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64" r:id="rId3"/>
    <p:sldMasterId id="2147483746" r:id="rId4"/>
    <p:sldMasterId id="2147484158" r:id="rId5"/>
    <p:sldMasterId id="2147484171" r:id="rId6"/>
    <p:sldMasterId id="2147484184" r:id="rId7"/>
    <p:sldMasterId id="2147484197" r:id="rId8"/>
    <p:sldMasterId id="2147484210" r:id="rId9"/>
    <p:sldMasterId id="2147484223" r:id="rId10"/>
    <p:sldMasterId id="2147484236" r:id="rId11"/>
    <p:sldMasterId id="2147484249" r:id="rId12"/>
    <p:sldMasterId id="2147484261" r:id="rId13"/>
  </p:sldMasterIdLst>
  <p:notesMasterIdLst>
    <p:notesMasterId r:id="rId31"/>
  </p:notesMasterIdLst>
  <p:sldIdLst>
    <p:sldId id="344" r:id="rId14"/>
    <p:sldId id="345" r:id="rId15"/>
    <p:sldId id="325" r:id="rId16"/>
    <p:sldId id="323" r:id="rId17"/>
    <p:sldId id="337" r:id="rId18"/>
    <p:sldId id="327" r:id="rId19"/>
    <p:sldId id="338" r:id="rId20"/>
    <p:sldId id="339" r:id="rId21"/>
    <p:sldId id="340" r:id="rId22"/>
    <p:sldId id="341" r:id="rId23"/>
    <p:sldId id="342" r:id="rId24"/>
    <p:sldId id="343" r:id="rId25"/>
    <p:sldId id="299" r:id="rId26"/>
    <p:sldId id="303" r:id="rId27"/>
    <p:sldId id="332" r:id="rId28"/>
    <p:sldId id="336" r:id="rId29"/>
    <p:sldId id="33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8F6"/>
    <a:srgbClr val="10087A"/>
    <a:srgbClr val="FF0000"/>
    <a:srgbClr val="000000"/>
    <a:srgbClr val="FFCC66"/>
    <a:srgbClr val="00FFFF"/>
    <a:srgbClr val="FF0066"/>
    <a:srgbClr val="AFE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999B5-EC87-411B-BB5B-15150BF335A0}" v="3" dt="2022-03-17T09:23:27.187"/>
    <p1510:client id="{76520FF5-A160-428B-975D-FF173461B145}" v="276" dt="2022-03-17T15:45:00.597"/>
    <p1510:client id="{9EAA5F16-35BE-4390-AE26-DB71179B0189}" v="8" dt="2022-03-18T07:44:0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uyền" userId="412fbb95a21decad" providerId="Windows Live" clId="Web-{271999B5-EC87-411B-BB5B-15150BF335A0}"/>
    <pc:docChg chg="modSld">
      <pc:chgData name="Phạm Tuyền" userId="412fbb95a21decad" providerId="Windows Live" clId="Web-{271999B5-EC87-411B-BB5B-15150BF335A0}" dt="2022-03-17T09:23:27.187" v="2"/>
      <pc:docMkLst>
        <pc:docMk/>
      </pc:docMkLst>
      <pc:sldChg chg="delSp mod setBg">
        <pc:chgData name="Phạm Tuyền" userId="412fbb95a21decad" providerId="Windows Live" clId="Web-{271999B5-EC87-411B-BB5B-15150BF335A0}" dt="2022-03-17T09:23:27.187" v="2"/>
        <pc:sldMkLst>
          <pc:docMk/>
          <pc:sldMk cId="0" sldId="326"/>
        </pc:sldMkLst>
        <pc:picChg chg="del">
          <ac:chgData name="Phạm Tuyền" userId="412fbb95a21decad" providerId="Windows Live" clId="Web-{271999B5-EC87-411B-BB5B-15150BF335A0}" dt="2022-03-17T09:23:09.015" v="0"/>
          <ac:picMkLst>
            <pc:docMk/>
            <pc:sldMk cId="0" sldId="326"/>
            <ac:picMk id="9220" creationId="{8A0CAEAA-4C6F-4F94-8BF9-64EB1FF429CF}"/>
          </ac:picMkLst>
        </pc:picChg>
      </pc:sldChg>
    </pc:docChg>
  </pc:docChgLst>
  <pc:docChgLst>
    <pc:chgData name="Phạm Tuyền" userId="412fbb95a21decad" providerId="Windows Live" clId="Web-{76520FF5-A160-428B-975D-FF173461B145}"/>
    <pc:docChg chg="addSld delSld modSld">
      <pc:chgData name="Phạm Tuyền" userId="412fbb95a21decad" providerId="Windows Live" clId="Web-{76520FF5-A160-428B-975D-FF173461B145}" dt="2022-03-17T15:45:00.597" v="185"/>
      <pc:docMkLst>
        <pc:docMk/>
      </pc:docMkLst>
      <pc:sldChg chg="delSp modSp mod setBg">
        <pc:chgData name="Phạm Tuyền" userId="412fbb95a21decad" providerId="Windows Live" clId="Web-{76520FF5-A160-428B-975D-FF173461B145}" dt="2022-03-17T14:50:59.329" v="10" actId="1076"/>
        <pc:sldMkLst>
          <pc:docMk/>
          <pc:sldMk cId="0" sldId="290"/>
        </pc:sldMkLst>
        <pc:spChg chg="del">
          <ac:chgData name="Phạm Tuyền" userId="412fbb95a21decad" providerId="Windows Live" clId="Web-{76520FF5-A160-428B-975D-FF173461B145}" dt="2022-03-17T14:50:23.250" v="4"/>
          <ac:spMkLst>
            <pc:docMk/>
            <pc:sldMk cId="0" sldId="290"/>
            <ac:spMk id="13315" creationId="{F0274932-90BF-471B-93E5-04D53DB0E927}"/>
          </ac:spMkLst>
        </pc:spChg>
        <pc:spChg chg="mod">
          <ac:chgData name="Phạm Tuyền" userId="412fbb95a21decad" providerId="Windows Live" clId="Web-{76520FF5-A160-428B-975D-FF173461B145}" dt="2022-03-17T14:50:53.719" v="9" actId="14100"/>
          <ac:spMkLst>
            <pc:docMk/>
            <pc:sldMk cId="0" sldId="290"/>
            <ac:spMk id="94222" creationId="{221298DB-1DD3-446D-9968-A1194441F7F4}"/>
          </ac:spMkLst>
        </pc:spChg>
        <pc:spChg chg="mod">
          <ac:chgData name="Phạm Tuyền" userId="412fbb95a21decad" providerId="Windows Live" clId="Web-{76520FF5-A160-428B-975D-FF173461B145}" dt="2022-03-17T14:50:59.329" v="10" actId="1076"/>
          <ac:spMkLst>
            <pc:docMk/>
            <pc:sldMk cId="0" sldId="290"/>
            <ac:spMk id="94223" creationId="{0C5EA565-0A98-4DCA-A781-D497AB14DF31}"/>
          </ac:spMkLst>
        </pc:spChg>
        <pc:grpChg chg="del">
          <ac:chgData name="Phạm Tuyền" userId="412fbb95a21decad" providerId="Windows Live" clId="Web-{76520FF5-A160-428B-975D-FF173461B145}" dt="2022-03-17T14:50:39.594" v="7"/>
          <ac:grpSpMkLst>
            <pc:docMk/>
            <pc:sldMk cId="0" sldId="290"/>
            <ac:grpSpMk id="13316" creationId="{F007373B-9273-445C-AE1F-F82699CABCAD}"/>
          </ac:grpSpMkLst>
        </pc:grpChg>
        <pc:picChg chg="del">
          <ac:chgData name="Phạm Tuyền" userId="412fbb95a21decad" providerId="Windows Live" clId="Web-{76520FF5-A160-428B-975D-FF173461B145}" dt="2022-03-17T14:50:04.859" v="2"/>
          <ac:picMkLst>
            <pc:docMk/>
            <pc:sldMk cId="0" sldId="290"/>
            <ac:picMk id="13314" creationId="{08B98BD8-EC8B-4E2B-96E2-B0A7A33FC7FD}"/>
          </ac:picMkLst>
        </pc:picChg>
      </pc:sldChg>
      <pc:sldChg chg="del">
        <pc:chgData name="Phạm Tuyền" userId="412fbb95a21decad" providerId="Windows Live" clId="Web-{76520FF5-A160-428B-975D-FF173461B145}" dt="2022-03-17T14:49:39.499" v="1"/>
        <pc:sldMkLst>
          <pc:docMk/>
          <pc:sldMk cId="0" sldId="296"/>
        </pc:sldMkLst>
      </pc:sldChg>
      <pc:sldChg chg="modSp">
        <pc:chgData name="Phạm Tuyền" userId="412fbb95a21decad" providerId="Windows Live" clId="Web-{76520FF5-A160-428B-975D-FF173461B145}" dt="2022-03-17T15:22:48.070" v="73" actId="20577"/>
        <pc:sldMkLst>
          <pc:docMk/>
          <pc:sldMk cId="0" sldId="299"/>
        </pc:sldMkLst>
        <pc:spChg chg="mod">
          <ac:chgData name="Phạm Tuyền" userId="412fbb95a21decad" providerId="Windows Live" clId="Web-{76520FF5-A160-428B-975D-FF173461B145}" dt="2022-03-17T15:22:48.070" v="73" actId="20577"/>
          <ac:spMkLst>
            <pc:docMk/>
            <pc:sldMk cId="0" sldId="299"/>
            <ac:spMk id="103429" creationId="{A494D0D8-A3D0-40D0-A21E-D0CB51CCB151}"/>
          </ac:spMkLst>
        </pc:spChg>
      </pc:sldChg>
      <pc:sldChg chg="addSp">
        <pc:chgData name="Phạm Tuyền" userId="412fbb95a21decad" providerId="Windows Live" clId="Web-{76520FF5-A160-428B-975D-FF173461B145}" dt="2022-03-17T14:53:14.675" v="29"/>
        <pc:sldMkLst>
          <pc:docMk/>
          <pc:sldMk cId="0" sldId="301"/>
        </pc:sldMkLst>
        <pc:spChg chg="add">
          <ac:chgData name="Phạm Tuyền" userId="412fbb95a21decad" providerId="Windows Live" clId="Web-{76520FF5-A160-428B-975D-FF173461B145}" dt="2022-03-17T14:53:14.675" v="29"/>
          <ac:spMkLst>
            <pc:docMk/>
            <pc:sldMk cId="0" sldId="301"/>
            <ac:spMk id="3" creationId="{13BAFAAE-9A39-4D06-B344-3E28D72EB9C3}"/>
          </ac:spMkLst>
        </pc:spChg>
      </pc:sldChg>
      <pc:sldChg chg="delSp modSp">
        <pc:chgData name="Phạm Tuyền" userId="412fbb95a21decad" providerId="Windows Live" clId="Web-{76520FF5-A160-428B-975D-FF173461B145}" dt="2022-03-17T15:25:13.198" v="116" actId="1076"/>
        <pc:sldMkLst>
          <pc:docMk/>
          <pc:sldMk cId="0" sldId="303"/>
        </pc:sldMkLst>
        <pc:spChg chg="mod">
          <ac:chgData name="Phạm Tuyền" userId="412fbb95a21decad" providerId="Windows Live" clId="Web-{76520FF5-A160-428B-975D-FF173461B145}" dt="2022-03-17T15:23:43.415" v="102" actId="20577"/>
          <ac:spMkLst>
            <pc:docMk/>
            <pc:sldMk cId="0" sldId="303"/>
            <ac:spMk id="22530" creationId="{1550F131-3583-4AA9-A426-7201E1C4982A}"/>
          </ac:spMkLst>
        </pc:spChg>
        <pc:spChg chg="del">
          <ac:chgData name="Phạm Tuyền" userId="412fbb95a21decad" providerId="Windows Live" clId="Web-{76520FF5-A160-428B-975D-FF173461B145}" dt="2022-03-17T15:22:54.023" v="74"/>
          <ac:spMkLst>
            <pc:docMk/>
            <pc:sldMk cId="0" sldId="303"/>
            <ac:spMk id="22557" creationId="{040F1F51-CFA9-4943-84D4-D232F9CB3444}"/>
          </ac:spMkLst>
        </pc:spChg>
        <pc:spChg chg="del mod">
          <ac:chgData name="Phạm Tuyền" userId="412fbb95a21decad" providerId="Windows Live" clId="Web-{76520FF5-A160-428B-975D-FF173461B145}" dt="2022-03-17T15:22:58.898" v="78"/>
          <ac:spMkLst>
            <pc:docMk/>
            <pc:sldMk cId="0" sldId="303"/>
            <ac:spMk id="22558" creationId="{4E0D93F4-9D49-4A7B-84CB-1621B3DCE0D5}"/>
          </ac:spMkLst>
        </pc:spChg>
        <pc:spChg chg="mod">
          <ac:chgData name="Phạm Tuyền" userId="412fbb95a21decad" providerId="Windows Live" clId="Web-{76520FF5-A160-428B-975D-FF173461B145}" dt="2022-03-17T15:24:26.885" v="114" actId="1076"/>
          <ac:spMkLst>
            <pc:docMk/>
            <pc:sldMk cId="0" sldId="303"/>
            <ac:spMk id="24603" creationId="{C677382D-A68F-46B9-9F80-48F1F13766E9}"/>
          </ac:spMkLst>
        </pc:spChg>
        <pc:spChg chg="mod">
          <ac:chgData name="Phạm Tuyền" userId="412fbb95a21decad" providerId="Windows Live" clId="Web-{76520FF5-A160-428B-975D-FF173461B145}" dt="2022-03-17T15:25:13.198" v="116" actId="1076"/>
          <ac:spMkLst>
            <pc:docMk/>
            <pc:sldMk cId="0" sldId="303"/>
            <ac:spMk id="109596" creationId="{E445E3DF-C668-4F5C-B746-F39D548D83A9}"/>
          </ac:spMkLst>
        </pc:spChg>
        <pc:spChg chg="mod">
          <ac:chgData name="Phạm Tuyền" userId="412fbb95a21decad" providerId="Windows Live" clId="Web-{76520FF5-A160-428B-975D-FF173461B145}" dt="2022-03-17T15:24:58.792" v="115" actId="1076"/>
          <ac:spMkLst>
            <pc:docMk/>
            <pc:sldMk cId="0" sldId="303"/>
            <ac:spMk id="109597" creationId="{FD2B81B4-1547-45D3-8DE9-662047EC7222}"/>
          </ac:spMkLst>
        </pc:spChg>
        <pc:graphicFrameChg chg="mod modGraphic">
          <ac:chgData name="Phạm Tuyền" userId="412fbb95a21decad" providerId="Windows Live" clId="Web-{76520FF5-A160-428B-975D-FF173461B145}" dt="2022-03-17T15:24:20.478" v="113"/>
          <ac:graphicFrameMkLst>
            <pc:docMk/>
            <pc:sldMk cId="0" sldId="303"/>
            <ac:graphicFrameMk id="109573" creationId="{17297C49-09D9-4698-8282-A907A53DCC56}"/>
          </ac:graphicFrameMkLst>
        </pc:graphicFrameChg>
      </pc:sldChg>
      <pc:sldChg chg="del">
        <pc:chgData name="Phạm Tuyền" userId="412fbb95a21decad" providerId="Windows Live" clId="Web-{76520FF5-A160-428B-975D-FF173461B145}" dt="2022-03-17T15:44:11.502" v="173"/>
        <pc:sldMkLst>
          <pc:docMk/>
          <pc:sldMk cId="0" sldId="311"/>
        </pc:sldMkLst>
      </pc:sldChg>
      <pc:sldChg chg="modSp del">
        <pc:chgData name="Phạm Tuyền" userId="412fbb95a21decad" providerId="Windows Live" clId="Web-{76520FF5-A160-428B-975D-FF173461B145}" dt="2022-03-17T15:44:14.049" v="174"/>
        <pc:sldMkLst>
          <pc:docMk/>
          <pc:sldMk cId="0" sldId="314"/>
        </pc:sldMkLst>
        <pc:spChg chg="mod">
          <ac:chgData name="Phạm Tuyền" userId="412fbb95a21decad" providerId="Windows Live" clId="Web-{76520FF5-A160-428B-975D-FF173461B145}" dt="2022-03-17T15:43:01.594" v="172" actId="20577"/>
          <ac:spMkLst>
            <pc:docMk/>
            <pc:sldMk cId="0" sldId="314"/>
            <ac:spMk id="26626" creationId="{B98F1027-C09B-4235-BB68-29651DADA8E2}"/>
          </ac:spMkLst>
        </pc:spChg>
      </pc:sldChg>
      <pc:sldChg chg="del">
        <pc:chgData name="Phạm Tuyền" userId="412fbb95a21decad" providerId="Windows Live" clId="Web-{76520FF5-A160-428B-975D-FF173461B145}" dt="2022-03-17T15:44:16.346" v="175"/>
        <pc:sldMkLst>
          <pc:docMk/>
          <pc:sldMk cId="0" sldId="316"/>
        </pc:sldMkLst>
      </pc:sldChg>
      <pc:sldChg chg="del">
        <pc:chgData name="Phạm Tuyền" userId="412fbb95a21decad" providerId="Windows Live" clId="Web-{76520FF5-A160-428B-975D-FF173461B145}" dt="2022-03-17T14:49:34.515" v="0"/>
        <pc:sldMkLst>
          <pc:docMk/>
          <pc:sldMk cId="0" sldId="326"/>
        </pc:sldMkLst>
      </pc:sldChg>
      <pc:sldChg chg="modSp mod setBg">
        <pc:chgData name="Phạm Tuyền" userId="412fbb95a21decad" providerId="Windows Live" clId="Web-{76520FF5-A160-428B-975D-FF173461B145}" dt="2022-03-17T14:52:53.612" v="28"/>
        <pc:sldMkLst>
          <pc:docMk/>
          <pc:sldMk cId="0" sldId="327"/>
        </pc:sldMkLst>
        <pc:spChg chg="mod">
          <ac:chgData name="Phạm Tuyền" userId="412fbb95a21decad" providerId="Windows Live" clId="Web-{76520FF5-A160-428B-975D-FF173461B145}" dt="2022-03-17T14:51:48.095" v="22" actId="1076"/>
          <ac:spMkLst>
            <pc:docMk/>
            <pc:sldMk cId="0" sldId="327"/>
            <ac:spMk id="29" creationId="{E204D104-5D6E-41B2-B10E-623C1868B85A}"/>
          </ac:spMkLst>
        </pc:spChg>
        <pc:spChg chg="mod">
          <ac:chgData name="Phạm Tuyền" userId="412fbb95a21decad" providerId="Windows Live" clId="Web-{76520FF5-A160-428B-975D-FF173461B145}" dt="2022-03-17T14:51:50.767" v="23" actId="1076"/>
          <ac:spMkLst>
            <pc:docMk/>
            <pc:sldMk cId="0" sldId="327"/>
            <ac:spMk id="14338" creationId="{D365F0E7-89A1-4C38-9E36-9D6C439E93EE}"/>
          </ac:spMkLst>
        </pc:spChg>
        <pc:spChg chg="mod">
          <ac:chgData name="Phạm Tuyền" userId="412fbb95a21decad" providerId="Windows Live" clId="Web-{76520FF5-A160-428B-975D-FF173461B145}" dt="2022-03-17T14:51:59.080" v="25" actId="1076"/>
          <ac:spMkLst>
            <pc:docMk/>
            <pc:sldMk cId="0" sldId="327"/>
            <ac:spMk id="14339" creationId="{247F40F2-3446-492C-B40D-87623C13E763}"/>
          </ac:spMkLst>
        </pc:spChg>
      </pc:sldChg>
      <pc:sldChg chg="modSp">
        <pc:chgData name="Phạm Tuyền" userId="412fbb95a21decad" providerId="Windows Live" clId="Web-{76520FF5-A160-428B-975D-FF173461B145}" dt="2022-03-17T14:58:54.901" v="40" actId="20577"/>
        <pc:sldMkLst>
          <pc:docMk/>
          <pc:sldMk cId="0" sldId="328"/>
        </pc:sldMkLst>
        <pc:spChg chg="mod">
          <ac:chgData name="Phạm Tuyền" userId="412fbb95a21decad" providerId="Windows Live" clId="Web-{76520FF5-A160-428B-975D-FF173461B145}" dt="2022-03-17T14:58:54.901" v="40" actId="20577"/>
          <ac:spMkLst>
            <pc:docMk/>
            <pc:sldMk cId="0" sldId="328"/>
            <ac:spMk id="17413" creationId="{0B20CE7D-6BAB-484D-A114-5EFDE2060FF4}"/>
          </ac:spMkLst>
        </pc:spChg>
      </pc:sldChg>
      <pc:sldChg chg="delSp modSp">
        <pc:chgData name="Phạm Tuyền" userId="412fbb95a21decad" providerId="Windows Live" clId="Web-{76520FF5-A160-428B-975D-FF173461B145}" dt="2022-03-17T15:14:46.154" v="50"/>
        <pc:sldMkLst>
          <pc:docMk/>
          <pc:sldMk cId="0" sldId="331"/>
        </pc:sldMkLst>
        <pc:spChg chg="del">
          <ac:chgData name="Phạm Tuyền" userId="412fbb95a21decad" providerId="Windows Live" clId="Web-{76520FF5-A160-428B-975D-FF173461B145}" dt="2022-03-17T15:14:34.404" v="46"/>
          <ac:spMkLst>
            <pc:docMk/>
            <pc:sldMk cId="0" sldId="331"/>
            <ac:spMk id="3" creationId="{60A81070-2774-4C02-A0D8-C1446343E769}"/>
          </ac:spMkLst>
        </pc:spChg>
        <pc:spChg chg="mod">
          <ac:chgData name="Phạm Tuyền" userId="412fbb95a21decad" providerId="Windows Live" clId="Web-{76520FF5-A160-428B-975D-FF173461B145}" dt="2022-03-17T15:14:46.154" v="50"/>
          <ac:spMkLst>
            <pc:docMk/>
            <pc:sldMk cId="0" sldId="331"/>
            <ac:spMk id="20482" creationId="{58354AF9-F33A-422D-AF73-E515575843DE}"/>
          </ac:spMkLst>
        </pc:spChg>
        <pc:spChg chg="del mod">
          <ac:chgData name="Phạm Tuyền" userId="412fbb95a21decad" providerId="Windows Live" clId="Web-{76520FF5-A160-428B-975D-FF173461B145}" dt="2022-03-17T15:14:37.935" v="49"/>
          <ac:spMkLst>
            <pc:docMk/>
            <pc:sldMk cId="0" sldId="331"/>
            <ac:spMk id="20486" creationId="{7E2F0DB1-DBC5-43DA-AF9B-981378C2FF62}"/>
          </ac:spMkLst>
        </pc:spChg>
        <pc:spChg chg="del">
          <ac:chgData name="Phạm Tuyền" userId="412fbb95a21decad" providerId="Windows Live" clId="Web-{76520FF5-A160-428B-975D-FF173461B145}" dt="2022-03-17T15:14:29.513" v="41"/>
          <ac:spMkLst>
            <pc:docMk/>
            <pc:sldMk cId="0" sldId="331"/>
            <ac:spMk id="20487" creationId="{133F22C7-808D-45FB-9301-700CB7562C0A}"/>
          </ac:spMkLst>
        </pc:spChg>
      </pc:sldChg>
      <pc:sldChg chg="delSp modSp">
        <pc:chgData name="Phạm Tuyền" userId="412fbb95a21decad" providerId="Windows Live" clId="Web-{76520FF5-A160-428B-975D-FF173461B145}" dt="2022-03-17T15:32:28.722" v="123" actId="20577"/>
        <pc:sldMkLst>
          <pc:docMk/>
          <pc:sldMk cId="0" sldId="332"/>
        </pc:sldMkLst>
        <pc:spChg chg="mod">
          <ac:chgData name="Phạm Tuyền" userId="412fbb95a21decad" providerId="Windows Live" clId="Web-{76520FF5-A160-428B-975D-FF173461B145}" dt="2022-03-17T15:32:28.722" v="123" actId="20577"/>
          <ac:spMkLst>
            <pc:docMk/>
            <pc:sldMk cId="0" sldId="332"/>
            <ac:spMk id="9" creationId="{D98C7351-529F-4E91-8EA6-A3F0B146EB7F}"/>
          </ac:spMkLst>
        </pc:spChg>
        <pc:spChg chg="del">
          <ac:chgData name="Phạm Tuyền" userId="412fbb95a21decad" providerId="Windows Live" clId="Web-{76520FF5-A160-428B-975D-FF173461B145}" dt="2022-03-17T15:31:58.941" v="118"/>
          <ac:spMkLst>
            <pc:docMk/>
            <pc:sldMk cId="0" sldId="332"/>
            <ac:spMk id="23554" creationId="{69F5B915-D363-48DF-967C-A663C42A7C73}"/>
          </ac:spMkLst>
        </pc:spChg>
        <pc:spChg chg="del">
          <ac:chgData name="Phạm Tuyền" userId="412fbb95a21decad" providerId="Windows Live" clId="Web-{76520FF5-A160-428B-975D-FF173461B145}" dt="2022-03-17T15:31:56.659" v="117"/>
          <ac:spMkLst>
            <pc:docMk/>
            <pc:sldMk cId="0" sldId="332"/>
            <ac:spMk id="23555" creationId="{F46183C9-8A63-4700-908A-833314F9A5C5}"/>
          </ac:spMkLst>
        </pc:spChg>
      </pc:sldChg>
      <pc:sldChg chg="addSp delSp modSp add del addAnim delAnim">
        <pc:chgData name="Phạm Tuyền" userId="412fbb95a21decad" providerId="Windows Live" clId="Web-{76520FF5-A160-428B-975D-FF173461B145}" dt="2022-03-17T15:45:00.597" v="185"/>
        <pc:sldMkLst>
          <pc:docMk/>
          <pc:sldMk cId="0" sldId="335"/>
        </pc:sldMkLst>
        <pc:spChg chg="del">
          <ac:chgData name="Phạm Tuyền" userId="412fbb95a21decad" providerId="Windows Live" clId="Web-{76520FF5-A160-428B-975D-FF173461B145}" dt="2022-03-17T15:44:53.456" v="182"/>
          <ac:spMkLst>
            <pc:docMk/>
            <pc:sldMk cId="0" sldId="335"/>
            <ac:spMk id="8" creationId="{63BF5E48-384D-4016-9C53-63DCAC3EAF79}"/>
          </ac:spMkLst>
        </pc:spChg>
        <pc:spChg chg="add del mod">
          <ac:chgData name="Phạm Tuyền" userId="412fbb95a21decad" providerId="Windows Live" clId="Web-{76520FF5-A160-428B-975D-FF173461B145}" dt="2022-03-17T15:44:56.878" v="183" actId="1076"/>
          <ac:spMkLst>
            <pc:docMk/>
            <pc:sldMk cId="0" sldId="335"/>
            <ac:spMk id="9" creationId="{1E693C3E-4BEB-4DB3-91F1-5272A20635A0}"/>
          </ac:spMkLst>
        </pc:spChg>
        <pc:spChg chg="del">
          <ac:chgData name="Phạm Tuyền" userId="412fbb95a21decad" providerId="Windows Live" clId="Web-{76520FF5-A160-428B-975D-FF173461B145}" dt="2022-03-17T15:45:00.597" v="185"/>
          <ac:spMkLst>
            <pc:docMk/>
            <pc:sldMk cId="0" sldId="335"/>
            <ac:spMk id="28678" creationId="{C358FBC0-303F-4EAB-88F7-1A4498C5F945}"/>
          </ac:spMkLst>
        </pc:spChg>
        <pc:spChg chg="del">
          <ac:chgData name="Phạm Tuyền" userId="412fbb95a21decad" providerId="Windows Live" clId="Web-{76520FF5-A160-428B-975D-FF173461B145}" dt="2022-03-17T15:44:59.097" v="184"/>
          <ac:spMkLst>
            <pc:docMk/>
            <pc:sldMk cId="0" sldId="335"/>
            <ac:spMk id="28679" creationId="{E59337F9-A526-45F1-AF6E-6449D81645D0}"/>
          </ac:spMkLst>
        </pc:spChg>
      </pc:sldChg>
      <pc:sldChg chg="delSp modSp">
        <pc:chgData name="Phạm Tuyền" userId="412fbb95a21decad" providerId="Windows Live" clId="Web-{76520FF5-A160-428B-975D-FF173461B145}" dt="2022-03-17T15:34:05.240" v="133"/>
        <pc:sldMkLst>
          <pc:docMk/>
          <pc:sldMk cId="0" sldId="336"/>
        </pc:sldMkLst>
        <pc:spChg chg="mod">
          <ac:chgData name="Phạm Tuyền" userId="412fbb95a21decad" providerId="Windows Live" clId="Web-{76520FF5-A160-428B-975D-FF173461B145}" dt="2022-03-17T15:33:43.443" v="129" actId="1076"/>
          <ac:spMkLst>
            <pc:docMk/>
            <pc:sldMk cId="0" sldId="336"/>
            <ac:spMk id="9" creationId="{F15CB3F7-9859-426C-AF60-D0C3FCF45DFF}"/>
          </ac:spMkLst>
        </pc:spChg>
        <pc:spChg chg="mod">
          <ac:chgData name="Phạm Tuyền" userId="412fbb95a21decad" providerId="Windows Live" clId="Web-{76520FF5-A160-428B-975D-FF173461B145}" dt="2022-03-17T15:33:51.224" v="131" actId="20577"/>
          <ac:spMkLst>
            <pc:docMk/>
            <pc:sldMk cId="0" sldId="336"/>
            <ac:spMk id="10" creationId="{1580A6EB-B612-40C1-9BFF-D276142ACE0C}"/>
          </ac:spMkLst>
        </pc:spChg>
        <pc:spChg chg="mod">
          <ac:chgData name="Phạm Tuyền" userId="412fbb95a21decad" providerId="Windows Live" clId="Web-{76520FF5-A160-428B-975D-FF173461B145}" dt="2022-03-17T15:33:59.240" v="132" actId="1076"/>
          <ac:spMkLst>
            <pc:docMk/>
            <pc:sldMk cId="0" sldId="336"/>
            <ac:spMk id="11" creationId="{6ED82ECE-0885-4314-A1DB-7E353EEE0B98}"/>
          </ac:spMkLst>
        </pc:spChg>
        <pc:spChg chg="del">
          <ac:chgData name="Phạm Tuyền" userId="412fbb95a21decad" providerId="Windows Live" clId="Web-{76520FF5-A160-428B-975D-FF173461B145}" dt="2022-03-17T15:33:26.677" v="124"/>
          <ac:spMkLst>
            <pc:docMk/>
            <pc:sldMk cId="0" sldId="336"/>
            <ac:spMk id="24578" creationId="{F340B36B-0F12-4137-BE5E-67EB372274DC}"/>
          </ac:spMkLst>
        </pc:spChg>
        <pc:spChg chg="del">
          <ac:chgData name="Phạm Tuyền" userId="412fbb95a21decad" providerId="Windows Live" clId="Web-{76520FF5-A160-428B-975D-FF173461B145}" dt="2022-03-17T15:33:27.864" v="125"/>
          <ac:spMkLst>
            <pc:docMk/>
            <pc:sldMk cId="0" sldId="336"/>
            <ac:spMk id="24579" creationId="{BABBA876-65D7-4249-983C-A2FC4F583674}"/>
          </ac:spMkLst>
        </pc:spChg>
        <pc:grpChg chg="del">
          <ac:chgData name="Phạm Tuyền" userId="412fbb95a21decad" providerId="Windows Live" clId="Web-{76520FF5-A160-428B-975D-FF173461B145}" dt="2022-03-17T15:34:05.240" v="133"/>
          <ac:grpSpMkLst>
            <pc:docMk/>
            <pc:sldMk cId="0" sldId="336"/>
            <ac:grpSpMk id="24583" creationId="{8A3CD07E-E320-4648-B05C-556D77A645C7}"/>
          </ac:grpSpMkLst>
        </pc:grpChg>
      </pc:sldChg>
    </pc:docChg>
  </pc:docChgLst>
  <pc:docChgLst>
    <pc:chgData name="Phạm Tuyền" userId="412fbb95a21decad" providerId="Windows Live" clId="Web-{9EAA5F16-35BE-4390-AE26-DB71179B0189}"/>
    <pc:docChg chg="modSld">
      <pc:chgData name="Phạm Tuyền" userId="412fbb95a21decad" providerId="Windows Live" clId="Web-{9EAA5F16-35BE-4390-AE26-DB71179B0189}" dt="2022-03-18T07:44:01.010" v="2" actId="20577"/>
      <pc:docMkLst>
        <pc:docMk/>
      </pc:docMkLst>
      <pc:sldChg chg="modSp">
        <pc:chgData name="Phạm Tuyền" userId="412fbb95a21decad" providerId="Windows Live" clId="Web-{9EAA5F16-35BE-4390-AE26-DB71179B0189}" dt="2022-03-18T07:44:01.010" v="2" actId="20577"/>
        <pc:sldMkLst>
          <pc:docMk/>
          <pc:sldMk cId="0" sldId="332"/>
        </pc:sldMkLst>
        <pc:spChg chg="mod">
          <ac:chgData name="Phạm Tuyền" userId="412fbb95a21decad" providerId="Windows Live" clId="Web-{9EAA5F16-35BE-4390-AE26-DB71179B0189}" dt="2022-03-18T07:43:52.509" v="1" actId="20577"/>
          <ac:spMkLst>
            <pc:docMk/>
            <pc:sldMk cId="0" sldId="332"/>
            <ac:spMk id="9" creationId="{D98C7351-529F-4E91-8EA6-A3F0B146EB7F}"/>
          </ac:spMkLst>
        </pc:spChg>
        <pc:spChg chg="mod">
          <ac:chgData name="Phạm Tuyền" userId="412fbb95a21decad" providerId="Windows Live" clId="Web-{9EAA5F16-35BE-4390-AE26-DB71179B0189}" dt="2022-03-18T07:44:01.010" v="2" actId="20577"/>
          <ac:spMkLst>
            <pc:docMk/>
            <pc:sldMk cId="0" sldId="332"/>
            <ac:spMk id="10" creationId="{C6A1045C-3F4B-4F2A-97D8-D07DB4D7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88A0DC7F-392D-4EC0-BD11-5404B03A8D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4EB34366-73EE-4403-BB50-DE245DBB3F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9296F8F6-DDE1-49C8-9518-6FFFD5AE9A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xmlns="" id="{0A164624-C2BD-420A-8E35-D153134573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xmlns="" id="{2EF00C78-6EA1-46BB-8319-C79E273B1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xmlns="" id="{002D05E6-D5F6-4012-88CF-7DD92DCD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661334-3E54-470D-A20C-24DC33D8B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2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53A7D5-92B8-40E0-9A80-5E4C4120FCC5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2C8CFBE9-E6AF-4963-9DCA-EA21A09A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1124E349-6534-47CB-9E8C-FB67151B0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13F18500-EF03-4EA2-B1AE-2F60B0AB3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04DB-0E58-4B0D-8894-D23B245A6C0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5146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70B6C9AF-BD65-48BC-ADB0-972A0AB9D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905CB6E0-394C-4E29-86CD-158211DFD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0F838F87-2BE6-4C57-AFC1-FC1616451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D60E-23F6-4AB2-9BD3-12711316E2C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739992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87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55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51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1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6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3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15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85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05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FB728321-9DAA-4D4E-8693-B65FE235A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2930E3B1-4575-4C99-A5F2-5CD2B41FA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E16C9576-9474-489A-887A-976DCD13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F5B3-21EC-4977-9136-9333E217E31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14283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31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4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686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325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757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7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26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1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24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AFFC498-6128-4BF1-AE98-A5B82BCA9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BF72C2-819C-458D-A81B-CD14FCF97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7E2132-631B-4FBA-AA02-75E1A8A8F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93C-EA41-47C6-8FF4-8C0C0B208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8126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12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04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39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3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2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179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2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4BB827-87A9-4B27-A761-381E73A07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492871-1961-4A13-860D-071EA4FFE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F2C0726-66C3-4B46-81CD-95357F3F7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07EE-C36C-4538-A5CF-4D167687E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377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CCEE09-F22E-4F83-A6E0-6EC5E24FF913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BDFE7-8E02-4950-AF65-B6918F5A8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72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F3F1D-674E-4F41-8BE5-FB1D27E705F7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C080C1-FFC3-4D26-AEDA-433A91D21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81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7FE49-DFB1-4623-940C-BB8E2E66AB23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E76BC-0F39-45F3-BC54-2FC6DEB4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2641DF-B837-4D2E-8FE7-AB2FE774E745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2B2F18-C3E6-4F9F-82C8-9CA47CA7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11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63A53C-0894-414A-901C-AE14AF1C67FB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0D14B-C60D-406D-9DF1-E9DE7729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11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8B8F57-6278-4457-AE99-5FD959392749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5CD57-CA34-4B26-8426-081326C4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9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DC185-802E-408D-8914-4F8D087A15E3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B1E90-AFA0-4F25-93A8-D6C67D466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68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30049C-603E-4996-93FD-7FB67962B7D1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E4734-ECCD-435E-8D9D-991176B8C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D2FC5-8C56-4D74-8927-C2ADC74AAC32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0C01C-72EE-43F2-90F0-20602A8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24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C2BEF-024A-4C84-B515-A36D05DEB330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9F42E-ECCC-4F3B-9FCD-09506902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06E176D-1411-41D6-8546-C6BF152A1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6E7FE4E-3109-44E0-BF77-709501B51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5C1C3A8-BAC6-40B3-955C-E9DBA3404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6AC6D-0FDE-4E4D-883A-A88E49926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19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F1ACA7-9718-4202-9C86-63A3545EA084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5AFB67-43EC-4DCA-8742-C05851A9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87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9CDC20-775D-4F80-ACCD-CB6DB6B36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68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226B3B-F327-4031-A32B-020F1E33C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7345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D4BE508-D97D-4429-9B10-083E02E6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324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26DBB8-A0D2-45F5-8F57-87D27EEC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50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4E51FE-F934-4A16-98CC-546AB5906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445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7726B5-38E5-42F6-916B-A18743CBB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591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C149417-4D71-448E-AF6A-9095D857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764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C22FE1F-F68A-4FDE-85C6-C4AB342FA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29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F26A626-422B-4757-987B-390993729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6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FA9CF6-8E8D-4618-8C14-2645184B7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C80F16-97E1-4FA2-B2A8-D52C14E7C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D317FF-F1F4-4287-ABD0-7F3CFE29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2021-C5A6-4550-B28C-E89CBE46D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27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61A9FFE-5EA4-4947-9A20-EEE51D8A4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578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5D15D7-2FFE-4BA5-8337-8808A5723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7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0B657E-DF45-4F9D-9DAA-806BFEB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D747C13-9AF3-4E99-ABC3-DA95C3244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CC725E2-FD40-496F-8552-40B1E41B3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4FDF-B5FA-4981-9A7B-4CA41DAC7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4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A2BCEF2-215F-4483-A442-326285722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95254-72DF-4FF7-A16B-8216F0BC7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D5CD423-E196-47CE-93BD-BEACFFF17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F1C9-509B-4B8F-8383-413F49592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1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9EF2488-8502-43E0-8FD6-BD03B5040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045EF49-28B5-4570-8EB7-89F57164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F49EB00-4EAB-492C-AE56-26703A189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6685-040D-4E5C-857D-FEA23D51E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2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C03709-1319-4EBF-A497-A46B5625D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56EF37-BF20-405F-BDCA-5EAF1BE0A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E1A74A-34AD-4FF8-83B1-FE6682D59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0992-EA43-4A96-AEF8-B477C9E25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6F3AD69-97BB-48D0-BBC7-DB1034FFE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EEC8C52C-AADB-4ED5-B064-3D5317D41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42055CBE-75A1-4B8E-B999-939F91384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7697-DFED-4AE6-A333-EFD14AEA521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95992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7BB88B-BC56-4E12-BB87-6F4B62D8F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9000A-6ADE-455D-9BC7-98AB8FF3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A81ABC-AF1E-4CDD-915E-15A91640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A57F-22C6-4B89-AFC4-460C9C1A3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6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FB15107-99FE-4453-BBCD-466253394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2FE959-A2C3-47F6-AAB9-07B99D281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98AA3BA-A445-4AB8-BEEC-6F3EF66BE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BACB-CE9F-4E0F-A20B-92AFF47AA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8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C96EE68-3E55-4DA4-9D06-233B8AB03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A77A3C-A332-4596-B321-D7CB9FC0A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A46AC31-F2A3-429C-A15C-F568D4825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DE3A-F9E9-4FCC-9334-0E5B8EFA6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96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51D9155-5D5F-4B46-92D1-54252445C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ABBE6D-297D-4FE8-869F-5F3FB49C9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C845D68-8944-4288-86FB-0BE7E9E03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F23C-1A1E-40BB-A5E9-28F11E296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02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228D310-5A84-4955-AA51-68338B114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900A61C-874C-4DD1-81F0-5838D31F2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49A269-B337-4471-AF65-69B0312D5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F40B-76C8-429F-8048-AE8A4EB8E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65778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B35CF2-9470-4626-A6B4-555C58449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EB6FC93-16D8-4F27-BA20-B683438B8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98FE941-36D7-47F8-B1E1-FD2B09C2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6CBE-1E40-489A-818E-2E8BF5678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02362"/>
      </p:ext>
    </p:extLst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1D110B-A455-4CA0-AF2A-9D2748B6D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079623E-E56C-46D8-B038-2A8C025E3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C1E9357-AC77-4190-9FA3-3FA30141D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C33C-B382-49ED-9662-D469D037F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05911"/>
      </p:ext>
    </p:extLst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7BCB40-5DF5-4FFC-833D-405476276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75659E-866C-443E-87D1-440923CD3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588C13-1D11-476F-9DE5-6C45D657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1B53-2C80-4ACC-98B8-A03AA7A14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21435"/>
      </p:ext>
    </p:extLst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51C9257-1D16-4A55-A925-42EAE4508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A7CDFA2-00F1-4FF9-AA12-1A33EB0E1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8579705-0EEE-4843-BB60-E3B3B2B6F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2327E-2C8E-40C2-AC5E-E108776C8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37380"/>
      </p:ext>
    </p:extLst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0FB3D41-961D-477F-9C29-DFE0BCBC7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EB6F61C-7C61-4F8E-976C-D2BED430B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819951A-B0DC-4228-A8E4-3D6907E45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782F-6A46-4D8D-AAFA-54525BCB2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51740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DE451ABC-EC82-4D83-A814-8B50F51E5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A1FCA542-D533-423B-8E81-3DDA5ECC5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8BD86601-7A0F-45A9-A119-948FE6834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963E-4E79-425D-8A5F-9469C76CF5E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08336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1127B2F-5268-4C55-86A4-5B7A8B4D0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3E3BADA-5663-41B1-A482-F666678FE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FEEACE7-E92F-415B-8759-91819DC47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C787-7C79-4B3C-BF28-FD7FB8C6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38804"/>
      </p:ext>
    </p:extLst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E19DCB-18DB-406A-BFD8-244621BB3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2CCE24-D706-42D9-ADF7-0EA32460C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67C0FD-9E1D-4E3B-856B-16CFFD58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0F81-F282-4972-BA12-BE473906E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54541"/>
      </p:ext>
    </p:extLst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5F6626-2FF2-44AD-8E43-945C010E0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49BEFD-3FC5-4551-8326-F8B25B7E8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B200D4-E5EA-4A14-B8CC-705CD4279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8FE2-5A7F-42EB-9CCE-1AC488F0B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07396"/>
      </p:ext>
    </p:extLst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815512-B4AB-47FB-8958-57DEA66A6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813058-B55F-4F89-A267-54513946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6D68101-EDC9-46D0-85C7-C2376D335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D235-D4D9-482E-B33E-C42CF68F8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09977"/>
      </p:ext>
    </p:extLst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CC41B3C-1538-48D4-92A6-250CDA3F5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F117E4-FC4B-4AF5-B22C-16DC4959A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4461BC-ED9E-4023-A039-54FBFB945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82BF-C686-462E-A6F7-A2269F334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08284"/>
      </p:ext>
    </p:extLst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016FC569-7962-405A-956A-DF00B375907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B28B9E2-5F3B-4A4A-9747-49D87690896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056A35E8-1F9F-445E-BDD7-5D29004B5AF0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27E88289-5388-49C4-90FF-86816B4FA45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42144DA1-B345-428D-A9C3-520062EF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2FFF308-ADF3-456B-9872-8D530EB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3A59643-942D-4295-8277-8511B0F4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9B5DE-103A-4820-8215-DBDD55985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82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1F8677-811C-4FAF-92A6-D79D517DCC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8F3C88-303E-4AAB-86AD-251CF2CF7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D4FFE-827F-4249-BA2D-FADBEB237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01F8-5AA8-440D-8AFF-84694D162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7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A099CD3E-8890-4248-8F89-25F1D8F0C76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BDB33B9-5057-4505-AB89-665BFD00B715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34FF102C-06B8-4FCA-BEA1-A4526A30E376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D81D3530-CBE0-434F-97FE-A80505B845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514DEAC-8344-4A2D-A978-646E5177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A90878A-7146-417B-89AB-28F29B5F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F2B6926-1E5F-4803-BBC9-78EF26C2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8C119-1111-4983-982C-0F5B8F0F8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77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E28F457-66B3-4074-B558-C88F098418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2436F21-365B-4ECF-9107-8764DB81E8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3D9F9D5-F3DC-4A45-B0B8-D245D07DCA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4669-D09F-4553-A628-BD0D3BD5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32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8C2BAC7-B64D-41B8-9C5B-25A43D5C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C8E4685-756D-4808-831D-579CBFEE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9AC8BDB-1113-4F63-96B8-B7DE729B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3519-2501-46BD-AC3F-C76B7A699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2AFDE19F-35A1-4FF4-97DF-43E0B8BBB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5FD5536F-3EEA-40DF-83E9-3E4CE8167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D824FE0E-8B6A-4459-B848-5B2D8FA82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0F51-0FA4-4448-8442-99666ACC378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42086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F19CBCF-5177-472C-86F5-62464BD9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2B2D01E-474F-4883-A576-1875145D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0771EE4-2061-4253-9344-172387D5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DAC4-A75D-44B2-A299-52DA43D21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61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6AF0D91-5E1A-42A0-B5EB-B592DF9E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D54499C-674E-425A-B29F-63AB9018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CE6293C-3DA6-4C33-AAC7-AB90E6E4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8DE4-75BF-4808-9EB8-B2E6FD417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1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433F08C-4EBB-4FD1-AFF2-6DC787D4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5BA90D2-9AF4-4C63-BC66-BE2AF19E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147D54E-D5FF-464D-B253-04C5B638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64EE-03F2-4FFE-83CD-8AD7D6C2F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73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B6C51242-33E0-4603-B692-C34499C18E3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E4F9751A-53F4-479A-9901-74E02B0BC05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8E1056CB-F207-4A08-A554-4AB3F4EC9D4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xmlns="" id="{A4683EF0-D0F8-4D11-87D9-78C9F40B82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BF7C3623-B596-41D7-8F7C-9348C1F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BAFC06BF-DAB8-42AC-9EF8-D7B95159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1F7E6785-7600-4869-BB43-C404EA7A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D8EE9-B374-40FF-9B23-E9C314165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2F5A2F-30DA-423D-87C8-6E44C05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3DD32-BBB5-4446-9317-4D6EB266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E7B4D7-B3EE-496A-8720-4C4634B2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4165-5DE1-4513-B202-4163E6DA1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177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ED5D3-011D-4ED6-9E98-4BC71850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275C25-63A9-49A3-BD38-64482109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3BA56-045F-401E-A184-16D958C0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2CC6-3E29-4154-A4C2-4881795A9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096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9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3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544BD4F1-66DD-4950-B499-BD2FA8D98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C89C3FF1-1CCE-4E40-B8AD-73D6DC184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C68BBB41-9C3D-4DDD-9263-ED8E47286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2A16-880C-448E-AAE4-259567BAF60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24611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4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10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0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27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7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43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95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6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2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21153F9B-8B3A-438D-8156-73AA45B66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8CED0394-04E4-4CDA-BA14-2873604F4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8FD881F7-D073-42C7-8298-2AB2B9164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1506-9E89-4D1E-AA6B-D6A798DCAAD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1352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6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5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1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3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4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1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2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97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8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3B3C39E1-8C64-4D5A-9F11-334079BCE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B852C3A4-F065-4D1B-8647-C4E0C104A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B9C6B02E-8C0A-40AE-A1C8-BCCDB0057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514A-9726-443C-9B72-B3931A29CB4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38414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2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9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1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0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6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7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5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1A2C2D29-AAC2-4292-85BF-72E1C6C1E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6B57E0B9-145E-4AD5-A25E-924E93528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E915EA8A-8DC4-4418-99A4-7B3A3D51B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8D87-4299-42E9-8EDA-B6E37B0E98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2046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9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6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3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0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6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2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4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42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15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EC10BE88-9936-494E-9171-00EBAFB1F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818D48E8-8B26-4B81-91E4-11411039C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9C2A9396-B5F5-4B3A-8F69-EFF3AD914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F6BC-7654-44F8-8809-6AB45A5EDB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26206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3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18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5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4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8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4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24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9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341C2CBA-C8E4-4BAE-8448-C496DB5E87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xmlns="" id="{EAEBC865-EDCB-41B0-8673-9DA8C32FB8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xmlns="" id="{B4EB1B0D-1F6E-449A-B043-2371C4BD58B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xmlns="" id="{D422DAB4-AA32-4025-8601-35BCAF3318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xmlns="" id="{AC73A502-8F97-45BC-88D9-85149415E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xmlns="" id="{527D1B06-F510-43FC-B369-37FFACCDD9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xmlns="" id="{D790B85F-B357-4CAE-B587-5FDAE9EF70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xmlns="" id="{15DF9875-C93D-42C2-A9EA-F0A7808305C8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xmlns="" id="{23F5E579-728E-4708-9948-DD043CC5E8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xmlns="" id="{FAB13CB9-A8E5-4348-8F11-768FF46F9E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xmlns="" id="{2FED0197-BD64-4079-8A3F-0E2D5A35E8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xmlns="" id="{2D798FBD-CE70-4F66-A6C5-058C6C969B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xmlns="" id="{0E1502CC-6016-4C7F-A727-0F13868A3B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xmlns="" id="{330D3A82-18C0-40DC-9986-F3ECCE5C8A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xmlns="" id="{398C8286-F8E2-48D5-A3C4-041F9551F78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xmlns="" id="{4A518A97-A6F2-431D-B9FB-091B497A2C2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xmlns="" id="{862E8ABE-19CC-47ED-820E-D7815CD1AFE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xmlns="" id="{A5C19C3A-1695-4F80-9AD0-5FB98EB9F31C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xmlns="" id="{FCDB6C99-1EC5-440E-8D8B-CA52B30C5D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xmlns="" id="{443EEA4C-D30C-4ECC-9BD2-3FF71B6F7F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xmlns="" id="{E6510D40-2A9B-4C2D-AFAC-5B8B07A90DC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xmlns="" id="{5ADD90B8-6917-4DD5-AE51-C177824E4BA1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xmlns="" id="{A634CB07-55CB-4DD9-B583-EE9845B12A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xmlns="" id="{078B73FD-B4C0-491D-9E98-8A7509D5E4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xmlns="" id="{8D660762-3FA5-431C-A3F6-C8DAA4D27B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xmlns="" id="{D97CDC24-3A3A-4B96-8F8D-2FEB05D4C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xmlns="" id="{ED49DABB-8BBD-4D68-BF45-FD725572BA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xmlns="" id="{97ADEC02-1B49-4715-A5B4-FCABAF6585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xmlns="" id="{2153600D-01FB-4FA3-B48E-11CB156FCB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xmlns="" id="{68488D73-EFBA-405E-B0D3-ADD2CA0280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xmlns="" id="{FA7E36DA-AB56-4E3D-A323-83F953FFCDF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xmlns="" id="{A5F8155F-56F2-40F0-B123-EB139FF579E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xmlns="" id="{52B67E46-EFE6-40E6-91BC-06668A4811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xmlns="" id="{87B51585-0230-4DA0-B04F-19C29A697B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xmlns="" id="{606133D7-F3B9-4900-B25E-8CA064D91F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xmlns="" id="{459C4C30-08F9-4A04-B2D8-072D8EF2C2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xmlns="" id="{DBD5F42F-54AC-4B11-B0E1-6A046EBD2DF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xmlns="" id="{59EB9461-4ED2-40CB-8469-8C77D88FFC2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xmlns="" id="{9C2B99F8-0B2D-440D-8F33-3C5E7BC8F1F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xmlns="" id="{247B9711-BE66-4BE6-957E-1BE49C83051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xmlns="" id="{C4E019B4-A620-4899-B1EA-9CB40694AA3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xmlns="" id="{4DF0874B-4E30-424C-A41C-BFD605D93B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xmlns="" id="{134F60B4-0CF4-4B2C-A885-EB9CA48D75B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27" name="Rectangle 45">
            <a:extLst>
              <a:ext uri="{FF2B5EF4-FFF2-40B4-BE49-F238E27FC236}">
                <a16:creationId xmlns:a16="http://schemas.microsoft.com/office/drawing/2014/main" xmlns="" id="{9C4E8837-C933-4F90-9716-1B56FF4B3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xmlns="" id="{D95B11AC-9556-4BD2-86B7-6616516BF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7503" name="Rectangle 47">
            <a:extLst>
              <a:ext uri="{FF2B5EF4-FFF2-40B4-BE49-F238E27FC236}">
                <a16:creationId xmlns:a16="http://schemas.microsoft.com/office/drawing/2014/main" xmlns="" id="{F7EE1003-CEDF-4E0B-897E-FD4EDFE040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4" name="Rectangle 48">
            <a:extLst>
              <a:ext uri="{FF2B5EF4-FFF2-40B4-BE49-F238E27FC236}">
                <a16:creationId xmlns:a16="http://schemas.microsoft.com/office/drawing/2014/main" xmlns="" id="{E37A1EBA-56D5-49DD-A708-F98BFC7910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5" name="Rectangle 49">
            <a:extLst>
              <a:ext uri="{FF2B5EF4-FFF2-40B4-BE49-F238E27FC236}">
                <a16:creationId xmlns:a16="http://schemas.microsoft.com/office/drawing/2014/main" xmlns="" id="{EE139B65-A857-4B0A-A0F9-4375475DD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265EC4-CBCC-4D46-A931-8AB4C1F89B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C4A1DDB-C988-47F2-B150-9B7529E617FE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6005FF2-C64B-414F-8A8D-4FCF7257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5EAAB2-64D5-4E2B-8B38-9B9732F95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36EC102-25A0-4248-B954-7AF712C27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D2640DA6-E67D-46AE-9764-CCFBEB27E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xmlns="" id="{115CA7B0-744B-49D6-9729-52AC7B66D5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xmlns="" id="{2BC76C55-38F9-4F4D-81B7-F1435CB7F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xmlns="" id="{A2ADA980-605B-4C75-8C63-2EEA88F20F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B04EC8-90CE-4C47-AE55-3695DBC51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5C566404-F96B-48B0-9D24-0D5F906FC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6303791-AF01-4207-B022-7ED0EEF5A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688CB5A-AF60-4FE2-9E20-CD94BF744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6127A9B-1A95-4948-9BAF-5BC829C42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A958E8F-5167-4DF8-919D-2E095BA70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FE002F-3FCF-4320-9FFA-18426157A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0D06CA-C92D-49BC-AD86-DD6F3D5AD265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5A41B1-C263-4085-9645-D217E7FE709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D899C6-888C-40FE-B342-7863076DA7FB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F95AF8-BF9F-43B3-BCEA-2F3CE31F5432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539126-A072-4914-9F67-4E8901A8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xmlns="" id="{3804C24C-220F-45D7-8114-930F7D0FE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0B1D4-875D-440A-A1A8-82185761F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F8F87-3146-4E98-9E39-52617E4A4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3A5E8-360E-4484-A992-1150E7F4C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A4D47E1-009F-4CCA-A1EF-049497FD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7" r:id="rId2"/>
    <p:sldLayoutId id="2147484156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7" r:id="rId9"/>
    <p:sldLayoutId id="2147484153" r:id="rId10"/>
    <p:sldLayoutId id="214748415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du%20gio%20ltvc\ai%20nhanh%20hon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613" y="3695700"/>
            <a:ext cx="2409825" cy="36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9863" y="1293813"/>
            <a:ext cx="8658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TRƯỜNG TIỂU HỌC XUÂN HÒA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Toán </a:t>
            </a:r>
            <a:r>
              <a:rPr lang="en-US" sz="4400" b="1" kern="0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5106988"/>
            <a:ext cx="105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778375"/>
            <a:ext cx="1096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681663"/>
            <a:ext cx="10366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88" y="30163"/>
            <a:ext cx="16859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" y="242888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333399"/>
                </a:solidFill>
                <a:latin typeface="Times New Roman" pitchFamily="18" charset="0"/>
              </a:rPr>
              <a:t>Vậy từ độ dài thu nhỏ trên bản đồ, muốn tính độ dài thật trên mặt đất ta làm thế nào?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0" y="2276475"/>
            <a:ext cx="8991600" cy="2133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Symbol" panose="05050102010706020507" pitchFamily="18" charset="2"/>
              <a:buChar char="Þ"/>
              <a:defRPr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3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913" y="152400"/>
            <a:ext cx="89709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762000" y="3571875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0" y="52165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0" y="14573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Độ dài thu nhỏ trên bản đồ của quãng đường Hà Nội – Hải Phòng dài bao nhiêu mi-li-mét?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0" y="2300288"/>
            <a:ext cx="903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Độ dài thu nhỏ trên bản đồ của quãng đường Hà Nội – Hải Phòng dài 102 mm.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0" y="402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mm trên bản đồ ứng với độ dài thật là bao nhiêu mi-li-mét?</a:t>
            </a:r>
            <a:endParaRPr lang="en-US" altLang="en-US" sz="24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0" y="460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1mm trên bản đồ ứng với độ dài thật là 1 000 000 mm.</a:t>
            </a:r>
            <a:endParaRPr lang="en-US" alt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0" y="520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 mm trên bản đồ ứng với độ dài thật là bao nhiêu mi-li-mét?</a:t>
            </a:r>
            <a:endParaRPr lang="en-US" altLang="en-US" sz="24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1913" y="5816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102 mm trên bản đồ ứng với độ dài thật là:</a:t>
            </a:r>
          </a:p>
          <a:p>
            <a:pPr algn="ctr" eaLnBrk="1" hangingPunct="1"/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102 x 1 000 000 = 102 000 000 (mm).</a:t>
            </a:r>
            <a:endParaRPr lang="en-US" alt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0" y="319087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Bản đồ được vẽ với tỉ lệ nào?</a:t>
            </a:r>
            <a:endParaRPr lang="en-US" altLang="en-US" sz="24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0" y="3648075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Tỉ lệ 1 : 1 000 000.</a:t>
            </a:r>
          </a:p>
        </p:txBody>
      </p:sp>
    </p:spTree>
    <p:extLst>
      <p:ext uri="{BB962C8B-B14F-4D97-AF65-F5344CB8AC3E}">
        <p14:creationId xmlns:p14="http://schemas.microsoft.com/office/powerpoint/2010/main" val="3237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/>
      <p:bldP spid="10273" grpId="0"/>
      <p:bldP spid="10274" grpId="0"/>
      <p:bldP spid="10275" grpId="0"/>
      <p:bldP spid="10276" grpId="0"/>
      <p:bldP spid="10277" grpId="0"/>
      <p:bldP spid="10278" grpId="0"/>
      <p:bldP spid="10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76600" y="16906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smtClean="0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29393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 Quãng đường Hà Nội – Hải Phòng dài là:        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09600" y="19827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762000" y="1539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53641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Muốn tính độ dài thực tế trên mặt đất ta lấy độ dài thu nhỏ nhân với số lần theo tỉ lệ bản đồ</a:t>
            </a:r>
            <a:endParaRPr lang="en-US" altLang="en-US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0" y="206375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0" y="46196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Muốn tính độ dài thực tế trên mặt đất ta làm thế nào?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91000" y="389413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102 km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066800" y="336073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102 000 000 mm  =  102 km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90600" y="282733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x 1000 000  =  102 000 000 (mm )</a:t>
            </a:r>
          </a:p>
        </p:txBody>
      </p:sp>
    </p:spTree>
    <p:extLst>
      <p:ext uri="{BB962C8B-B14F-4D97-AF65-F5344CB8AC3E}">
        <p14:creationId xmlns:p14="http://schemas.microsoft.com/office/powerpoint/2010/main" val="6341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8" grpId="0"/>
      <p:bldP spid="22543" grpId="0"/>
      <p:bldP spid="22544" grpId="0"/>
      <p:bldP spid="22545" grpId="0"/>
      <p:bldP spid="22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uare">
            <a:extLst>
              <a:ext uri="{FF2B5EF4-FFF2-40B4-BE49-F238E27FC236}">
                <a16:creationId xmlns:a16="http://schemas.microsoft.com/office/drawing/2014/main" xmlns="" id="{D8955760-6A20-4CE3-BE5F-667A4D41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5">
            <a:extLst>
              <a:ext uri="{FF2B5EF4-FFF2-40B4-BE49-F238E27FC236}">
                <a16:creationId xmlns:a16="http://schemas.microsoft.com/office/drawing/2014/main" xmlns="" id="{A494D0D8-A3D0-40D0-A21E-D0CB51CC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87" y="2556056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Luyện</a:t>
            </a:r>
            <a:r>
              <a:rPr lang="en-US" altLang="en-US" sz="4800" b="1" dirty="0">
                <a:solidFill>
                  <a:srgbClr val="FF0000"/>
                </a:solidFill>
                <a:latin typeface="VNI-Times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tập</a:t>
            </a:r>
            <a:endParaRPr lang="en-US" altLang="en-US" sz="4800" b="1">
              <a:solidFill>
                <a:srgbClr val="FF0000"/>
              </a:solidFill>
              <a:latin typeface="VNI-Times" pitchFamily="2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xmlns="" id="{1550F131-3583-4AA9-A426-7201E1C4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54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300" i="1" dirty="0">
                <a:solidFill>
                  <a:srgbClr val="FFFF00"/>
                </a:solidFill>
                <a:latin typeface="Times New Roman"/>
                <a:cs typeface="Times New Roman"/>
              </a:rPr>
              <a:t>*</a:t>
            </a:r>
            <a:endParaRPr lang="en-US" altLang="en-US" sz="33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None/>
            </a:pPr>
            <a:endParaRPr lang="en-US" alt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  <a:r>
              <a:rPr lang="en-US" altLang="en-US"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Viết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số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thích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hợp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vào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chỗ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trống</a:t>
            </a:r>
            <a:r>
              <a:rPr lang="en-US" altLang="en-US" sz="3300" b="1" dirty="0">
                <a:latin typeface="Times New Roman"/>
                <a:cs typeface="Times New Roman"/>
              </a:rPr>
              <a:t>: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3" name="Group 5">
            <a:extLst>
              <a:ext uri="{FF2B5EF4-FFF2-40B4-BE49-F238E27FC236}">
                <a16:creationId xmlns:a16="http://schemas.microsoft.com/office/drawing/2014/main" xmlns="" id="{17297C49-09D9-4698-8282-A907A53DC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33557"/>
              </p:ext>
            </p:extLst>
          </p:nvPr>
        </p:nvGraphicFramePr>
        <p:xfrm>
          <a:off x="201357" y="1599015"/>
          <a:ext cx="8851455" cy="4703789"/>
        </p:xfrm>
        <a:graphic>
          <a:graphicData uri="http://schemas.openxmlformats.org/drawingml/2006/table">
            <a:tbl>
              <a:tblPr/>
              <a:tblGrid>
                <a:gridCol w="2294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7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0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8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9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lệ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500 000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7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nhỏ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 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6789"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thật</a:t>
                      </a: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 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..cm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603" name="Rectangle 27">
            <a:extLst>
              <a:ext uri="{FF2B5EF4-FFF2-40B4-BE49-F238E27FC236}">
                <a16:creationId xmlns:a16="http://schemas.microsoft.com/office/drawing/2014/main" xmlns="" id="{C677382D-A68F-46B9-9F80-48F1F137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63" y="5181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1 000 000</a:t>
            </a:r>
          </a:p>
        </p:txBody>
      </p:sp>
      <p:sp>
        <p:nvSpPr>
          <p:cNvPr id="109596" name="Rectangle 28">
            <a:extLst>
              <a:ext uri="{FF2B5EF4-FFF2-40B4-BE49-F238E27FC236}">
                <a16:creationId xmlns:a16="http://schemas.microsoft.com/office/drawing/2014/main" xmlns="" id="{E445E3DF-C668-4F5C-B746-F39D548D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156" y="5102471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09597" name="Rectangle 29">
            <a:extLst>
              <a:ext uri="{FF2B5EF4-FFF2-40B4-BE49-F238E27FC236}">
                <a16:creationId xmlns:a16="http://schemas.microsoft.com/office/drawing/2014/main" xmlns="" id="{FD2B81B4-1547-45D3-8DE9-662047EC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803" y="517708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45 000</a:t>
            </a:r>
          </a:p>
        </p:txBody>
      </p:sp>
      <p:pic>
        <p:nvPicPr>
          <p:cNvPr id="109601" name="ai nhanh hon.MP3">
            <a:hlinkClick r:id="" action="ppaction://media"/>
            <a:extLst>
              <a:ext uri="{FF2B5EF4-FFF2-40B4-BE49-F238E27FC236}">
                <a16:creationId xmlns:a16="http://schemas.microsoft.com/office/drawing/2014/main" xmlns="" id="{93A07B35-680F-43AB-9D32-C7E4D5F3B6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9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585" fill="hold"/>
                                        <p:tgtEl>
                                          <p:spTgt spid="1096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0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601"/>
                </p:tgtEl>
              </p:cMediaNode>
            </p:audio>
          </p:childTnLst>
        </p:cTn>
      </p:par>
    </p:tnLst>
    <p:bldLst>
      <p:bldP spid="24603" grpId="0"/>
      <p:bldP spid="109596" grpId="0"/>
      <p:bldP spid="1095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D98C7351-529F-4E91-8EA6-A3F0B146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54" y="1386998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   </a:t>
            </a:r>
            <a:r>
              <a:rPr lang="en-US" alt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2: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1:200,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lớp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em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4cm.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đó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mấy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mét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?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C6A1045C-3F4B-4F2A-97D8-D07DB4D7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3EEA328E-5862-426E-A06E-3A488F24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248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Chiều dài thật của phòng học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4 x 200  =  800 ( cm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800 cm  =  8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          Đáp số: 8 m</a:t>
            </a:r>
          </a:p>
        </p:txBody>
      </p:sp>
      <p:grpSp>
        <p:nvGrpSpPr>
          <p:cNvPr id="23559" name="Group 5">
            <a:extLst>
              <a:ext uri="{FF2B5EF4-FFF2-40B4-BE49-F238E27FC236}">
                <a16:creationId xmlns:a16="http://schemas.microsoft.com/office/drawing/2014/main" xmlns="" id="{230B6C3C-DB63-4D4E-A1B4-A8EB7983CB23}"/>
              </a:ext>
            </a:extLst>
          </p:cNvPr>
          <p:cNvGrpSpPr>
            <a:grpSpLocks/>
          </p:cNvGrpSpPr>
          <p:nvPr/>
        </p:nvGrpSpPr>
        <p:grpSpPr bwMode="auto">
          <a:xfrm rot="-3642003">
            <a:off x="7676356" y="5836444"/>
            <a:ext cx="1630363" cy="815975"/>
            <a:chOff x="0" y="3360"/>
            <a:chExt cx="1344" cy="960"/>
          </a:xfrm>
        </p:grpSpPr>
        <p:pic>
          <p:nvPicPr>
            <p:cNvPr id="23560" name="Picture 6" descr="Margarite">
              <a:extLst>
                <a:ext uri="{FF2B5EF4-FFF2-40B4-BE49-F238E27FC236}">
                  <a16:creationId xmlns:a16="http://schemas.microsoft.com/office/drawing/2014/main" xmlns="" id="{5D7A43CA-85EA-4FEC-ADEE-720C9D1C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Margarite">
              <a:extLst>
                <a:ext uri="{FF2B5EF4-FFF2-40B4-BE49-F238E27FC236}">
                  <a16:creationId xmlns:a16="http://schemas.microsoft.com/office/drawing/2014/main" xmlns="" id="{77BDB7C8-852C-4C0D-B4A0-F2F553D83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 descr="Margarite">
              <a:extLst>
                <a:ext uri="{FF2B5EF4-FFF2-40B4-BE49-F238E27FC236}">
                  <a16:creationId xmlns:a16="http://schemas.microsoft.com/office/drawing/2014/main" xmlns="" id="{E7AD266A-641D-4532-ABE0-B1AF4B1AB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F15CB3F7-9859-426C-AF60-D0C3FCF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1" y="593412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  </a:t>
            </a:r>
            <a:r>
              <a:rPr lang="en-US" altLang="en-US" sz="2800" b="1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3: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1: 2 500 000,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27 cm.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1580A6EB-B612-40C1-9BFF-D276142A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644" y="2584483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6ED82ECE-0885-4314-A1DB-7E353EEE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4" y="3276995"/>
            <a:ext cx="8524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Độ dài thật của quãng đường Thành phố Hồ Chí Minh – Quy Nhơn là: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27 x 2 500 000  =  67 500 000 ( cm 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67 500 000cm  = 675 km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          Đáp số: 675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1E693C3E-4BEB-4DB3-91F1-5272A20635A0}"/>
              </a:ext>
            </a:extLst>
          </p:cNvPr>
          <p:cNvSpPr/>
          <p:nvPr/>
        </p:nvSpPr>
        <p:spPr>
          <a:xfrm>
            <a:off x="741860" y="2743201"/>
            <a:ext cx="7411540" cy="2133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dò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28680" name="Group 5">
            <a:extLst>
              <a:ext uri="{FF2B5EF4-FFF2-40B4-BE49-F238E27FC236}">
                <a16:creationId xmlns:a16="http://schemas.microsoft.com/office/drawing/2014/main" xmlns="" id="{AE1CAC58-D72C-4FE4-B604-828577D6961D}"/>
              </a:ext>
            </a:extLst>
          </p:cNvPr>
          <p:cNvGrpSpPr>
            <a:grpSpLocks/>
          </p:cNvGrpSpPr>
          <p:nvPr/>
        </p:nvGrpSpPr>
        <p:grpSpPr bwMode="auto">
          <a:xfrm rot="7364801">
            <a:off x="-334962" y="269875"/>
            <a:ext cx="1628775" cy="815975"/>
            <a:chOff x="0" y="3360"/>
            <a:chExt cx="1344" cy="960"/>
          </a:xfrm>
        </p:grpSpPr>
        <p:pic>
          <p:nvPicPr>
            <p:cNvPr id="28681" name="Picture 6" descr="Margarite">
              <a:extLst>
                <a:ext uri="{FF2B5EF4-FFF2-40B4-BE49-F238E27FC236}">
                  <a16:creationId xmlns:a16="http://schemas.microsoft.com/office/drawing/2014/main" xmlns="" id="{2CC7C63F-5937-428A-B71A-774074B5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 descr="Margarite">
              <a:extLst>
                <a:ext uri="{FF2B5EF4-FFF2-40B4-BE49-F238E27FC236}">
                  <a16:creationId xmlns:a16="http://schemas.microsoft.com/office/drawing/2014/main" xmlns="" id="{2FFA7BDA-6EDD-4814-8759-F6CF8B87C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8" descr="Margarite">
              <a:extLst>
                <a:ext uri="{FF2B5EF4-FFF2-40B4-BE49-F238E27FC236}">
                  <a16:creationId xmlns:a16="http://schemas.microsoft.com/office/drawing/2014/main" xmlns="" id="{8FA7153A-C04A-484A-9AAD-7AB3254B8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00200" y="741346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400" b="1">
                <a:solidFill>
                  <a:prstClr val="black"/>
                </a:solidFill>
                <a:latin typeface="Times New Roman"/>
                <a:cs typeface="Times New Roman"/>
              </a:rPr>
              <a:t>Chiều thứ bảy , ngày 26 tháng 3 </a:t>
            </a:r>
            <a:r>
              <a:rPr lang="en-US" altLang="en-US" sz="2400" b="1">
                <a:solidFill>
                  <a:prstClr val="black"/>
                </a:solidFill>
                <a:latin typeface="Times New Roman"/>
                <a:cs typeface="Times New Roman"/>
              </a:rPr>
              <a:t>năm </a:t>
            </a:r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2022</a:t>
            </a:r>
          </a:p>
          <a:p>
            <a:pPr lvl="0" algn="ctr"/>
            <a:r>
              <a:rPr lang="en-US" altLang="en-US" sz="2400" b="1" smtClean="0">
                <a:solidFill>
                  <a:prstClr val="black"/>
                </a:solidFill>
                <a:latin typeface="Times New Roman"/>
                <a:cs typeface="Times New Roman"/>
              </a:rPr>
              <a:t>Toán</a:t>
            </a:r>
          </a:p>
          <a:p>
            <a:pPr lvl="0" algn="ctr"/>
            <a:endParaRPr lang="en-US" altLang="en-US" sz="2400" b="1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ctr"/>
            <a:r>
              <a:rPr lang="en-US" altLang="en-US" sz="24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/>
                <a:cs typeface="Times New Roman"/>
              </a:rPr>
              <a:t>ỨNG DỤNG CỦA TỈ LỆ BẢN ĐỒ</a:t>
            </a:r>
            <a:endParaRPr lang="en-US" alt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4074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p-VN_00">
            <a:extLst>
              <a:ext uri="{FF2B5EF4-FFF2-40B4-BE49-F238E27FC236}">
                <a16:creationId xmlns:a16="http://schemas.microsoft.com/office/drawing/2014/main" xmlns="" id="{7E74D0D3-3220-4B5A-A720-4010E20C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3"/>
          <a:stretch>
            <a:fillRect/>
          </a:stretch>
        </p:blipFill>
        <p:spPr bwMode="auto">
          <a:xfrm>
            <a:off x="381000" y="152400"/>
            <a:ext cx="4608513" cy="647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C5034787-EB48-418E-98C5-B829EF37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25" y="6217536"/>
            <a:ext cx="2362200" cy="385763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CC3300"/>
                </a:solidFill>
              </a:rPr>
              <a:t>Tỉ lệ 1 : </a:t>
            </a:r>
            <a:r>
              <a:rPr lang="en-US" altLang="en-US" b="1" i="1" smtClean="0">
                <a:solidFill>
                  <a:srgbClr val="CC3300"/>
                </a:solidFill>
              </a:rPr>
              <a:t>1 </a:t>
            </a:r>
            <a:r>
              <a:rPr lang="en-US" altLang="en-US" b="1" i="1">
                <a:solidFill>
                  <a:srgbClr val="CC3300"/>
                </a:solidFill>
              </a:rPr>
              <a:t>000 000</a:t>
            </a:r>
          </a:p>
        </p:txBody>
      </p:sp>
      <p:sp>
        <p:nvSpPr>
          <p:cNvPr id="110598" name="AutoShape 6">
            <a:extLst>
              <a:ext uri="{FF2B5EF4-FFF2-40B4-BE49-F238E27FC236}">
                <a16:creationId xmlns:a16="http://schemas.microsoft.com/office/drawing/2014/main" xmlns="" id="{5440D4CC-73E7-4FC9-8BA3-B5994478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447800"/>
            <a:ext cx="2057400" cy="2667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/>
              <a:t>Đọc tỉ lệ bản đồ.</a:t>
            </a:r>
          </a:p>
        </p:txBody>
      </p:sp>
      <p:pic>
        <p:nvPicPr>
          <p:cNvPr id="110599" name="Picture 7" descr="Cartoon_Mouse">
            <a:extLst>
              <a:ext uri="{FF2B5EF4-FFF2-40B4-BE49-F238E27FC236}">
                <a16:creationId xmlns:a16="http://schemas.microsoft.com/office/drawing/2014/main" xmlns="" id="{CA22C461-5285-421F-A2ED-A73D9DF67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3628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an_do_viet_nam">
            <a:extLst>
              <a:ext uri="{FF2B5EF4-FFF2-40B4-BE49-F238E27FC236}">
                <a16:creationId xmlns:a16="http://schemas.microsoft.com/office/drawing/2014/main" xmlns="" id="{74EE0366-6882-4041-9A28-72A2AAFA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1">
            <a:extLst>
              <a:ext uri="{FF2B5EF4-FFF2-40B4-BE49-F238E27FC236}">
                <a16:creationId xmlns:a16="http://schemas.microsoft.com/office/drawing/2014/main" xmlns="" id="{75A3A0F3-F92C-4A66-8B01-597D94E1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05513"/>
            <a:ext cx="3124200" cy="471487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Tỉ lệ 1 : 10 000 000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xmlns="" id="{655E3572-536D-44B5-84FC-89A0D91DE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-152400"/>
            <a:ext cx="4953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83" tIns="34541" rIns="69083" bIns="34541">
            <a:spAutoFit/>
          </a:bodyPr>
          <a:lstStyle>
            <a:lvl1pPr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</a:rPr>
              <a:t>Bản đồ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" y="1963738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 Viết số thích hợp vào chỗ chấm:</a:t>
            </a:r>
          </a:p>
        </p:txBody>
      </p:sp>
      <p:graphicFrame>
        <p:nvGraphicFramePr>
          <p:cNvPr id="4141" name="Group 45"/>
          <p:cNvGraphicFramePr>
            <a:graphicFrameLocks noGrp="1"/>
          </p:cNvGraphicFramePr>
          <p:nvPr>
            <p:ph/>
          </p:nvPr>
        </p:nvGraphicFramePr>
        <p:xfrm>
          <a:off x="304800" y="3048000"/>
          <a:ext cx="8382000" cy="2057400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…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57200" y="3200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Tỉ lệ bản đồ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57200" y="3810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Độ dài thu nhỏ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57200" y="4495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Độ dài thật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048000" y="3124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: 1 000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9718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cm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029200" y="3124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: 300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953000" y="3810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dm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6858000" y="31242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: 10 000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9342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</a:rPr>
              <a:t>1 mm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2971800" y="4495800"/>
            <a:ext cx="17526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1 000 cm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953000" y="4495800"/>
            <a:ext cx="16764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 300 dm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6781800" y="4495800"/>
            <a:ext cx="18288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FF"/>
                </a:solidFill>
                <a:latin typeface="Times New Roman" pitchFamily="18" charset="0"/>
              </a:rPr>
              <a:t>10 000mm</a:t>
            </a:r>
          </a:p>
        </p:txBody>
      </p:sp>
      <p:pic>
        <p:nvPicPr>
          <p:cNvPr id="3110" name="Picture 68" descr="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990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34" grpId="0"/>
      <p:bldP spid="4136" grpId="0"/>
      <p:bldP spid="4138" grpId="0"/>
      <p:bldP spid="4142" grpId="0"/>
      <p:bldP spid="4143" grpId="0"/>
      <p:bldP spid="4145" grpId="0"/>
      <p:bldP spid="4146" grpId="0"/>
      <p:bldP spid="4153" grpId="0"/>
      <p:bldP spid="4154" grpId="0"/>
      <p:bldP spid="4158" grpId="0" animBg="1"/>
      <p:bldP spid="4159" grpId="0" animBg="1"/>
      <p:bldP spid="4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xmlns="" id="{D365F0E7-89A1-4C38-9E36-9D6C439E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085" y="1390140"/>
            <a:ext cx="840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 err="1">
                <a:latin typeface="Times New Roman"/>
                <a:cs typeface="Times New Roman"/>
              </a:rPr>
              <a:t>Toán</a:t>
            </a:r>
            <a:endParaRPr lang="en-US" altLang="en-US" sz="2400" b="1" u="sng">
              <a:latin typeface="Times New Roman"/>
              <a:cs typeface="Times New Roman"/>
            </a:endParaRP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xmlns="" id="{247F40F2-3446-492C-B40D-87623C13E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172" y="805060"/>
            <a:ext cx="5724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latin typeface="Times New Roman"/>
                <a:cs typeface="Times New Roman"/>
              </a:rPr>
              <a:t>Chiều thứ bảy , </a:t>
            </a:r>
            <a:r>
              <a:rPr lang="en-US" altLang="en-US" sz="2400" b="1" err="1">
                <a:latin typeface="Times New Roman"/>
                <a:cs typeface="Times New Roman"/>
              </a:rPr>
              <a:t>ngày</a:t>
            </a:r>
            <a:r>
              <a:rPr lang="en-US" altLang="en-US" sz="2400" b="1">
                <a:latin typeface="Times New Roman"/>
                <a:cs typeface="Times New Roman"/>
              </a:rPr>
              <a:t> </a:t>
            </a:r>
            <a:r>
              <a:rPr lang="en-US" altLang="en-US" sz="2400" b="1" smtClean="0">
                <a:latin typeface="Times New Roman"/>
                <a:cs typeface="Times New Roman"/>
              </a:rPr>
              <a:t>26</a:t>
            </a:r>
            <a:r>
              <a:rPr lang="en-US" altLang="en-US" sz="2400" b="1" smtClean="0">
                <a:latin typeface="Times New Roman"/>
                <a:cs typeface="Times New Roman"/>
              </a:rPr>
              <a:t> </a:t>
            </a:r>
            <a:r>
              <a:rPr lang="en-US" altLang="en-US" sz="2400" b="1" dirty="0" err="1">
                <a:latin typeface="Times New Roman"/>
                <a:cs typeface="Times New Roman"/>
              </a:rPr>
              <a:t>tháng</a:t>
            </a:r>
            <a:r>
              <a:rPr lang="en-US" altLang="en-US" sz="2400" b="1" dirty="0">
                <a:latin typeface="Times New Roman"/>
                <a:cs typeface="Times New Roman"/>
              </a:rPr>
              <a:t> 3 </a:t>
            </a:r>
            <a:r>
              <a:rPr lang="en-US" altLang="en-US" sz="2400" b="1" dirty="0" err="1">
                <a:latin typeface="Times New Roman"/>
                <a:cs typeface="Times New Roman"/>
              </a:rPr>
              <a:t>năm</a:t>
            </a:r>
            <a:r>
              <a:rPr lang="en-US" altLang="en-US" sz="2400" b="1" dirty="0">
                <a:latin typeface="Times New Roman"/>
                <a:cs typeface="Times New Roman"/>
              </a:rPr>
              <a:t>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204D104-5D6E-41B2-B10E-623C1868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582" y="1980229"/>
            <a:ext cx="7229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endParaRPr lang="en-US" altLang="en-US" sz="4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28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 smtClean="0">
                <a:solidFill>
                  <a:srgbClr val="000000"/>
                </a:solidFill>
                <a:latin typeface="Times New Roman" pitchFamily="18" charset="0"/>
              </a:rPr>
              <a:t>Bài toán 1</a:t>
            </a:r>
            <a:r>
              <a:rPr lang="en-US" altLang="en-US" sz="2600" b="1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00200" y="304800"/>
            <a:ext cx="7543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 b="1" smtClean="0">
                <a:solidFill>
                  <a:srgbClr val="0000CC"/>
                </a:solidFill>
                <a:latin typeface="Times New Roman" pitchFamily="18" charset="0"/>
              </a:rPr>
              <a:t>Bản đồ trường Mầm non xã Thắng Lợi vẽ theo tỉ lệ  </a:t>
            </a:r>
            <a:r>
              <a:rPr lang="en-US" altLang="en-US" sz="2300" b="1" smtClean="0">
                <a:solidFill>
                  <a:srgbClr val="CC3300"/>
                </a:solidFill>
                <a:latin typeface="Times New Roman" pitchFamily="18" charset="0"/>
              </a:rPr>
              <a:t>1 : 300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9650"/>
            <a:ext cx="52768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05765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Tỉ lệ 1 : 300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86600" y="26098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5065713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Trên bản đồ cổng trường rộng </a:t>
            </a:r>
            <a:r>
              <a:rPr lang="en-US" altLang="en-US" sz="2800" b="1" smtClean="0">
                <a:solidFill>
                  <a:srgbClr val="CC3300"/>
                </a:solidFill>
                <a:latin typeface="Times New Roman" pitchFamily="18" charset="0"/>
              </a:rPr>
              <a:t>2cm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 (khoảng cách từ A đến B). Hỏi chiều rộng thật của cổng trường là mấy mét?</a:t>
            </a:r>
          </a:p>
        </p:txBody>
      </p:sp>
    </p:spTree>
    <p:extLst>
      <p:ext uri="{BB962C8B-B14F-4D97-AF65-F5344CB8AC3E}">
        <p14:creationId xmlns:p14="http://schemas.microsoft.com/office/powerpoint/2010/main" val="27769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7" grpId="0"/>
      <p:bldP spid="6158" grpId="0"/>
      <p:bldP spid="6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063"/>
            <a:ext cx="34480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143986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smtClean="0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447800" y="143986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Tỉ lệ 1 : 300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029200" y="271463"/>
            <a:ext cx="3962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Trên bản đồ , độ dài của cổng trường thu nhỏ là mấy xăng-ti-mét?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0" y="3116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Bản đồ Trường mầm non xã Thắng Lợi vẽ theo tỉ lệ nào?</a:t>
            </a:r>
            <a:endParaRPr lang="en-US" altLang="en-US" sz="28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0" y="3573463"/>
            <a:ext cx="419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Tỉ lệ 1 : 300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981450" y="1804988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Trên bản đồ, độ của cổng trường thu nhỏ là 2 cm.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0" y="410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1 cm trên bản đồ ứng với độ dài thật là bao nhiêu xăng-ti-mét?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-77788" y="4640263"/>
            <a:ext cx="944880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cm trên bản đồ  ứng với độ dài thật trên bản đồ  là 300cm.</a:t>
            </a:r>
            <a:endParaRPr lang="en-US" altLang="en-US" sz="26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-19050" y="5318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- 2 cm trên bản đồ ứng với độ dài thật là bao nhiêu xăng-ti-mét?</a:t>
            </a:r>
            <a:endParaRPr lang="en-US" altLang="en-US" sz="240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03188" y="5943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cm trên bản đồ ứng với 2 x 300 = 600 (cm).</a:t>
            </a:r>
            <a:endParaRPr lang="en-US" altLang="en-US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5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2784475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smtClean="0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90800" y="354647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</a:rPr>
              <a:t>Chiều rộng thật của cổng trường là:        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2555875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762000" y="346075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304800" y="498475"/>
            <a:ext cx="4876800" cy="2730500"/>
            <a:chOff x="96" y="768"/>
            <a:chExt cx="3072" cy="1720"/>
          </a:xfrm>
        </p:grpSpPr>
        <p:pic>
          <p:nvPicPr>
            <p:cNvPr id="717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172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2256" y="144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smtClean="0">
                  <a:solidFill>
                    <a:srgbClr val="000000"/>
                  </a:solidFill>
                </a:rPr>
                <a:t>2cm</a:t>
              </a:r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2256" y="9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 smtClean="0">
                  <a:solidFill>
                    <a:srgbClr val="000000"/>
                  </a:solidFill>
                </a:rPr>
                <a:t>Tỉ lệ 1 : 300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79925" y="53213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6 m</a:t>
            </a:r>
            <a:endParaRPr lang="en-US" altLang="en-US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429000" y="4681538"/>
            <a:ext cx="3657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Đổi 600 cm  =  6 m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81400" y="407987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x 300  =  600 (cm)</a:t>
            </a:r>
          </a:p>
        </p:txBody>
      </p:sp>
    </p:spTree>
    <p:extLst>
      <p:ext uri="{BB962C8B-B14F-4D97-AF65-F5344CB8AC3E}">
        <p14:creationId xmlns:p14="http://schemas.microsoft.com/office/powerpoint/2010/main" val="18757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21" grpId="0"/>
      <p:bldP spid="21522" grpId="0"/>
      <p:bldP spid="21523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806</Words>
  <Application>Microsoft Office PowerPoint</Application>
  <PresentationFormat>On-screen Show (4:3)</PresentationFormat>
  <Paragraphs>110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Balloons</vt:lpstr>
      <vt:lpstr>3_Default Design</vt:lpstr>
      <vt:lpstr>5_Default Design</vt:lpstr>
      <vt:lpstr>Slipstream</vt:lpstr>
      <vt:lpstr>Default Design</vt:lpstr>
      <vt:lpstr>1_Default Design</vt:lpstr>
      <vt:lpstr>2_Default Design</vt:lpstr>
      <vt:lpstr>4_Default Design</vt:lpstr>
      <vt:lpstr>6_Default Design</vt:lpstr>
      <vt:lpstr>7_Default Design</vt:lpstr>
      <vt:lpstr>8_Default Design</vt:lpstr>
      <vt:lpstr>6_Office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 Hoa</dc:creator>
  <cp:lastModifiedBy>User</cp:lastModifiedBy>
  <cp:revision>201</cp:revision>
  <cp:lastPrinted>2018-03-31T05:51:33Z</cp:lastPrinted>
  <dcterms:created xsi:type="dcterms:W3CDTF">2009-04-07T07:17:21Z</dcterms:created>
  <dcterms:modified xsi:type="dcterms:W3CDTF">2022-03-25T09:58:05Z</dcterms:modified>
</cp:coreProperties>
</file>