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34E83-DA8B-4472-80D3-40CE58195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376" y="548266"/>
            <a:ext cx="5768789" cy="3858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725748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783472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4170" y="4317523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9927" y="5316321"/>
            <a:ext cx="382882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 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42988"/>
            <a:ext cx="1637730" cy="14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345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0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5" y="3957865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70" dirty="0" err="1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47475" y="51827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58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9" y="2169994"/>
            <a:ext cx="6071728" cy="3263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0438" y="0"/>
            <a:ext cx="4353220" cy="52829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0438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6935" y="-7620"/>
            <a:ext cx="4353220" cy="54102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849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27AE3-3B3D-4FFF-A7FA-3601661776B3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673739-940B-4982-978C-02B4E7B24125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4F5C3-4553-481A-9752-90A5078F72AA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9F30E-FCE6-451C-805D-2DAD3AB5642B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97CE-9312-4EC6-B21E-273C52936F9F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9E7C-35EB-4378-8927-356045BC44AA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430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Vũ Thị Quỳnh</cp:lastModifiedBy>
  <cp:revision>74</cp:revision>
  <dcterms:created xsi:type="dcterms:W3CDTF">2022-01-16T07:26:14Z</dcterms:created>
  <dcterms:modified xsi:type="dcterms:W3CDTF">2022-09-05T08:31:59Z</dcterms:modified>
</cp:coreProperties>
</file>