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1" r:id="rId3"/>
    <p:sldId id="262" r:id="rId4"/>
    <p:sldId id="263" r:id="rId5"/>
    <p:sldId id="277" r:id="rId6"/>
    <p:sldId id="265" r:id="rId7"/>
    <p:sldId id="278" r:id="rId8"/>
    <p:sldId id="267" r:id="rId9"/>
    <p:sldId id="268" r:id="rId10"/>
    <p:sldId id="269" r:id="rId11"/>
    <p:sldId id="270" r:id="rId12"/>
    <p:sldId id="273" r:id="rId13"/>
    <p:sldId id="271" r:id="rId14"/>
    <p:sldId id="272" r:id="rId15"/>
    <p:sldId id="2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6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97DFDD-1404-4953-8130-AEBEE92D2448}"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6AC98-CC69-4384-B605-946BEB602544}" type="slidenum">
              <a:rPr lang="en-US" smtClean="0"/>
              <a:t>‹#›</a:t>
            </a:fld>
            <a:endParaRPr lang="en-US"/>
          </a:p>
        </p:txBody>
      </p:sp>
    </p:spTree>
    <p:extLst>
      <p:ext uri="{BB962C8B-B14F-4D97-AF65-F5344CB8AC3E}">
        <p14:creationId xmlns:p14="http://schemas.microsoft.com/office/powerpoint/2010/main" val="4106640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97DFDD-1404-4953-8130-AEBEE92D2448}"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6AC98-CC69-4384-B605-946BEB602544}" type="slidenum">
              <a:rPr lang="en-US" smtClean="0"/>
              <a:t>‹#›</a:t>
            </a:fld>
            <a:endParaRPr lang="en-US"/>
          </a:p>
        </p:txBody>
      </p:sp>
    </p:spTree>
    <p:extLst>
      <p:ext uri="{BB962C8B-B14F-4D97-AF65-F5344CB8AC3E}">
        <p14:creationId xmlns:p14="http://schemas.microsoft.com/office/powerpoint/2010/main" val="494887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97DFDD-1404-4953-8130-AEBEE92D2448}"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6AC98-CC69-4384-B605-946BEB602544}" type="slidenum">
              <a:rPr lang="en-US" smtClean="0"/>
              <a:t>‹#›</a:t>
            </a:fld>
            <a:endParaRPr lang="en-US"/>
          </a:p>
        </p:txBody>
      </p:sp>
    </p:spTree>
    <p:extLst>
      <p:ext uri="{BB962C8B-B14F-4D97-AF65-F5344CB8AC3E}">
        <p14:creationId xmlns:p14="http://schemas.microsoft.com/office/powerpoint/2010/main" val="2658144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97DFDD-1404-4953-8130-AEBEE92D2448}"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6AC98-CC69-4384-B605-946BEB602544}" type="slidenum">
              <a:rPr lang="en-US" smtClean="0"/>
              <a:t>‹#›</a:t>
            </a:fld>
            <a:endParaRPr lang="en-US"/>
          </a:p>
        </p:txBody>
      </p:sp>
    </p:spTree>
    <p:extLst>
      <p:ext uri="{BB962C8B-B14F-4D97-AF65-F5344CB8AC3E}">
        <p14:creationId xmlns:p14="http://schemas.microsoft.com/office/powerpoint/2010/main" val="1438090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97DFDD-1404-4953-8130-AEBEE92D2448}"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6AC98-CC69-4384-B605-946BEB602544}" type="slidenum">
              <a:rPr lang="en-US" smtClean="0"/>
              <a:t>‹#›</a:t>
            </a:fld>
            <a:endParaRPr lang="en-US"/>
          </a:p>
        </p:txBody>
      </p:sp>
    </p:spTree>
    <p:extLst>
      <p:ext uri="{BB962C8B-B14F-4D97-AF65-F5344CB8AC3E}">
        <p14:creationId xmlns:p14="http://schemas.microsoft.com/office/powerpoint/2010/main" val="236461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97DFDD-1404-4953-8130-AEBEE92D2448}"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46AC98-CC69-4384-B605-946BEB602544}" type="slidenum">
              <a:rPr lang="en-US" smtClean="0"/>
              <a:t>‹#›</a:t>
            </a:fld>
            <a:endParaRPr lang="en-US"/>
          </a:p>
        </p:txBody>
      </p:sp>
    </p:spTree>
    <p:extLst>
      <p:ext uri="{BB962C8B-B14F-4D97-AF65-F5344CB8AC3E}">
        <p14:creationId xmlns:p14="http://schemas.microsoft.com/office/powerpoint/2010/main" val="1149898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97DFDD-1404-4953-8130-AEBEE92D2448}" type="datetimeFigureOut">
              <a:rPr lang="en-US" smtClean="0"/>
              <a:t>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46AC98-CC69-4384-B605-946BEB602544}" type="slidenum">
              <a:rPr lang="en-US" smtClean="0"/>
              <a:t>‹#›</a:t>
            </a:fld>
            <a:endParaRPr lang="en-US"/>
          </a:p>
        </p:txBody>
      </p:sp>
    </p:spTree>
    <p:extLst>
      <p:ext uri="{BB962C8B-B14F-4D97-AF65-F5344CB8AC3E}">
        <p14:creationId xmlns:p14="http://schemas.microsoft.com/office/powerpoint/2010/main" val="3941037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97DFDD-1404-4953-8130-AEBEE92D2448}" type="datetimeFigureOut">
              <a:rPr lang="en-US" smtClean="0"/>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46AC98-CC69-4384-B605-946BEB602544}" type="slidenum">
              <a:rPr lang="en-US" smtClean="0"/>
              <a:t>‹#›</a:t>
            </a:fld>
            <a:endParaRPr lang="en-US"/>
          </a:p>
        </p:txBody>
      </p:sp>
    </p:spTree>
    <p:extLst>
      <p:ext uri="{BB962C8B-B14F-4D97-AF65-F5344CB8AC3E}">
        <p14:creationId xmlns:p14="http://schemas.microsoft.com/office/powerpoint/2010/main" val="2661860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97DFDD-1404-4953-8130-AEBEE92D2448}" type="datetimeFigureOut">
              <a:rPr lang="en-US" smtClean="0"/>
              <a:t>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46AC98-CC69-4384-B605-946BEB602544}" type="slidenum">
              <a:rPr lang="en-US" smtClean="0"/>
              <a:t>‹#›</a:t>
            </a:fld>
            <a:endParaRPr lang="en-US"/>
          </a:p>
        </p:txBody>
      </p:sp>
    </p:spTree>
    <p:extLst>
      <p:ext uri="{BB962C8B-B14F-4D97-AF65-F5344CB8AC3E}">
        <p14:creationId xmlns:p14="http://schemas.microsoft.com/office/powerpoint/2010/main" val="4013999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97DFDD-1404-4953-8130-AEBEE92D2448}"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46AC98-CC69-4384-B605-946BEB602544}" type="slidenum">
              <a:rPr lang="en-US" smtClean="0"/>
              <a:t>‹#›</a:t>
            </a:fld>
            <a:endParaRPr lang="en-US"/>
          </a:p>
        </p:txBody>
      </p:sp>
    </p:spTree>
    <p:extLst>
      <p:ext uri="{BB962C8B-B14F-4D97-AF65-F5344CB8AC3E}">
        <p14:creationId xmlns:p14="http://schemas.microsoft.com/office/powerpoint/2010/main" val="759244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97DFDD-1404-4953-8130-AEBEE92D2448}"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46AC98-CC69-4384-B605-946BEB602544}" type="slidenum">
              <a:rPr lang="en-US" smtClean="0"/>
              <a:t>‹#›</a:t>
            </a:fld>
            <a:endParaRPr lang="en-US"/>
          </a:p>
        </p:txBody>
      </p:sp>
    </p:spTree>
    <p:extLst>
      <p:ext uri="{BB962C8B-B14F-4D97-AF65-F5344CB8AC3E}">
        <p14:creationId xmlns:p14="http://schemas.microsoft.com/office/powerpoint/2010/main" val="1420066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97DFDD-1404-4953-8130-AEBEE92D2448}" type="datetimeFigureOut">
              <a:rPr lang="en-US" smtClean="0"/>
              <a:t>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46AC98-CC69-4384-B605-946BEB602544}" type="slidenum">
              <a:rPr lang="en-US" smtClean="0"/>
              <a:t>‹#›</a:t>
            </a:fld>
            <a:endParaRPr lang="en-US"/>
          </a:p>
        </p:txBody>
      </p:sp>
    </p:spTree>
    <p:extLst>
      <p:ext uri="{BB962C8B-B14F-4D97-AF65-F5344CB8AC3E}">
        <p14:creationId xmlns:p14="http://schemas.microsoft.com/office/powerpoint/2010/main" val="1852103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https://lh3.googleusercontent.com/-LZAyYoujanA/UkHWUTog_QI/AAAAAAAAQyU/I-ZTbbiWQS4/s640/IMG_1679.JPG" TargetMode="External"/><Relationship Id="rId3" Type="http://schemas.openxmlformats.org/officeDocument/2006/relationships/audio" Target="../media/media12.wav"/><Relationship Id="rId7" Type="http://schemas.openxmlformats.org/officeDocument/2006/relationships/image" Target="../media/image9.jpeg"/><Relationship Id="rId2" Type="http://schemas.microsoft.com/office/2007/relationships/media" Target="../media/media12.wav"/><Relationship Id="rId1" Type="http://schemas.openxmlformats.org/officeDocument/2006/relationships/tags" Target="../tags/tag6.xml"/><Relationship Id="rId6" Type="http://schemas.openxmlformats.org/officeDocument/2006/relationships/image" Target="http://1.bp.blogspot.com/-0vYjsCjQq1Q/UQR3FL1c_II/AAAAAAABHgE/qTTVgBeK-ic/s1600/500_banh-chung.jpg" TargetMode="External"/><Relationship Id="rId5" Type="http://schemas.openxmlformats.org/officeDocument/2006/relationships/image" Target="../media/image8.jpe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3.jpe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image" Target="../media/image14.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4.wmf"/><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http://phanbonhalan.vn/wp-content/uploads/2013/12/chuoi-tieu-hong.jpg" TargetMode="Externa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09600" y="804863"/>
            <a:ext cx="10744200" cy="1570037"/>
          </a:xfrm>
        </p:spPr>
        <p:txBody>
          <a:bodyPr>
            <a:normAutofit fontScale="90000"/>
          </a:bodyPr>
          <a:lstStyle/>
          <a:p>
            <a:pPr eaLnBrk="1" hangingPunct="1">
              <a:defRPr/>
            </a:pPr>
            <a:r>
              <a:rPr lang="en-US" sz="4000"/>
              <a:t/>
            </a:r>
            <a:br>
              <a:rPr lang="en-US" sz="4000"/>
            </a:br>
            <a:r>
              <a:rPr lang="en-US" sz="4000"/>
              <a:t/>
            </a:r>
            <a:br>
              <a:rPr lang="en-US" sz="4000"/>
            </a:br>
            <a:r>
              <a:rPr lang="en-US" sz="4000"/>
              <a:t/>
            </a:r>
            <a:br>
              <a:rPr lang="en-US" sz="4000"/>
            </a:br>
            <a:r>
              <a:rPr lang="en-US" sz="4000"/>
              <a:t/>
            </a:r>
            <a:br>
              <a:rPr lang="en-US" sz="4000"/>
            </a:br>
            <a:r>
              <a:rPr lang="en-US" sz="4000"/>
              <a:t/>
            </a:r>
            <a:br>
              <a:rPr lang="en-US" sz="4000"/>
            </a:br>
            <a:endParaRPr lang="en-US" sz="4000">
              <a:solidFill>
                <a:schemeClr val="accent2"/>
              </a:solidFill>
            </a:endParaRPr>
          </a:p>
        </p:txBody>
      </p:sp>
      <p:sp>
        <p:nvSpPr>
          <p:cNvPr id="2051" name="Rectangle 4"/>
          <p:cNvSpPr>
            <a:spLocks noGrp="1" noChangeArrowheads="1"/>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vi-VN" sz="4400">
              <a:solidFill>
                <a:schemeClr val="tx2"/>
              </a:solidFill>
              <a:latin typeface="Times New Roman" pitchFamily="18" charset="0"/>
              <a:cs typeface="Times New Roman" pitchFamily="18" charset="0"/>
            </a:endParaRPr>
          </a:p>
        </p:txBody>
      </p:sp>
      <p:sp>
        <p:nvSpPr>
          <p:cNvPr id="2052" name="Rectangle 5"/>
          <p:cNvSpPr>
            <a:spLocks noGrp="1"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endParaRPr lang="vi-VN" sz="3200">
              <a:latin typeface="Times New Roman" pitchFamily="18" charset="0"/>
              <a:cs typeface="Times New Roman" pitchFamily="18" charset="0"/>
            </a:endParaRPr>
          </a:p>
        </p:txBody>
      </p:sp>
      <p:sp>
        <p:nvSpPr>
          <p:cNvPr id="2053" name="Text Box 5"/>
          <p:cNvSpPr txBox="1">
            <a:spLocks noChangeArrowheads="1"/>
          </p:cNvSpPr>
          <p:nvPr/>
        </p:nvSpPr>
        <p:spPr bwMode="auto">
          <a:xfrm>
            <a:off x="365125" y="34131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vi-VN" sz="2400">
              <a:latin typeface="Times New Roman" pitchFamily="18" charset="0"/>
              <a:cs typeface="Times New Roman" pitchFamily="18" charset="0"/>
            </a:endParaRPr>
          </a:p>
        </p:txBody>
      </p:sp>
      <p:sp>
        <p:nvSpPr>
          <p:cNvPr id="2054" name="Text Box 8"/>
          <p:cNvSpPr txBox="1">
            <a:spLocks noChangeArrowheads="1"/>
          </p:cNvSpPr>
          <p:nvPr/>
        </p:nvSpPr>
        <p:spPr bwMode="auto">
          <a:xfrm>
            <a:off x="7527925" y="950913"/>
            <a:ext cx="185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vi-VN" sz="2400">
              <a:latin typeface="Times New Roman" pitchFamily="18" charset="0"/>
              <a:cs typeface="Times New Roman" pitchFamily="18" charset="0"/>
            </a:endParaRPr>
          </a:p>
        </p:txBody>
      </p:sp>
      <p:sp>
        <p:nvSpPr>
          <p:cNvPr id="2055" name="Text Box 11"/>
          <p:cNvSpPr txBox="1">
            <a:spLocks noChangeArrowheads="1"/>
          </p:cNvSpPr>
          <p:nvPr/>
        </p:nvSpPr>
        <p:spPr bwMode="auto">
          <a:xfrm>
            <a:off x="3336925" y="6132513"/>
            <a:ext cx="185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vi-VN" sz="2400">
              <a:latin typeface="Times New Roman" pitchFamily="18" charset="0"/>
              <a:cs typeface="Times New Roman" pitchFamily="18" charset="0"/>
            </a:endParaRPr>
          </a:p>
        </p:txBody>
      </p:sp>
      <p:sp>
        <p:nvSpPr>
          <p:cNvPr id="2056" name="Text Box 13"/>
          <p:cNvSpPr txBox="1">
            <a:spLocks noChangeArrowheads="1"/>
          </p:cNvSpPr>
          <p:nvPr/>
        </p:nvSpPr>
        <p:spPr bwMode="auto">
          <a:xfrm>
            <a:off x="593725" y="620871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vi-VN" sz="2400">
              <a:latin typeface="Times New Roman" pitchFamily="18" charset="0"/>
              <a:cs typeface="Times New Roman" pitchFamily="18" charset="0"/>
            </a:endParaRPr>
          </a:p>
        </p:txBody>
      </p:sp>
      <p:sp>
        <p:nvSpPr>
          <p:cNvPr id="24" name="TextBox 1"/>
          <p:cNvSpPr txBox="1">
            <a:spLocks noChangeArrowheads="1"/>
          </p:cNvSpPr>
          <p:nvPr/>
        </p:nvSpPr>
        <p:spPr bwMode="auto">
          <a:xfrm>
            <a:off x="549275" y="2916238"/>
            <a:ext cx="82153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6000" b="1">
                <a:solidFill>
                  <a:srgbClr val="FF0000"/>
                </a:solidFill>
                <a:latin typeface="Times New Roman" pitchFamily="18" charset="0"/>
                <a:cs typeface="Times New Roman" pitchFamily="18" charset="0"/>
              </a:rPr>
              <a:t> </a:t>
            </a:r>
            <a:endParaRPr lang="en-US" sz="6000" b="1">
              <a:solidFill>
                <a:srgbClr val="FF0000"/>
              </a:solidFill>
              <a:latin typeface="Times New Roman" pitchFamily="18" charset="0"/>
              <a:cs typeface="Times New Roman" pitchFamily="18" charset="0"/>
            </a:endParaRPr>
          </a:p>
          <a:p>
            <a:pPr eaLnBrk="1" hangingPunct="1"/>
            <a:endParaRPr lang="en-US" sz="6000" b="1">
              <a:solidFill>
                <a:srgbClr val="FF0000"/>
              </a:solidFill>
              <a:latin typeface="Times New Roman" pitchFamily="18" charset="0"/>
              <a:cs typeface="Times New Roman" pitchFamily="18" charset="0"/>
            </a:endParaRPr>
          </a:p>
        </p:txBody>
      </p:sp>
      <p:sp>
        <p:nvSpPr>
          <p:cNvPr id="2062" name="Rectangle 13"/>
          <p:cNvSpPr>
            <a:spLocks noChangeArrowheads="1"/>
          </p:cNvSpPr>
          <p:nvPr/>
        </p:nvSpPr>
        <p:spPr bwMode="auto">
          <a:xfrm>
            <a:off x="4319588" y="3389313"/>
            <a:ext cx="18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endParaRPr lang="en-US" sz="3200" b="1">
              <a:solidFill>
                <a:srgbClr val="0000FF"/>
              </a:solidFill>
              <a:latin typeface="Times New Roman" pitchFamily="18" charset="0"/>
              <a:cs typeface="Times New Roman" pitchFamily="18" charset="0"/>
            </a:endParaRPr>
          </a:p>
        </p:txBody>
      </p:sp>
      <p:sp>
        <p:nvSpPr>
          <p:cNvPr id="2" name="Rectangle 1"/>
          <p:cNvSpPr/>
          <p:nvPr/>
        </p:nvSpPr>
        <p:spPr>
          <a:xfrm>
            <a:off x="1371600" y="1117026"/>
            <a:ext cx="6199188" cy="3046988"/>
          </a:xfrm>
          <a:prstGeom prst="rect">
            <a:avLst/>
          </a:prstGeom>
        </p:spPr>
        <p:txBody>
          <a:bodyPr wrap="square">
            <a:spAutoFit/>
          </a:bodyPr>
          <a:lstStyle/>
          <a:p>
            <a:pPr algn="ctr">
              <a:spcBef>
                <a:spcPct val="50000"/>
              </a:spcBef>
            </a:pPr>
            <a:r>
              <a:rPr lang="en-US" sz="4800" b="1" dirty="0" err="1">
                <a:solidFill>
                  <a:schemeClr val="tx2"/>
                </a:solidFill>
                <a:latin typeface="Times New Roman" pitchFamily="18" charset="0"/>
                <a:cs typeface="Times New Roman" pitchFamily="18" charset="0"/>
              </a:rPr>
              <a:t>Tuần</a:t>
            </a:r>
            <a:r>
              <a:rPr lang="en-US" sz="4800" b="1" dirty="0">
                <a:solidFill>
                  <a:schemeClr val="tx2"/>
                </a:solidFill>
                <a:latin typeface="Times New Roman" pitchFamily="18" charset="0"/>
                <a:cs typeface="Times New Roman" pitchFamily="18" charset="0"/>
              </a:rPr>
              <a:t> 24</a:t>
            </a:r>
          </a:p>
          <a:p>
            <a:pPr algn="ctr">
              <a:spcBef>
                <a:spcPct val="50000"/>
              </a:spcBef>
            </a:pPr>
            <a:r>
              <a:rPr lang="en-US" sz="6000" b="1" dirty="0" err="1">
                <a:solidFill>
                  <a:srgbClr val="FF0000"/>
                </a:solidFill>
                <a:latin typeface="Times New Roman" pitchFamily="18" charset="0"/>
                <a:cs typeface="Times New Roman" pitchFamily="18" charset="0"/>
              </a:rPr>
              <a:t>Tập</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làm</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văn</a:t>
            </a:r>
            <a:r>
              <a:rPr lang="en-US" sz="6000" b="1" dirty="0">
                <a:solidFill>
                  <a:srgbClr val="FF0000"/>
                </a:solidFill>
                <a:latin typeface="Times New Roman" pitchFamily="18" charset="0"/>
                <a:cs typeface="Times New Roman" pitchFamily="18" charset="0"/>
              </a:rPr>
              <a:t> </a:t>
            </a:r>
          </a:p>
          <a:p>
            <a:pPr algn="ctr">
              <a:spcBef>
                <a:spcPct val="50000"/>
              </a:spcBef>
            </a:pPr>
            <a:r>
              <a:rPr lang="en-US" sz="3600" b="1" dirty="0">
                <a:solidFill>
                  <a:srgbClr val="FF0000"/>
                </a:solidFill>
                <a:latin typeface="Times New Roman" pitchFamily="18" charset="0"/>
                <a:cs typeface="Times New Roman" pitchFamily="18" charset="0"/>
              </a:rPr>
              <a:t>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3" name="Text Box 5">
            <a:extLst>
              <a:ext uri="{FF2B5EF4-FFF2-40B4-BE49-F238E27FC236}">
                <a16:creationId xmlns:a16="http://schemas.microsoft.com/office/drawing/2014/main" xmlns="" id="{454F7A0E-A32D-DAA7-4D7E-10EC305ECFA7}"/>
              </a:ext>
            </a:extLst>
          </p:cNvPr>
          <p:cNvSpPr txBox="1">
            <a:spLocks noChangeArrowheads="1"/>
          </p:cNvSpPr>
          <p:nvPr/>
        </p:nvSpPr>
        <p:spPr bwMode="auto">
          <a:xfrm>
            <a:off x="1371600" y="32870"/>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dirty="0">
                <a:solidFill>
                  <a:srgbClr val="0000FF"/>
                </a:solidFill>
                <a:latin typeface="Times New Roman" panose="02020603050405020304" pitchFamily="18" charset="0"/>
                <a:cs typeface="Times New Roman" panose="02020603050405020304" pitchFamily="18" charset="0"/>
              </a:rPr>
              <a:t>Thứ </a:t>
            </a:r>
            <a:r>
              <a:rPr lang="en-US" altLang="en-US" sz="3200" b="1" dirty="0" smtClean="0">
                <a:solidFill>
                  <a:srgbClr val="0000FF"/>
                </a:solidFill>
                <a:latin typeface="Times New Roman" panose="02020603050405020304" pitchFamily="18" charset="0"/>
                <a:cs typeface="Times New Roman" panose="02020603050405020304" pitchFamily="18" charset="0"/>
              </a:rPr>
              <a:t>tư</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a:solidFill>
                  <a:srgbClr val="0000FF"/>
                </a:solidFill>
                <a:latin typeface="Times New Roman" panose="02020603050405020304" pitchFamily="18" charset="0"/>
                <a:cs typeface="Times New Roman" panose="02020603050405020304" pitchFamily="18" charset="0"/>
              </a:rPr>
              <a:t>ngày </a:t>
            </a:r>
            <a:r>
              <a:rPr lang="en-US" altLang="en-US" sz="3200" b="1" dirty="0" smtClean="0">
                <a:solidFill>
                  <a:srgbClr val="0000FF"/>
                </a:solidFill>
                <a:latin typeface="Times New Roman" panose="02020603050405020304" pitchFamily="18" charset="0"/>
                <a:cs typeface="Times New Roman" panose="02020603050405020304" pitchFamily="18" charset="0"/>
              </a:rPr>
              <a:t>1 </a:t>
            </a:r>
            <a:r>
              <a:rPr lang="en-US" altLang="en-US" sz="3200" b="1" dirty="0">
                <a:solidFill>
                  <a:srgbClr val="0000FF"/>
                </a:solidFill>
                <a:latin typeface="Times New Roman" panose="02020603050405020304" pitchFamily="18" charset="0"/>
                <a:cs typeface="Times New Roman" panose="02020603050405020304" pitchFamily="18" charset="0"/>
              </a:rPr>
              <a:t>tháng 3 năm 2023</a:t>
            </a:r>
          </a:p>
        </p:txBody>
      </p:sp>
    </p:spTree>
    <p:custDataLst>
      <p:tags r:id="rId1"/>
    </p:custDataLst>
    <p:extLst>
      <p:ext uri="{BB962C8B-B14F-4D97-AF65-F5344CB8AC3E}">
        <p14:creationId xmlns:p14="http://schemas.microsoft.com/office/powerpoint/2010/main" val="2746217260"/>
      </p:ext>
    </p:extLst>
  </p:cSld>
  <p:clrMapOvr>
    <a:masterClrMapping/>
  </p:clrMapOvr>
  <p:transition spd="slow" advTm="11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inVertical)">
                                      <p:cBhvr>
                                        <p:cTn id="11" dur="500"/>
                                        <p:tgtEl>
                                          <p:spTgt spid="24"/>
                                        </p:tgtEl>
                                      </p:cBhvr>
                                    </p:animEffect>
                                  </p:childTnLst>
                                </p:cTn>
                              </p:par>
                            </p:childTnLst>
                          </p:cTn>
                        </p:par>
                        <p:par>
                          <p:cTn id="12" fill="hold">
                            <p:stCondLst>
                              <p:cond delay="500"/>
                            </p:stCondLst>
                            <p:childTnLst>
                              <p:par>
                                <p:cTn id="13" presetID="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4"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2362200" y="501650"/>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2400" b="1" i="1">
                <a:latin typeface="Times New Roman" pitchFamily="18" charset="0"/>
              </a:rPr>
              <a:t> </a:t>
            </a:r>
          </a:p>
        </p:txBody>
      </p:sp>
      <p:sp>
        <p:nvSpPr>
          <p:cNvPr id="75781" name="Text Box 3"/>
          <p:cNvSpPr txBox="1">
            <a:spLocks noChangeArrowheads="1"/>
          </p:cNvSpPr>
          <p:nvPr/>
        </p:nvSpPr>
        <p:spPr bwMode="auto">
          <a:xfrm>
            <a:off x="1447800" y="228600"/>
            <a:ext cx="63103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3200" b="1" i="1">
                <a:latin typeface="Times New Roman" pitchFamily="18" charset="0"/>
              </a:rPr>
              <a:t> </a:t>
            </a:r>
          </a:p>
        </p:txBody>
      </p:sp>
      <p:sp>
        <p:nvSpPr>
          <p:cNvPr id="14" name="Text Box 8"/>
          <p:cNvSpPr txBox="1">
            <a:spLocks noChangeArrowheads="1"/>
          </p:cNvSpPr>
          <p:nvPr/>
        </p:nvSpPr>
        <p:spPr bwMode="auto">
          <a:xfrm>
            <a:off x="152400" y="609600"/>
            <a:ext cx="41910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spcBef>
                <a:spcPct val="50000"/>
              </a:spcBef>
            </a:pPr>
            <a:r>
              <a:rPr lang="en-US" sz="2800" b="1">
                <a:solidFill>
                  <a:srgbClr val="3333CC"/>
                </a:solidFill>
                <a:latin typeface="Times New Roman" pitchFamily="18" charset="0"/>
                <a:cs typeface="Times New Roman" pitchFamily="18" charset="0"/>
              </a:rPr>
              <a:t>  </a:t>
            </a:r>
            <a:r>
              <a:rPr lang="en-US" sz="2800" b="1">
                <a:solidFill>
                  <a:srgbClr val="FF3300"/>
                </a:solidFill>
                <a:latin typeface="Times New Roman" pitchFamily="18" charset="0"/>
                <a:cs typeface="Times New Roman" pitchFamily="18" charset="0"/>
              </a:rPr>
              <a:t>Đoạn 3</a:t>
            </a:r>
            <a:r>
              <a:rPr lang="en-US" sz="2800">
                <a:solidFill>
                  <a:srgbClr val="FF3300"/>
                </a:solidFill>
                <a:latin typeface="Times New Roman" pitchFamily="18" charset="0"/>
                <a:cs typeface="Times New Roman" pitchFamily="18" charset="0"/>
              </a:rPr>
              <a:t>:</a:t>
            </a:r>
            <a:r>
              <a:rPr lang="en-US" sz="2800">
                <a:solidFill>
                  <a:srgbClr val="3333CC"/>
                </a:solidFill>
                <a:latin typeface="Times New Roman" pitchFamily="18" charset="0"/>
                <a:cs typeface="Times New Roman" pitchFamily="18" charset="0"/>
              </a:rPr>
              <a:t>  Cây chuối có nhiều tàu lá, có tàu đã già khô, bị gió đánh rách ngang và rũ xuống gốc. Các tàu lá còn xanh thì liền tấm, to như cái máng nước úp sấp. Những tàu lá ở dưới màu xanh thẫm. Những tàu ở trên màu xanh mát, nhạt dần. […]</a:t>
            </a:r>
            <a:r>
              <a:rPr lang="en-US" sz="2800" b="1">
                <a:solidFill>
                  <a:srgbClr val="3333CC"/>
                </a:solidFill>
                <a:latin typeface="Times New Roman" pitchFamily="18" charset="0"/>
                <a:cs typeface="Times New Roman" pitchFamily="18" charset="0"/>
              </a:rPr>
              <a:t>.</a:t>
            </a:r>
          </a:p>
        </p:txBody>
      </p:sp>
      <p:pic>
        <p:nvPicPr>
          <p:cNvPr id="534534" name="Picture 6" descr="ch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6029" y="0"/>
            <a:ext cx="43434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7168733"/>
      </p:ext>
    </p:extLst>
  </p:cSld>
  <p:clrMapOvr>
    <a:masterClrMapping/>
  </p:clrMapOvr>
  <p:transition advTm="161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3"/>
          <p:cNvSpPr txBox="1">
            <a:spLocks noChangeArrowheads="1"/>
          </p:cNvSpPr>
          <p:nvPr/>
        </p:nvSpPr>
        <p:spPr bwMode="auto">
          <a:xfrm>
            <a:off x="2514600" y="-762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2400" b="1" i="1">
                <a:latin typeface="Times New Roman" pitchFamily="18" charset="0"/>
              </a:rPr>
              <a:t> </a:t>
            </a:r>
          </a:p>
        </p:txBody>
      </p:sp>
      <p:sp>
        <p:nvSpPr>
          <p:cNvPr id="24585" name="Text Box 9"/>
          <p:cNvSpPr txBox="1">
            <a:spLocks noChangeArrowheads="1"/>
          </p:cNvSpPr>
          <p:nvPr/>
        </p:nvSpPr>
        <p:spPr bwMode="auto">
          <a:xfrm>
            <a:off x="228600" y="4419600"/>
            <a:ext cx="853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spcBef>
                <a:spcPct val="50000"/>
              </a:spcBef>
            </a:pPr>
            <a:r>
              <a:rPr lang="en-US" sz="3600" b="1">
                <a:solidFill>
                  <a:srgbClr val="FFFF00"/>
                </a:solidFill>
                <a:latin typeface="VNI-Times" pitchFamily="2" charset="0"/>
              </a:rPr>
              <a:t>    </a:t>
            </a:r>
            <a:endParaRPr lang="en-US" sz="3200">
              <a:latin typeface="Times New Roman" pitchFamily="18" charset="0"/>
              <a:cs typeface="Times New Roman" pitchFamily="18" charset="0"/>
            </a:endParaRPr>
          </a:p>
        </p:txBody>
      </p:sp>
      <p:sp>
        <p:nvSpPr>
          <p:cNvPr id="65542" name="Oval 11"/>
          <p:cNvSpPr>
            <a:spLocks noChangeArrowheads="1"/>
          </p:cNvSpPr>
          <p:nvPr/>
        </p:nvSpPr>
        <p:spPr bwMode="auto">
          <a:xfrm>
            <a:off x="609600" y="5486400"/>
            <a:ext cx="685800" cy="304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43" name="Text Box 3"/>
          <p:cNvSpPr txBox="1">
            <a:spLocks noChangeArrowheads="1"/>
          </p:cNvSpPr>
          <p:nvPr/>
        </p:nvSpPr>
        <p:spPr bwMode="auto">
          <a:xfrm>
            <a:off x="2362200" y="425450"/>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2400" b="1" i="1">
                <a:latin typeface="Times New Roman" pitchFamily="18" charset="0"/>
              </a:rPr>
              <a:t> </a:t>
            </a:r>
          </a:p>
        </p:txBody>
      </p:sp>
      <p:sp>
        <p:nvSpPr>
          <p:cNvPr id="65544" name="Text Box 3"/>
          <p:cNvSpPr txBox="1">
            <a:spLocks noChangeArrowheads="1"/>
          </p:cNvSpPr>
          <p:nvPr/>
        </p:nvSpPr>
        <p:spPr bwMode="auto">
          <a:xfrm>
            <a:off x="1447800" y="120650"/>
            <a:ext cx="63103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3200" b="1" i="1">
                <a:latin typeface="Times New Roman" pitchFamily="18" charset="0"/>
              </a:rPr>
              <a:t> </a:t>
            </a:r>
          </a:p>
        </p:txBody>
      </p:sp>
      <p:sp>
        <p:nvSpPr>
          <p:cNvPr id="14" name="Text Box 8"/>
          <p:cNvSpPr txBox="1">
            <a:spLocks noChangeArrowheads="1"/>
          </p:cNvSpPr>
          <p:nvPr/>
        </p:nvSpPr>
        <p:spPr bwMode="auto">
          <a:xfrm>
            <a:off x="304800" y="914400"/>
            <a:ext cx="8686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spcBef>
                <a:spcPct val="50000"/>
              </a:spcBef>
            </a:pPr>
            <a:r>
              <a:rPr lang="en-US" sz="24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tấm</a:t>
            </a:r>
            <a:r>
              <a:rPr lang="en-US" sz="2800" dirty="0">
                <a:latin typeface="Times New Roman" pitchFamily="18" charset="0"/>
                <a:cs typeface="Times New Roman" pitchFamily="18" charset="0"/>
              </a:rPr>
              <a:t>, to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lá</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dưới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thẫm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tàu</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dần</a:t>
            </a:r>
            <a:r>
              <a:rPr lang="en-US" sz="2800" i="1" dirty="0">
                <a:solidFill>
                  <a:srgbClr val="FF0000"/>
                </a:solidFill>
                <a:latin typeface="Times New Roman" pitchFamily="18" charset="0"/>
                <a:cs typeface="Times New Roman" pitchFamily="18" charset="0"/>
              </a:rPr>
              <a:t>.</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Buồng</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chuối</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dài</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lê</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thê</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kéo</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cây</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chuối</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ngả</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về</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một</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phía</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Những</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nải</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chuối</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úp</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sát</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vào</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nhau</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Mỗi</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nải</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chuối</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chen</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chúc</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nhau</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vài</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chục</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trái</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chuối</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như</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những</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ngón</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tay</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Trái</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nào</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trái</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nấy</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dáng</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cong</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cong</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thật</a:t>
            </a:r>
            <a:r>
              <a:rPr lang="en-US" sz="2800" dirty="0">
                <a:solidFill>
                  <a:srgbClr val="3333CC"/>
                </a:solidFill>
                <a:latin typeface="Times New Roman" pitchFamily="18" charset="0"/>
              </a:rPr>
              <a:t> </a:t>
            </a:r>
            <a:r>
              <a:rPr lang="en-US" sz="2800" dirty="0" err="1">
                <a:solidFill>
                  <a:srgbClr val="3333CC"/>
                </a:solidFill>
                <a:latin typeface="Times New Roman" pitchFamily="18" charset="0"/>
              </a:rPr>
              <a:t>đẹp</a:t>
            </a:r>
            <a:r>
              <a:rPr lang="en-US" sz="2800" dirty="0">
                <a:solidFill>
                  <a:srgbClr val="3333CC"/>
                </a:solidFill>
                <a:latin typeface="Times New Roman" pitchFamily="18" charset="0"/>
              </a:rPr>
              <a:t>. </a:t>
            </a:r>
          </a:p>
          <a:p>
            <a:pPr eaLnBrk="1" hangingPunct="1">
              <a:spcBef>
                <a:spcPct val="50000"/>
              </a:spcBef>
            </a:pPr>
            <a:r>
              <a:rPr lang="en-US" sz="2800" i="1" dirty="0">
                <a:solidFill>
                  <a:srgbClr val="FF0000"/>
                </a:solidFill>
                <a:latin typeface="Times New Roman" pitchFamily="18" charset="0"/>
                <a:cs typeface="Times New Roman" pitchFamily="18" charset="0"/>
              </a:rPr>
              <a:t> </a:t>
            </a:r>
          </a:p>
        </p:txBody>
      </p:sp>
      <p:sp>
        <p:nvSpPr>
          <p:cNvPr id="24583" name="Rectangle 7"/>
          <p:cNvSpPr>
            <a:spLocks noChangeArrowheads="1"/>
          </p:cNvSpPr>
          <p:nvPr/>
        </p:nvSpPr>
        <p:spPr bwMode="auto">
          <a:xfrm>
            <a:off x="304800" y="152400"/>
            <a:ext cx="3581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u="sng">
                <a:latin typeface="Times New Roman" pitchFamily="18" charset="0"/>
                <a:cs typeface="Times New Roman" pitchFamily="18" charset="0"/>
              </a:rPr>
              <a:t>Đoạn 3</a:t>
            </a:r>
            <a:r>
              <a:rPr lang="en-US" sz="2800" b="1">
                <a:latin typeface="Times New Roman" pitchFamily="18" charset="0"/>
                <a:cs typeface="Times New Roman" pitchFamily="18" charset="0"/>
              </a:rPr>
              <a:t>:  </a:t>
            </a:r>
            <a:r>
              <a:rPr lang="en-US" sz="2800" b="1" i="1">
                <a:solidFill>
                  <a:schemeClr val="accent2"/>
                </a:solidFill>
                <a:effectLst>
                  <a:outerShdw blurRad="38100" dist="38100" dir="2700000" algn="tl">
                    <a:srgbClr val="C0C0C0"/>
                  </a:outerShdw>
                </a:effectLst>
                <a:latin typeface="Times New Roman" pitchFamily="18" charset="0"/>
                <a:cs typeface="Times New Roman" pitchFamily="18" charset="0"/>
              </a:rPr>
              <a:t>(Thân bài)</a:t>
            </a:r>
            <a:r>
              <a:rPr lang="en-US" sz="2800" b="1">
                <a:latin typeface="Times New Roman" pitchFamily="18" charset="0"/>
                <a:cs typeface="Times New Roman" pitchFamily="18" charset="0"/>
              </a:rPr>
              <a:t> </a:t>
            </a:r>
          </a:p>
        </p:txBody>
      </p:sp>
      <p:sp>
        <p:nvSpPr>
          <p:cNvPr id="65558" name="Rectangle 286"/>
          <p:cNvSpPr>
            <a:spLocks noChangeArrowheads="1"/>
          </p:cNvSpPr>
          <p:nvPr/>
        </p:nvSpPr>
        <p:spPr bwMode="auto">
          <a:xfrm>
            <a:off x="373856" y="3671887"/>
            <a:ext cx="8458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400" dirty="0">
                <a:solidFill>
                  <a:srgbClr val="0000FF"/>
                </a:solidFill>
                <a:latin typeface="Times New Roman" pitchFamily="18" charset="0"/>
              </a:rPr>
              <a:t>    </a:t>
            </a:r>
            <a:endParaRPr lang="en-US" sz="2800" dirty="0">
              <a:solidFill>
                <a:srgbClr val="3333CC"/>
              </a:solidFill>
              <a:latin typeface="Times New Roman"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60575887"/>
      </p:ext>
    </p:extLst>
  </p:cSld>
  <p:clrMapOvr>
    <a:masterClrMapping/>
  </p:clrMapOvr>
  <p:transition advTm="664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65558"/>
                                        </p:tgtEl>
                                        <p:attrNameLst>
                                          <p:attrName>style.visibility</p:attrName>
                                        </p:attrNameLst>
                                      </p:cBhvr>
                                      <p:to>
                                        <p:strVal val="visible"/>
                                      </p:to>
                                    </p:set>
                                    <p:anim calcmode="lin" valueType="num">
                                      <p:cBhvr>
                                        <p:cTn id="11" dur="500" fill="hold"/>
                                        <p:tgtEl>
                                          <p:spTgt spid="65558"/>
                                        </p:tgtEl>
                                        <p:attrNameLst>
                                          <p:attrName>ppt_w</p:attrName>
                                        </p:attrNameLst>
                                      </p:cBhvr>
                                      <p:tavLst>
                                        <p:tav tm="0">
                                          <p:val>
                                            <p:fltVal val="0"/>
                                          </p:val>
                                        </p:tav>
                                        <p:tav tm="100000">
                                          <p:val>
                                            <p:strVal val="#ppt_w"/>
                                          </p:val>
                                        </p:tav>
                                      </p:tavLst>
                                    </p:anim>
                                    <p:anim calcmode="lin" valueType="num">
                                      <p:cBhvr>
                                        <p:cTn id="12" dur="500" fill="hold"/>
                                        <p:tgtEl>
                                          <p:spTgt spid="65558"/>
                                        </p:tgtEl>
                                        <p:attrNameLst>
                                          <p:attrName>ppt_h</p:attrName>
                                        </p:attrNameLst>
                                      </p:cBhvr>
                                      <p:tavLst>
                                        <p:tav tm="0">
                                          <p:val>
                                            <p:fltVal val="0"/>
                                          </p:val>
                                        </p:tav>
                                        <p:tav tm="100000">
                                          <p:val>
                                            <p:strVal val="#ppt_h"/>
                                          </p:val>
                                        </p:tav>
                                      </p:tavLst>
                                    </p:anim>
                                    <p:animEffect transition="in" filter="fade">
                                      <p:cBhvr>
                                        <p:cTn id="13" dur="500"/>
                                        <p:tgtEl>
                                          <p:spTgt spid="6555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655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endParaRPr lang="en-US"/>
          </a:p>
        </p:txBody>
      </p:sp>
      <p:pic>
        <p:nvPicPr>
          <p:cNvPr id="24580" name="Picture 4" descr="http://1.bp.blogspot.com/-0vYjsCjQq1Q/UQR3FL1c_II/AAAAAAABHgE/qTTVgBeK-ic/s1600/500_banh-chung.jpg"/>
          <p:cNvPicPr>
            <a:picLocks noGrp="1" noChangeAspect="1" noChangeArrowheads="1"/>
          </p:cNvPicPr>
          <p:nvPr>
            <p:ph type="body" idx="1"/>
          </p:nvPr>
        </p:nvPicPr>
        <p:blipFill>
          <a:blip r:embed="rId5" r:link="rId6">
            <a:extLst>
              <a:ext uri="{28A0092B-C50C-407E-A947-70E740481C1C}">
                <a14:useLocalDpi xmlns:a14="http://schemas.microsoft.com/office/drawing/2010/main" val="0"/>
              </a:ext>
            </a:extLst>
          </a:blip>
          <a:srcRect/>
          <a:stretch>
            <a:fillRect/>
          </a:stretch>
        </p:blipFill>
        <p:spPr>
          <a:xfrm>
            <a:off x="304800" y="0"/>
            <a:ext cx="4343400" cy="6858000"/>
          </a:xfrm>
          <a:noFill/>
          <a:ln/>
        </p:spPr>
      </p:pic>
      <p:pic>
        <p:nvPicPr>
          <p:cNvPr id="24582" name="Picture 6" descr="https://lh3.googleusercontent.com/-LZAyYoujanA/UkHWUTog_QI/AAAAAAAAQyU/I-ZTbbiWQS4/s640/IMG_1679.JPG"/>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4724400" y="0"/>
            <a:ext cx="4267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22692964"/>
      </p:ext>
    </p:extLst>
  </p:cSld>
  <p:clrMapOvr>
    <a:masterClrMapping/>
  </p:clrMapOvr>
  <mc:AlternateContent xmlns:mc="http://schemas.openxmlformats.org/markup-compatibility/2006" xmlns:p14="http://schemas.microsoft.com/office/powerpoint/2010/main">
    <mc:Choice Requires="p14">
      <p:transition spd="slow" p14:dur="2000" advTm="18311"/>
    </mc:Choice>
    <mc:Fallback xmlns="">
      <p:transition spd="slow" advTm="18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nodeType="clickEffect">
                                  <p:stCondLst>
                                    <p:cond delay="0"/>
                                  </p:stCondLst>
                                  <p:childTnLst>
                                    <p:set>
                                      <p:cBhvr>
                                        <p:cTn id="10" dur="1" fill="hold">
                                          <p:stCondLst>
                                            <p:cond delay="0"/>
                                          </p:stCondLst>
                                        </p:cTn>
                                        <p:tgtEl>
                                          <p:spTgt spid="24580"/>
                                        </p:tgtEl>
                                        <p:attrNameLst>
                                          <p:attrName>style.visibility</p:attrName>
                                        </p:attrNameLst>
                                      </p:cBhvr>
                                      <p:to>
                                        <p:strVal val="visible"/>
                                      </p:to>
                                    </p:set>
                                    <p:anim calcmode="lin" valueType="num">
                                      <p:cBhvr>
                                        <p:cTn id="11" dur="500" fill="hold"/>
                                        <p:tgtEl>
                                          <p:spTgt spid="24580"/>
                                        </p:tgtEl>
                                        <p:attrNameLst>
                                          <p:attrName>ppt_w</p:attrName>
                                        </p:attrNameLst>
                                      </p:cBhvr>
                                      <p:tavLst>
                                        <p:tav tm="0">
                                          <p:val>
                                            <p:fltVal val="0"/>
                                          </p:val>
                                        </p:tav>
                                        <p:tav tm="100000">
                                          <p:val>
                                            <p:strVal val="#ppt_w"/>
                                          </p:val>
                                        </p:tav>
                                      </p:tavLst>
                                    </p:anim>
                                    <p:anim calcmode="lin" valueType="num">
                                      <p:cBhvr>
                                        <p:cTn id="12" dur="500" fill="hold"/>
                                        <p:tgtEl>
                                          <p:spTgt spid="24580"/>
                                        </p:tgtEl>
                                        <p:attrNameLst>
                                          <p:attrName>ppt_h</p:attrName>
                                        </p:attrNameLst>
                                      </p:cBhvr>
                                      <p:tavLst>
                                        <p:tav tm="0">
                                          <p:val>
                                            <p:fltVal val="0"/>
                                          </p:val>
                                        </p:tav>
                                        <p:tav tm="100000">
                                          <p:val>
                                            <p:strVal val="#ppt_h"/>
                                          </p:val>
                                        </p:tav>
                                      </p:tavLst>
                                    </p:anim>
                                    <p:animEffect transition="in" filter="fade">
                                      <p:cBhvr>
                                        <p:cTn id="13" dur="500"/>
                                        <p:tgtEl>
                                          <p:spTgt spid="2458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37" fill="hold" nodeType="clickEffect">
                                  <p:stCondLst>
                                    <p:cond delay="0"/>
                                  </p:stCondLst>
                                  <p:childTnLst>
                                    <p:set>
                                      <p:cBhvr>
                                        <p:cTn id="17" dur="1" fill="hold">
                                          <p:stCondLst>
                                            <p:cond delay="0"/>
                                          </p:stCondLst>
                                        </p:cTn>
                                        <p:tgtEl>
                                          <p:spTgt spid="24582"/>
                                        </p:tgtEl>
                                        <p:attrNameLst>
                                          <p:attrName>style.visibility</p:attrName>
                                        </p:attrNameLst>
                                      </p:cBhvr>
                                      <p:to>
                                        <p:strVal val="visible"/>
                                      </p:to>
                                    </p:set>
                                    <p:animEffect transition="in" filter="barn(outVertical)">
                                      <p:cBhvr>
                                        <p:cTn id="18" dur="10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3"/>
          <p:cNvSpPr txBox="1">
            <a:spLocks noChangeArrowheads="1"/>
          </p:cNvSpPr>
          <p:nvPr/>
        </p:nvSpPr>
        <p:spPr bwMode="auto">
          <a:xfrm>
            <a:off x="2514600" y="-762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2400" b="1" i="1">
                <a:latin typeface="Times New Roman" pitchFamily="18" charset="0"/>
              </a:rPr>
              <a:t> </a:t>
            </a:r>
          </a:p>
        </p:txBody>
      </p:sp>
      <p:sp>
        <p:nvSpPr>
          <p:cNvPr id="61444" name="Text Box 5"/>
          <p:cNvSpPr txBox="1">
            <a:spLocks noChangeArrowheads="1"/>
          </p:cNvSpPr>
          <p:nvPr/>
        </p:nvSpPr>
        <p:spPr bwMode="auto">
          <a:xfrm>
            <a:off x="990600" y="2895600"/>
            <a:ext cx="7467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1800">
                <a:latin typeface="Times New Roman" pitchFamily="18" charset="0"/>
              </a:rPr>
              <a:t> </a:t>
            </a:r>
          </a:p>
          <a:p>
            <a:pPr eaLnBrk="1" hangingPunct="1"/>
            <a:endParaRPr lang="en-US" sz="2800" b="1">
              <a:latin typeface="Times New Roman" pitchFamily="18" charset="0"/>
            </a:endParaRPr>
          </a:p>
        </p:txBody>
      </p:sp>
      <p:sp>
        <p:nvSpPr>
          <p:cNvPr id="24585" name="Text Box 9"/>
          <p:cNvSpPr txBox="1">
            <a:spLocks noChangeArrowheads="1"/>
          </p:cNvSpPr>
          <p:nvPr/>
        </p:nvSpPr>
        <p:spPr bwMode="auto">
          <a:xfrm>
            <a:off x="-76200" y="4419600"/>
            <a:ext cx="853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spcBef>
                <a:spcPct val="50000"/>
              </a:spcBef>
            </a:pPr>
            <a:r>
              <a:rPr lang="en-US" sz="3600" b="1">
                <a:solidFill>
                  <a:srgbClr val="FFFF00"/>
                </a:solidFill>
                <a:latin typeface="VNI-Times" pitchFamily="2" charset="0"/>
              </a:rPr>
              <a:t>    </a:t>
            </a:r>
            <a:endParaRPr lang="en-US" sz="3200">
              <a:latin typeface="Times New Roman" pitchFamily="18" charset="0"/>
              <a:cs typeface="Times New Roman" pitchFamily="18" charset="0"/>
            </a:endParaRPr>
          </a:p>
        </p:txBody>
      </p:sp>
      <p:sp>
        <p:nvSpPr>
          <p:cNvPr id="61446" name="Oval 11"/>
          <p:cNvSpPr>
            <a:spLocks noChangeArrowheads="1"/>
          </p:cNvSpPr>
          <p:nvPr/>
        </p:nvSpPr>
        <p:spPr bwMode="auto">
          <a:xfrm>
            <a:off x="304800" y="5486400"/>
            <a:ext cx="685800" cy="304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447" name="Oval 12"/>
          <p:cNvSpPr>
            <a:spLocks noChangeArrowheads="1"/>
          </p:cNvSpPr>
          <p:nvPr/>
        </p:nvSpPr>
        <p:spPr bwMode="auto">
          <a:xfrm>
            <a:off x="7391400" y="2057400"/>
            <a:ext cx="533400" cy="533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448" name="Oval 13"/>
          <p:cNvSpPr>
            <a:spLocks noChangeArrowheads="1"/>
          </p:cNvSpPr>
          <p:nvPr/>
        </p:nvSpPr>
        <p:spPr bwMode="auto">
          <a:xfrm>
            <a:off x="7010400" y="1828800"/>
            <a:ext cx="1828800" cy="1219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449" name="Text Box 3"/>
          <p:cNvSpPr txBox="1">
            <a:spLocks noChangeArrowheads="1"/>
          </p:cNvSpPr>
          <p:nvPr/>
        </p:nvSpPr>
        <p:spPr bwMode="auto">
          <a:xfrm>
            <a:off x="2362200" y="425450"/>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2400" b="1" i="1">
                <a:latin typeface="Times New Roman" pitchFamily="18" charset="0"/>
              </a:rPr>
              <a:t> </a:t>
            </a:r>
          </a:p>
        </p:txBody>
      </p:sp>
      <p:sp>
        <p:nvSpPr>
          <p:cNvPr id="61450" name="Text Box 3"/>
          <p:cNvSpPr txBox="1">
            <a:spLocks noChangeArrowheads="1"/>
          </p:cNvSpPr>
          <p:nvPr/>
        </p:nvSpPr>
        <p:spPr bwMode="auto">
          <a:xfrm>
            <a:off x="1447800" y="120650"/>
            <a:ext cx="63103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3200" b="1" i="1">
                <a:latin typeface="Times New Roman" pitchFamily="18" charset="0"/>
              </a:rPr>
              <a:t> </a:t>
            </a:r>
          </a:p>
        </p:txBody>
      </p:sp>
      <p:sp>
        <p:nvSpPr>
          <p:cNvPr id="61456" name="Text Box 6"/>
          <p:cNvSpPr txBox="1">
            <a:spLocks noChangeArrowheads="1"/>
          </p:cNvSpPr>
          <p:nvPr/>
        </p:nvSpPr>
        <p:spPr bwMode="auto">
          <a:xfrm>
            <a:off x="914400" y="4038600"/>
            <a:ext cx="3282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a:spcBef>
                <a:spcPct val="50000"/>
              </a:spcBef>
            </a:pPr>
            <a:endParaRPr lang="vi-VN" sz="2800">
              <a:latin typeface="Times New Roman" pitchFamily="18" charset="0"/>
            </a:endParaRPr>
          </a:p>
        </p:txBody>
      </p:sp>
      <p:sp>
        <p:nvSpPr>
          <p:cNvPr id="61457" name="Rectangle 8"/>
          <p:cNvSpPr>
            <a:spLocks noChangeArrowheads="1"/>
          </p:cNvSpPr>
          <p:nvPr/>
        </p:nvSpPr>
        <p:spPr bwMode="auto">
          <a:xfrm>
            <a:off x="457200" y="1676400"/>
            <a:ext cx="47244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800" b="1">
                <a:solidFill>
                  <a:srgbClr val="FF0000"/>
                </a:solidFill>
                <a:latin typeface="Times New Roman" pitchFamily="18" charset="0"/>
              </a:rPr>
              <a:t>Đoạn 4</a:t>
            </a:r>
            <a:r>
              <a:rPr lang="en-US" sz="2800">
                <a:solidFill>
                  <a:srgbClr val="FF0000"/>
                </a:solidFill>
                <a:latin typeface="Times New Roman" pitchFamily="18" charset="0"/>
              </a:rPr>
              <a:t>:  </a:t>
            </a:r>
          </a:p>
          <a:p>
            <a:pPr eaLnBrk="0" hangingPunct="0"/>
            <a:r>
              <a:rPr lang="en-US" sz="2800">
                <a:solidFill>
                  <a:srgbClr val="0000FF"/>
                </a:solidFill>
                <a:latin typeface="Times New Roman" pitchFamily="18" charset="0"/>
              </a:rPr>
              <a:t>    ……Chuối có ích như thế nên bà em thường xuyên chăm bón cho chuối tốt tươi.</a:t>
            </a:r>
          </a:p>
        </p:txBody>
      </p:sp>
      <p:pic>
        <p:nvPicPr>
          <p:cNvPr id="539659" name="Picture 11" descr="banhch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828800"/>
            <a:ext cx="3043238"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60" name="Picture 12" descr="goigabapchuoi0001qv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343400"/>
            <a:ext cx="304323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61" name="Picture 13" descr="chuoi s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886200"/>
            <a:ext cx="25622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62" name="Picture 14" descr="imag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4419600"/>
            <a:ext cx="28829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65416139"/>
      </p:ext>
    </p:extLst>
  </p:cSld>
  <p:clrMapOvr>
    <a:masterClrMapping/>
  </p:clrMapOvr>
  <p:transition advTm="169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5" name="Text Box 9"/>
          <p:cNvSpPr txBox="1">
            <a:spLocks noChangeArrowheads="1"/>
          </p:cNvSpPr>
          <p:nvPr/>
        </p:nvSpPr>
        <p:spPr bwMode="auto">
          <a:xfrm>
            <a:off x="228600" y="4419600"/>
            <a:ext cx="853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spcBef>
                <a:spcPct val="50000"/>
              </a:spcBef>
            </a:pPr>
            <a:r>
              <a:rPr lang="en-US" sz="3600" b="1">
                <a:solidFill>
                  <a:srgbClr val="FFFF00"/>
                </a:solidFill>
                <a:latin typeface="VNI-Times" pitchFamily="2" charset="0"/>
              </a:rPr>
              <a:t>    </a:t>
            </a:r>
            <a:endParaRPr lang="en-US" sz="3200">
              <a:latin typeface="Times New Roman" pitchFamily="18" charset="0"/>
              <a:cs typeface="Times New Roman" pitchFamily="18" charset="0"/>
            </a:endParaRPr>
          </a:p>
        </p:txBody>
      </p:sp>
      <p:sp>
        <p:nvSpPr>
          <p:cNvPr id="66565" name="Oval 11"/>
          <p:cNvSpPr>
            <a:spLocks noChangeArrowheads="1"/>
          </p:cNvSpPr>
          <p:nvPr/>
        </p:nvSpPr>
        <p:spPr bwMode="auto">
          <a:xfrm>
            <a:off x="609600" y="5486400"/>
            <a:ext cx="685800" cy="304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566" name="Text Box 3"/>
          <p:cNvSpPr txBox="1">
            <a:spLocks noChangeArrowheads="1"/>
          </p:cNvSpPr>
          <p:nvPr/>
        </p:nvSpPr>
        <p:spPr bwMode="auto">
          <a:xfrm>
            <a:off x="2362200" y="425450"/>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2400" b="1" i="1">
                <a:latin typeface="Times New Roman" pitchFamily="18" charset="0"/>
              </a:rPr>
              <a:t> </a:t>
            </a:r>
          </a:p>
        </p:txBody>
      </p:sp>
      <p:sp>
        <p:nvSpPr>
          <p:cNvPr id="66567" name="Text Box 3"/>
          <p:cNvSpPr txBox="1">
            <a:spLocks noChangeArrowheads="1"/>
          </p:cNvSpPr>
          <p:nvPr/>
        </p:nvSpPr>
        <p:spPr bwMode="auto">
          <a:xfrm>
            <a:off x="1447800" y="120650"/>
            <a:ext cx="63103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3200" b="1" i="1">
                <a:latin typeface="Times New Roman" pitchFamily="18" charset="0"/>
              </a:rPr>
              <a:t> </a:t>
            </a:r>
          </a:p>
        </p:txBody>
      </p:sp>
      <p:sp>
        <p:nvSpPr>
          <p:cNvPr id="16" name="Text Box 8"/>
          <p:cNvSpPr txBox="1">
            <a:spLocks noChangeArrowheads="1"/>
          </p:cNvSpPr>
          <p:nvPr/>
        </p:nvSpPr>
        <p:spPr bwMode="auto">
          <a:xfrm>
            <a:off x="457200" y="1524000"/>
            <a:ext cx="8382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spcBef>
                <a:spcPct val="50000"/>
              </a:spcBef>
            </a:pPr>
            <a:r>
              <a:rPr lang="en-US" sz="2600" dirty="0">
                <a:solidFill>
                  <a:srgbClr val="FF0000"/>
                </a:solidFill>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Cây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chuối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dường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như</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không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bỏ</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thứ</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gì</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Củ</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chuối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thân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chuối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để</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nuôi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lợn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chuối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gói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bánh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hoa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chuối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làm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gỏi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Còn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quả</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chuối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chín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ăn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vừa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ngọt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vừa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bổ</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ích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như</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thường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xuyên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bón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tốt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tươi</a:t>
            </a:r>
            <a:r>
              <a:rPr lang="en-US" sz="3600" dirty="0">
                <a:latin typeface="Times New Roman" pitchFamily="18" charset="0"/>
                <a:cs typeface="Times New Roman" pitchFamily="18" charset="0"/>
              </a:rPr>
              <a:t>.</a:t>
            </a:r>
          </a:p>
        </p:txBody>
      </p:sp>
      <p:sp>
        <p:nvSpPr>
          <p:cNvPr id="24583" name="Rectangle 7"/>
          <p:cNvSpPr>
            <a:spLocks noChangeArrowheads="1"/>
          </p:cNvSpPr>
          <p:nvPr/>
        </p:nvSpPr>
        <p:spPr bwMode="auto">
          <a:xfrm>
            <a:off x="457200" y="0"/>
            <a:ext cx="335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u="sng">
                <a:latin typeface="Times New Roman" pitchFamily="18" charset="0"/>
                <a:cs typeface="Times New Roman" pitchFamily="18" charset="0"/>
              </a:rPr>
              <a:t/>
            </a:r>
            <a:br>
              <a:rPr lang="en-US" sz="2800" b="1" u="sng">
                <a:latin typeface="Times New Roman" pitchFamily="18" charset="0"/>
                <a:cs typeface="Times New Roman" pitchFamily="18" charset="0"/>
              </a:rPr>
            </a:br>
            <a:r>
              <a:rPr lang="en-US" sz="2800" b="1" u="sng">
                <a:latin typeface="Times New Roman" pitchFamily="18" charset="0"/>
                <a:cs typeface="Times New Roman" pitchFamily="18" charset="0"/>
              </a:rPr>
              <a:t>Đoạn 4</a:t>
            </a:r>
            <a:r>
              <a:rPr lang="en-US" sz="2800" b="1">
                <a:latin typeface="Times New Roman" pitchFamily="18" charset="0"/>
                <a:cs typeface="Times New Roman" pitchFamily="18" charset="0"/>
              </a:rPr>
              <a:t>:  </a:t>
            </a:r>
            <a:r>
              <a:rPr lang="en-US" sz="2800" b="1" i="1">
                <a:solidFill>
                  <a:schemeClr val="accent2"/>
                </a:solidFill>
                <a:effectLst>
                  <a:outerShdw blurRad="38100" dist="38100" dir="2700000" algn="tl">
                    <a:srgbClr val="C0C0C0"/>
                  </a:outerShdw>
                </a:effectLst>
                <a:latin typeface="Times New Roman" pitchFamily="18" charset="0"/>
                <a:cs typeface="Times New Roman" pitchFamily="18" charset="0"/>
              </a:rPr>
              <a:t>(Kết bài)</a:t>
            </a:r>
            <a:r>
              <a:rPr lang="en-US" sz="2800" b="1">
                <a:latin typeface="Times New Roman" pitchFamily="18" charset="0"/>
                <a:cs typeface="Times New Roman" pitchFamily="18" charset="0"/>
              </a:rPr>
              <a:t> </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16325598"/>
      </p:ext>
    </p:extLst>
  </p:cSld>
  <p:clrMapOvr>
    <a:masterClrMapping/>
  </p:clrMapOvr>
  <p:transition advTm="339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09600" y="804863"/>
            <a:ext cx="10744200" cy="1570037"/>
          </a:xfrm>
        </p:spPr>
        <p:txBody>
          <a:bodyPr>
            <a:normAutofit fontScale="90000"/>
          </a:bodyPr>
          <a:lstStyle/>
          <a:p>
            <a:pPr eaLnBrk="1" hangingPunct="1">
              <a:defRPr/>
            </a:pPr>
            <a:r>
              <a:rPr lang="en-US" sz="4000"/>
              <a:t/>
            </a:r>
            <a:br>
              <a:rPr lang="en-US" sz="4000"/>
            </a:br>
            <a:r>
              <a:rPr lang="en-US" sz="4000"/>
              <a:t/>
            </a:r>
            <a:br>
              <a:rPr lang="en-US" sz="4000"/>
            </a:br>
            <a:r>
              <a:rPr lang="en-US" sz="4000"/>
              <a:t/>
            </a:r>
            <a:br>
              <a:rPr lang="en-US" sz="4000"/>
            </a:br>
            <a:r>
              <a:rPr lang="en-US" sz="4000"/>
              <a:t/>
            </a:r>
            <a:br>
              <a:rPr lang="en-US" sz="4000"/>
            </a:br>
            <a:r>
              <a:rPr lang="en-US" sz="4000"/>
              <a:t/>
            </a:r>
            <a:br>
              <a:rPr lang="en-US" sz="4000"/>
            </a:br>
            <a:endParaRPr lang="en-US" sz="4000">
              <a:solidFill>
                <a:schemeClr val="accent2"/>
              </a:solidFill>
            </a:endParaRPr>
          </a:p>
        </p:txBody>
      </p:sp>
      <p:sp>
        <p:nvSpPr>
          <p:cNvPr id="2051" name="Rectangle 4"/>
          <p:cNvSpPr>
            <a:spLocks noGrp="1" noChangeArrowheads="1"/>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vi-VN" sz="4400">
              <a:solidFill>
                <a:schemeClr val="tx2"/>
              </a:solidFill>
              <a:latin typeface="Times New Roman" pitchFamily="18" charset="0"/>
              <a:cs typeface="Times New Roman" pitchFamily="18" charset="0"/>
            </a:endParaRPr>
          </a:p>
        </p:txBody>
      </p:sp>
      <p:sp>
        <p:nvSpPr>
          <p:cNvPr id="2052" name="Rectangle 5"/>
          <p:cNvSpPr>
            <a:spLocks noGrp="1"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endParaRPr lang="vi-VN" sz="3200">
              <a:latin typeface="Times New Roman" pitchFamily="18" charset="0"/>
              <a:cs typeface="Times New Roman" pitchFamily="18" charset="0"/>
            </a:endParaRPr>
          </a:p>
        </p:txBody>
      </p:sp>
      <p:sp>
        <p:nvSpPr>
          <p:cNvPr id="2053" name="Text Box 5"/>
          <p:cNvSpPr txBox="1">
            <a:spLocks noChangeArrowheads="1"/>
          </p:cNvSpPr>
          <p:nvPr/>
        </p:nvSpPr>
        <p:spPr bwMode="auto">
          <a:xfrm>
            <a:off x="365125" y="34131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vi-VN" sz="2400">
              <a:latin typeface="Times New Roman" pitchFamily="18" charset="0"/>
              <a:cs typeface="Times New Roman" pitchFamily="18" charset="0"/>
            </a:endParaRPr>
          </a:p>
        </p:txBody>
      </p:sp>
      <p:sp>
        <p:nvSpPr>
          <p:cNvPr id="2054" name="Text Box 8"/>
          <p:cNvSpPr txBox="1">
            <a:spLocks noChangeArrowheads="1"/>
          </p:cNvSpPr>
          <p:nvPr/>
        </p:nvSpPr>
        <p:spPr bwMode="auto">
          <a:xfrm>
            <a:off x="7527925" y="950913"/>
            <a:ext cx="185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vi-VN" sz="2400">
              <a:latin typeface="Times New Roman" pitchFamily="18" charset="0"/>
              <a:cs typeface="Times New Roman" pitchFamily="18" charset="0"/>
            </a:endParaRPr>
          </a:p>
        </p:txBody>
      </p:sp>
      <p:sp>
        <p:nvSpPr>
          <p:cNvPr id="2055" name="Text Box 11"/>
          <p:cNvSpPr txBox="1">
            <a:spLocks noChangeArrowheads="1"/>
          </p:cNvSpPr>
          <p:nvPr/>
        </p:nvSpPr>
        <p:spPr bwMode="auto">
          <a:xfrm>
            <a:off x="3336925" y="6132513"/>
            <a:ext cx="185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vi-VN" sz="2400">
              <a:latin typeface="Times New Roman" pitchFamily="18" charset="0"/>
              <a:cs typeface="Times New Roman" pitchFamily="18" charset="0"/>
            </a:endParaRPr>
          </a:p>
        </p:txBody>
      </p:sp>
      <p:sp>
        <p:nvSpPr>
          <p:cNvPr id="2056" name="Text Box 13"/>
          <p:cNvSpPr txBox="1">
            <a:spLocks noChangeArrowheads="1"/>
          </p:cNvSpPr>
          <p:nvPr/>
        </p:nvSpPr>
        <p:spPr bwMode="auto">
          <a:xfrm>
            <a:off x="593725" y="620871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vi-VN" sz="2400">
              <a:latin typeface="Times New Roman" pitchFamily="18" charset="0"/>
              <a:cs typeface="Times New Roman" pitchFamily="18" charset="0"/>
            </a:endParaRPr>
          </a:p>
        </p:txBody>
      </p:sp>
      <p:sp>
        <p:nvSpPr>
          <p:cNvPr id="2057" name="Text Box 8"/>
          <p:cNvSpPr txBox="1">
            <a:spLocks noChangeArrowheads="1"/>
          </p:cNvSpPr>
          <p:nvPr/>
        </p:nvSpPr>
        <p:spPr bwMode="auto">
          <a:xfrm>
            <a:off x="914400" y="827088"/>
            <a:ext cx="688498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5400" b="1">
                <a:solidFill>
                  <a:srgbClr val="0000FF"/>
                </a:solidFill>
                <a:latin typeface="Times New Roman" pitchFamily="18" charset="0"/>
                <a:cs typeface="Times New Roman" pitchFamily="18" charset="0"/>
              </a:rPr>
              <a:t>Xin chào các bạn học sinh khối 4</a:t>
            </a:r>
          </a:p>
          <a:p>
            <a:pPr algn="ctr" eaLnBrk="1" hangingPunct="1">
              <a:spcBef>
                <a:spcPct val="50000"/>
              </a:spcBef>
            </a:pPr>
            <a:endParaRPr lang="en-US" sz="4000" b="1">
              <a:solidFill>
                <a:srgbClr val="0000FF"/>
              </a:solidFill>
              <a:latin typeface="Times New Roman" pitchFamily="18" charset="0"/>
              <a:cs typeface="Times New Roman" pitchFamily="18" charset="0"/>
            </a:endParaRPr>
          </a:p>
        </p:txBody>
      </p:sp>
      <p:sp>
        <p:nvSpPr>
          <p:cNvPr id="24" name="TextBox 1"/>
          <p:cNvSpPr txBox="1">
            <a:spLocks noChangeArrowheads="1"/>
          </p:cNvSpPr>
          <p:nvPr/>
        </p:nvSpPr>
        <p:spPr bwMode="auto">
          <a:xfrm>
            <a:off x="549275" y="2916238"/>
            <a:ext cx="82153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vi-VN" sz="6000" b="1">
                <a:solidFill>
                  <a:srgbClr val="FF0000"/>
                </a:solidFill>
                <a:latin typeface="Times New Roman" pitchFamily="18" charset="0"/>
                <a:cs typeface="Times New Roman" pitchFamily="18" charset="0"/>
              </a:rPr>
              <a:t> </a:t>
            </a:r>
            <a:r>
              <a:rPr lang="en-US" sz="6000" b="1">
                <a:solidFill>
                  <a:srgbClr val="FF0000"/>
                </a:solidFill>
                <a:latin typeface="Times New Roman" pitchFamily="18" charset="0"/>
                <a:cs typeface="Times New Roman" pitchFamily="18" charset="0"/>
              </a:rPr>
              <a:t>Môn: Khoa học</a:t>
            </a:r>
          </a:p>
          <a:p>
            <a:pPr eaLnBrk="1" hangingPunct="1"/>
            <a:endParaRPr lang="en-US" sz="6000" b="1">
              <a:solidFill>
                <a:srgbClr val="FF0000"/>
              </a:solidFill>
              <a:latin typeface="Times New Roman" pitchFamily="18" charset="0"/>
              <a:cs typeface="Times New Roman" pitchFamily="18" charset="0"/>
            </a:endParaRPr>
          </a:p>
        </p:txBody>
      </p:sp>
      <p:pic>
        <p:nvPicPr>
          <p:cNvPr id="2059" name="Picture 5" descr="gtbrd013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036" y="-127261"/>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Rectangle 1"/>
          <p:cNvSpPr>
            <a:spLocks noChangeArrowheads="1"/>
          </p:cNvSpPr>
          <p:nvPr/>
        </p:nvSpPr>
        <p:spPr bwMode="auto">
          <a:xfrm>
            <a:off x="1639744" y="1181894"/>
            <a:ext cx="239360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sz="4400" b="1" dirty="0">
                <a:solidFill>
                  <a:srgbClr val="FF0000"/>
                </a:solidFill>
                <a:latin typeface="Times New Roman" pitchFamily="18" charset="0"/>
                <a:cs typeface="Times New Roman" pitchFamily="18" charset="0"/>
              </a:rPr>
              <a:t>DẶN DÒ</a:t>
            </a:r>
          </a:p>
        </p:txBody>
      </p:sp>
      <p:sp>
        <p:nvSpPr>
          <p:cNvPr id="2062" name="Rectangle 13"/>
          <p:cNvSpPr>
            <a:spLocks noChangeArrowheads="1"/>
          </p:cNvSpPr>
          <p:nvPr/>
        </p:nvSpPr>
        <p:spPr bwMode="auto">
          <a:xfrm>
            <a:off x="4319588" y="3389313"/>
            <a:ext cx="18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endParaRPr lang="en-US" sz="3200" b="1">
              <a:solidFill>
                <a:srgbClr val="0000FF"/>
              </a:solidFill>
              <a:latin typeface="Times New Roman" pitchFamily="18" charset="0"/>
              <a:cs typeface="Times New Roman" pitchFamily="18" charset="0"/>
            </a:endParaRPr>
          </a:p>
        </p:txBody>
      </p:sp>
      <p:sp>
        <p:nvSpPr>
          <p:cNvPr id="2" name="Rectangle 1"/>
          <p:cNvSpPr/>
          <p:nvPr/>
        </p:nvSpPr>
        <p:spPr>
          <a:xfrm>
            <a:off x="1406236" y="2188984"/>
            <a:ext cx="6199188" cy="2400657"/>
          </a:xfrm>
          <a:prstGeom prst="rect">
            <a:avLst/>
          </a:prstGeom>
        </p:spPr>
        <p:txBody>
          <a:bodyPr wrap="square">
            <a:spAutoFit/>
          </a:bodyPr>
          <a:lstStyle/>
          <a:p>
            <a:pPr>
              <a:spcBef>
                <a:spcPct val="50000"/>
              </a:spcBef>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r>
              <a:rPr lang="en-US" sz="3200" dirty="0">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Luyện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tập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xây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dựng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mở</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văn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miêu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cây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cối</a:t>
            </a:r>
            <a:r>
              <a:rPr lang="en-US" sz="3200" b="1" dirty="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a:p>
            <a:pPr>
              <a:spcBef>
                <a:spcPct val="50000"/>
              </a:spcBef>
            </a:pPr>
            <a:endParaRPr lang="en-US" sz="3600" b="1" dirty="0">
              <a:solidFill>
                <a:srgbClr val="FF0000"/>
              </a:solidFill>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46195858"/>
      </p:ext>
    </p:extLst>
  </p:cSld>
  <p:clrMapOvr>
    <a:masterClrMapping/>
  </p:clrMapOvr>
  <p:transition spd="slow" advTm="401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inVertical)">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5" descr="3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638800"/>
            <a:ext cx="9159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0" descr="3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28013" y="5638800"/>
            <a:ext cx="9159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2" descr="Firewrk8"/>
          <p:cNvPicPr>
            <a:picLocks noChangeAspect="1" noChangeArrowheads="1"/>
          </p:cNvPicPr>
          <p:nvPr/>
        </p:nvPicPr>
        <p:blipFill>
          <a:blip r:embed="rId5" cstate="print">
            <a:lum bright="6000" contrast="30000"/>
            <a:extLst>
              <a:ext uri="{28A0092B-C50C-407E-A947-70E740481C1C}">
                <a14:useLocalDpi xmlns:a14="http://schemas.microsoft.com/office/drawing/2010/main" val="0"/>
              </a:ext>
            </a:extLst>
          </a:blip>
          <a:srcRect/>
          <a:stretch>
            <a:fillRect/>
          </a:stretch>
        </p:blipFill>
        <p:spPr bwMode="auto">
          <a:xfrm>
            <a:off x="0" y="0"/>
            <a:ext cx="1143000" cy="124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4" descr="Firewrk8"/>
          <p:cNvPicPr>
            <a:picLocks noChangeAspect="1" noChangeArrowheads="1"/>
          </p:cNvPicPr>
          <p:nvPr/>
        </p:nvPicPr>
        <p:blipFill>
          <a:blip r:embed="rId5" cstate="print">
            <a:lum bright="6000" contrast="30000"/>
            <a:extLst>
              <a:ext uri="{28A0092B-C50C-407E-A947-70E740481C1C}">
                <a14:useLocalDpi xmlns:a14="http://schemas.microsoft.com/office/drawing/2010/main" val="0"/>
              </a:ext>
            </a:extLst>
          </a:blip>
          <a:srcRect/>
          <a:stretch>
            <a:fillRect/>
          </a:stretch>
        </p:blipFill>
        <p:spPr bwMode="auto">
          <a:xfrm>
            <a:off x="7696200" y="0"/>
            <a:ext cx="1447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2000" y="990600"/>
            <a:ext cx="7755649" cy="3108543"/>
          </a:xfrm>
          <a:prstGeom prst="rect">
            <a:avLst/>
          </a:prstGeom>
        </p:spPr>
        <p:txBody>
          <a:bodyPr wrap="none">
            <a:spAutoFit/>
          </a:bodyPr>
          <a:lstStyle/>
          <a:p>
            <a:pPr algn="ctr"/>
            <a:r>
              <a:rPr lang="en-US" sz="4400" b="1" dirty="0" err="1">
                <a:solidFill>
                  <a:srgbClr val="FF0000"/>
                </a:solidFill>
                <a:latin typeface="Times New Roman" pitchFamily="18" charset="0"/>
                <a:cs typeface="Times New Roman" pitchFamily="18" charset="0"/>
              </a:rPr>
              <a:t>Tập</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làm</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văn</a:t>
            </a:r>
            <a:endParaRPr lang="en-US" sz="4400" b="1" dirty="0">
              <a:solidFill>
                <a:srgbClr val="FF0000"/>
              </a:solidFill>
              <a:latin typeface="Times New Roman" pitchFamily="18" charset="0"/>
              <a:cs typeface="Times New Roman" pitchFamily="18" charset="0"/>
            </a:endParaRPr>
          </a:p>
          <a:p>
            <a:r>
              <a:rPr lang="en-US" sz="5400" b="1" dirty="0" err="1">
                <a:solidFill>
                  <a:srgbClr val="FF0000"/>
                </a:solidFill>
                <a:latin typeface="Times New Roman" pitchFamily="18" charset="0"/>
                <a:cs typeface="Times New Roman" pitchFamily="18" charset="0"/>
              </a:rPr>
              <a:t>Luyện</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tập</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xây</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dựng</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đoạn</a:t>
            </a:r>
            <a:endParaRPr lang="en-US" sz="5400" b="1" dirty="0">
              <a:solidFill>
                <a:srgbClr val="FF0000"/>
              </a:solidFill>
              <a:latin typeface="Times New Roman" pitchFamily="18" charset="0"/>
              <a:cs typeface="Times New Roman" pitchFamily="18" charset="0"/>
            </a:endParaRPr>
          </a:p>
          <a:p>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văn</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miêu</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tả</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cây</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cối</a:t>
            </a:r>
            <a:endParaRPr lang="en-US" sz="6000" b="1" dirty="0">
              <a:solidFill>
                <a:srgbClr val="FF0000"/>
              </a:solidFill>
              <a:latin typeface="Times New Roman" pitchFamily="18" charset="0"/>
              <a:cs typeface="Times New Roman" pitchFamily="18" charset="0"/>
            </a:endParaRPr>
          </a:p>
          <a:p>
            <a:r>
              <a:rPr lang="en-US" sz="4400" b="1" dirty="0">
                <a:solidFill>
                  <a:srgbClr val="FF0000"/>
                </a:solidFill>
                <a:latin typeface="Times New Roman" pitchFamily="18" charset="0"/>
                <a:cs typeface="Times New Roman" pitchFamily="18" charset="0"/>
              </a:rPr>
              <a:t> </a:t>
            </a:r>
            <a:endParaRPr lang="en-US" sz="4400" dirty="0"/>
          </a:p>
        </p:txBody>
      </p:sp>
      <p:sp>
        <p:nvSpPr>
          <p:cNvPr id="11" name="Rectangle 10"/>
          <p:cNvSpPr/>
          <p:nvPr/>
        </p:nvSpPr>
        <p:spPr>
          <a:xfrm>
            <a:off x="3982138" y="3876389"/>
            <a:ext cx="3238387" cy="584775"/>
          </a:xfrm>
          <a:prstGeom prst="rect">
            <a:avLst/>
          </a:prstGeom>
        </p:spPr>
        <p:txBody>
          <a:bodyPr wrap="none">
            <a:spAutoFit/>
          </a:bodyPr>
          <a:lstStyle/>
          <a:p>
            <a:pPr algn="ctr">
              <a:spcBef>
                <a:spcPct val="50000"/>
              </a:spcBef>
            </a:pPr>
            <a:r>
              <a:rPr lang="en-US" sz="3200" b="1" dirty="0">
                <a:solidFill>
                  <a:srgbClr val="0000FF"/>
                </a:solidFill>
                <a:latin typeface="Times New Roman" pitchFamily="18" charset="0"/>
                <a:cs typeface="Times New Roman" pitchFamily="18" charset="0"/>
              </a:rPr>
              <a:t>SGK </a:t>
            </a:r>
            <a:r>
              <a:rPr lang="en-US" sz="3200" b="1" dirty="0" err="1">
                <a:solidFill>
                  <a:srgbClr val="0000FF"/>
                </a:solidFill>
                <a:latin typeface="Times New Roman" pitchFamily="18" charset="0"/>
                <a:cs typeface="Times New Roman" pitchFamily="18" charset="0"/>
              </a:rPr>
              <a:t>trang</a:t>
            </a:r>
            <a:r>
              <a:rPr lang="en-US" sz="3200" b="1" dirty="0">
                <a:solidFill>
                  <a:srgbClr val="0000FF"/>
                </a:solidFill>
                <a:latin typeface="Times New Roman" pitchFamily="18" charset="0"/>
                <a:cs typeface="Times New Roman" pitchFamily="18" charset="0"/>
              </a:rPr>
              <a:t> 60, 61</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4" name="Text Box 5">
            <a:extLst>
              <a:ext uri="{FF2B5EF4-FFF2-40B4-BE49-F238E27FC236}">
                <a16:creationId xmlns:a16="http://schemas.microsoft.com/office/drawing/2014/main" xmlns="" id="{A781B595-56FE-B6EE-3C1C-9FA217F5632E}"/>
              </a:ext>
            </a:extLst>
          </p:cNvPr>
          <p:cNvSpPr txBox="1">
            <a:spLocks noChangeArrowheads="1"/>
          </p:cNvSpPr>
          <p:nvPr/>
        </p:nvSpPr>
        <p:spPr bwMode="auto">
          <a:xfrm>
            <a:off x="1371600" y="32870"/>
            <a:ext cx="60864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b="1" dirty="0">
                <a:solidFill>
                  <a:srgbClr val="0000FF"/>
                </a:solidFill>
                <a:latin typeface="Times New Roman" panose="02020603050405020304" pitchFamily="18" charset="0"/>
                <a:cs typeface="Times New Roman" panose="02020603050405020304" pitchFamily="18" charset="0"/>
              </a:rPr>
              <a:t>Thứ </a:t>
            </a:r>
            <a:r>
              <a:rPr lang="en-US" altLang="en-US" sz="2400" b="1" dirty="0" smtClean="0">
                <a:solidFill>
                  <a:srgbClr val="0000FF"/>
                </a:solidFill>
                <a:latin typeface="Times New Roman" panose="02020603050405020304" pitchFamily="18" charset="0"/>
                <a:cs typeface="Times New Roman" panose="02020603050405020304" pitchFamily="18" charset="0"/>
              </a:rPr>
              <a:t>tư</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ngày </a:t>
            </a:r>
            <a:r>
              <a:rPr lang="en-US" altLang="en-US" sz="2400" b="1" dirty="0" smtClean="0">
                <a:solidFill>
                  <a:srgbClr val="0000FF"/>
                </a:solidFill>
                <a:latin typeface="Times New Roman" panose="02020603050405020304" pitchFamily="18" charset="0"/>
                <a:cs typeface="Times New Roman" panose="02020603050405020304" pitchFamily="18" charset="0"/>
              </a:rPr>
              <a:t>1 </a:t>
            </a:r>
            <a:r>
              <a:rPr lang="en-US" altLang="en-US" sz="2400" b="1" dirty="0">
                <a:solidFill>
                  <a:srgbClr val="0000FF"/>
                </a:solidFill>
                <a:latin typeface="Times New Roman" panose="02020603050405020304" pitchFamily="18" charset="0"/>
                <a:cs typeface="Times New Roman" panose="02020603050405020304" pitchFamily="18" charset="0"/>
              </a:rPr>
              <a:t>tháng 3 năm 2023</a:t>
            </a:r>
          </a:p>
        </p:txBody>
      </p:sp>
    </p:spTree>
    <p:extLst>
      <p:ext uri="{BB962C8B-B14F-4D97-AF65-F5344CB8AC3E}">
        <p14:creationId xmlns:p14="http://schemas.microsoft.com/office/powerpoint/2010/main" val="2156551648"/>
      </p:ext>
    </p:extLst>
  </p:cSld>
  <p:clrMapOvr>
    <a:masterClrMapping/>
  </p:clrMapOvr>
  <p:transition spd="slow" advTm="2029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2" presetClass="entr" presetSubtype="1"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ppt_x"/>
                                          </p:val>
                                        </p:tav>
                                        <p:tav tm="100000">
                                          <p:val>
                                            <p:strVal val="#ppt_x"/>
                                          </p:val>
                                        </p:tav>
                                      </p:tavLst>
                                    </p:anim>
                                    <p:anim calcmode="lin" valueType="num">
                                      <p:cBhvr additive="base">
                                        <p:cTn id="11"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9" name="Text Box 13"/>
          <p:cNvSpPr txBox="1">
            <a:spLocks noChangeArrowheads="1"/>
          </p:cNvSpPr>
          <p:nvPr/>
        </p:nvSpPr>
        <p:spPr bwMode="auto">
          <a:xfrm>
            <a:off x="304800" y="0"/>
            <a:ext cx="883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a:solidFill>
                  <a:srgbClr val="0000FF"/>
                </a:solidFill>
                <a:latin typeface="Times New Roman" pitchFamily="18" charset="0"/>
                <a:cs typeface="Times New Roman" pitchFamily="18" charset="0"/>
              </a:rPr>
              <a:t>1)   Đọc dàn ý bài văn tả cây chuối tiêu dưới đây:</a:t>
            </a:r>
          </a:p>
        </p:txBody>
      </p:sp>
      <p:sp>
        <p:nvSpPr>
          <p:cNvPr id="9230" name="Text Box 14"/>
          <p:cNvSpPr txBox="1">
            <a:spLocks noChangeArrowheads="1"/>
          </p:cNvSpPr>
          <p:nvPr/>
        </p:nvSpPr>
        <p:spPr bwMode="auto">
          <a:xfrm>
            <a:off x="0" y="2205038"/>
            <a:ext cx="502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i="1">
                <a:latin typeface="Times New Roman" pitchFamily="18" charset="0"/>
                <a:cs typeface="Times New Roman" pitchFamily="18" charset="0"/>
              </a:rPr>
              <a:t> Tả bao quát cây chuối tiêu.</a:t>
            </a:r>
          </a:p>
        </p:txBody>
      </p:sp>
      <p:sp>
        <p:nvSpPr>
          <p:cNvPr id="9231" name="Text Box 15"/>
          <p:cNvSpPr txBox="1">
            <a:spLocks noChangeArrowheads="1"/>
          </p:cNvSpPr>
          <p:nvPr/>
        </p:nvSpPr>
        <p:spPr bwMode="auto">
          <a:xfrm>
            <a:off x="0" y="1600200"/>
            <a:ext cx="495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a:latin typeface="Times New Roman" pitchFamily="18" charset="0"/>
                <a:cs typeface="Times New Roman" pitchFamily="18" charset="0"/>
              </a:rPr>
              <a:t> </a:t>
            </a:r>
            <a:r>
              <a:rPr lang="en-US" sz="3200" b="1" i="1">
                <a:latin typeface="Times New Roman" pitchFamily="18" charset="0"/>
                <a:cs typeface="Times New Roman" pitchFamily="18" charset="0"/>
              </a:rPr>
              <a:t>Giới thiệu cây chuối tiêu.</a:t>
            </a:r>
          </a:p>
        </p:txBody>
      </p:sp>
      <p:sp>
        <p:nvSpPr>
          <p:cNvPr id="9232" name="Text Box 16"/>
          <p:cNvSpPr txBox="1">
            <a:spLocks noChangeArrowheads="1"/>
          </p:cNvSpPr>
          <p:nvPr/>
        </p:nvSpPr>
        <p:spPr bwMode="auto">
          <a:xfrm>
            <a:off x="0" y="4876800"/>
            <a:ext cx="4800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Char char="-"/>
            </a:pPr>
            <a:r>
              <a:rPr lang="en-US" sz="3200" b="1" i="1">
                <a:latin typeface="Times New Roman" pitchFamily="18" charset="0"/>
                <a:cs typeface="Times New Roman" pitchFamily="18" charset="0"/>
              </a:rPr>
              <a:t> Nêu lợi ích của cây chuối tiêu.</a:t>
            </a:r>
          </a:p>
        </p:txBody>
      </p:sp>
      <p:sp>
        <p:nvSpPr>
          <p:cNvPr id="9233" name="Text Box 17"/>
          <p:cNvSpPr txBox="1">
            <a:spLocks noChangeArrowheads="1"/>
          </p:cNvSpPr>
          <p:nvPr/>
        </p:nvSpPr>
        <p:spPr bwMode="auto">
          <a:xfrm>
            <a:off x="0" y="2819400"/>
            <a:ext cx="4953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latin typeface="Times New Roman" pitchFamily="18" charset="0"/>
                <a:cs typeface="Times New Roman" pitchFamily="18" charset="0"/>
              </a:rPr>
              <a:t>-</a:t>
            </a:r>
            <a:r>
              <a:rPr lang="en-US" sz="3200" b="1" i="1">
                <a:latin typeface="Times New Roman" pitchFamily="18" charset="0"/>
                <a:cs typeface="Times New Roman" pitchFamily="18" charset="0"/>
              </a:rPr>
              <a:t> Tả các bộ phận của cây chuối tiêu ( tàu lá , buồng chuối , nải chuối, quả chuối,...).</a:t>
            </a:r>
          </a:p>
        </p:txBody>
      </p:sp>
      <p:sp>
        <p:nvSpPr>
          <p:cNvPr id="9234" name="Line 18"/>
          <p:cNvSpPr>
            <a:spLocks noChangeShapeType="1"/>
          </p:cNvSpPr>
          <p:nvPr/>
        </p:nvSpPr>
        <p:spPr bwMode="auto">
          <a:xfrm>
            <a:off x="4953000" y="1600200"/>
            <a:ext cx="0" cy="426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5" name="Text Box 19"/>
          <p:cNvSpPr txBox="1">
            <a:spLocks noChangeArrowheads="1"/>
          </p:cNvSpPr>
          <p:nvPr/>
        </p:nvSpPr>
        <p:spPr bwMode="auto">
          <a:xfrm>
            <a:off x="5029200" y="1524000"/>
            <a:ext cx="3810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0000"/>
                </a:solidFill>
                <a:latin typeface="Times New Roman" pitchFamily="18" charset="0"/>
                <a:cs typeface="Times New Roman" pitchFamily="18" charset="0"/>
              </a:rPr>
              <a:t> Ý 1 : Thuộc phần mở bài</a:t>
            </a:r>
          </a:p>
        </p:txBody>
      </p:sp>
      <p:sp>
        <p:nvSpPr>
          <p:cNvPr id="9236" name="Text Box 20"/>
          <p:cNvSpPr txBox="1">
            <a:spLocks noChangeArrowheads="1"/>
          </p:cNvSpPr>
          <p:nvPr/>
        </p:nvSpPr>
        <p:spPr bwMode="auto">
          <a:xfrm>
            <a:off x="5029200" y="2743200"/>
            <a:ext cx="3810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0000"/>
                </a:solidFill>
                <a:latin typeface="Times New Roman" pitchFamily="18" charset="0"/>
                <a:cs typeface="Times New Roman" pitchFamily="18" charset="0"/>
              </a:rPr>
              <a:t> Ý 2 và 3 : Thuộc phần thân  bài</a:t>
            </a:r>
          </a:p>
        </p:txBody>
      </p:sp>
      <p:sp>
        <p:nvSpPr>
          <p:cNvPr id="9237" name="Text Box 21"/>
          <p:cNvSpPr txBox="1">
            <a:spLocks noChangeArrowheads="1"/>
          </p:cNvSpPr>
          <p:nvPr/>
        </p:nvSpPr>
        <p:spPr bwMode="auto">
          <a:xfrm>
            <a:off x="5029200" y="4876800"/>
            <a:ext cx="3581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rgbClr val="FF0000"/>
                </a:solidFill>
                <a:latin typeface="Times New Roman" pitchFamily="18" charset="0"/>
                <a:cs typeface="Times New Roman" pitchFamily="18" charset="0"/>
              </a:rPr>
              <a:t> Ý 4 : Thuộc phần kết  bài</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82325482"/>
      </p:ext>
    </p:extLst>
  </p:cSld>
  <p:clrMapOvr>
    <a:masterClrMapping/>
  </p:clrMapOvr>
  <mc:AlternateContent xmlns:mc="http://schemas.openxmlformats.org/markup-compatibility/2006" xmlns:p14="http://schemas.microsoft.com/office/powerpoint/2010/main">
    <mc:Choice Requires="p14">
      <p:transition spd="slow" p14:dur="2000" advTm="73852"/>
    </mc:Choice>
    <mc:Fallback xmlns="">
      <p:transition spd="slow" advTm="73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9229"/>
                                        </p:tgtEl>
                                        <p:attrNameLst>
                                          <p:attrName>style.visibility</p:attrName>
                                        </p:attrNameLst>
                                      </p:cBhvr>
                                      <p:to>
                                        <p:strVal val="visible"/>
                                      </p:to>
                                    </p:set>
                                    <p:animEffect transition="in" filter="barn(inHorizontal)">
                                      <p:cBhvr>
                                        <p:cTn id="11" dur="500"/>
                                        <p:tgtEl>
                                          <p:spTgt spid="92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0" presetClass="entr" presetSubtype="0" decel="100000" fill="hold" grpId="1" nodeType="clickEffect">
                                  <p:stCondLst>
                                    <p:cond delay="0"/>
                                  </p:stCondLst>
                                  <p:childTnLst>
                                    <p:set>
                                      <p:cBhvr>
                                        <p:cTn id="15" dur="1" fill="hold">
                                          <p:stCondLst>
                                            <p:cond delay="0"/>
                                          </p:stCondLst>
                                        </p:cTn>
                                        <p:tgtEl>
                                          <p:spTgt spid="9229"/>
                                        </p:tgtEl>
                                        <p:attrNameLst>
                                          <p:attrName>style.visibility</p:attrName>
                                        </p:attrNameLst>
                                      </p:cBhvr>
                                      <p:to>
                                        <p:strVal val="visible"/>
                                      </p:to>
                                    </p:set>
                                    <p:anim calcmode="lin" valueType="num">
                                      <p:cBhvr>
                                        <p:cTn id="16" dur="1000" fill="hold"/>
                                        <p:tgtEl>
                                          <p:spTgt spid="9229"/>
                                        </p:tgtEl>
                                        <p:attrNameLst>
                                          <p:attrName>ppt_w</p:attrName>
                                        </p:attrNameLst>
                                      </p:cBhvr>
                                      <p:tavLst>
                                        <p:tav tm="0">
                                          <p:val>
                                            <p:strVal val="#ppt_w+.3"/>
                                          </p:val>
                                        </p:tav>
                                        <p:tav tm="100000">
                                          <p:val>
                                            <p:strVal val="#ppt_w"/>
                                          </p:val>
                                        </p:tav>
                                      </p:tavLst>
                                    </p:anim>
                                    <p:anim calcmode="lin" valueType="num">
                                      <p:cBhvr>
                                        <p:cTn id="17" dur="1000" fill="hold"/>
                                        <p:tgtEl>
                                          <p:spTgt spid="9229"/>
                                        </p:tgtEl>
                                        <p:attrNameLst>
                                          <p:attrName>ppt_h</p:attrName>
                                        </p:attrNameLst>
                                      </p:cBhvr>
                                      <p:tavLst>
                                        <p:tav tm="0">
                                          <p:val>
                                            <p:strVal val="#ppt_h"/>
                                          </p:val>
                                        </p:tav>
                                        <p:tav tm="100000">
                                          <p:val>
                                            <p:strVal val="#ppt_h"/>
                                          </p:val>
                                        </p:tav>
                                      </p:tavLst>
                                    </p:anim>
                                    <p:animEffect transition="in" filter="fade">
                                      <p:cBhvr>
                                        <p:cTn id="18" dur="1000"/>
                                        <p:tgtEl>
                                          <p:spTgt spid="9229"/>
                                        </p:tgtEl>
                                      </p:cBhvr>
                                    </p:animEffect>
                                  </p:childTnLst>
                                </p:cTn>
                              </p:par>
                              <p:par>
                                <p:cTn id="19" presetID="50" presetClass="entr" presetSubtype="0" decel="100000" fill="hold" grpId="0" nodeType="withEffect">
                                  <p:stCondLst>
                                    <p:cond delay="0"/>
                                  </p:stCondLst>
                                  <p:childTnLst>
                                    <p:set>
                                      <p:cBhvr>
                                        <p:cTn id="20" dur="1" fill="hold">
                                          <p:stCondLst>
                                            <p:cond delay="0"/>
                                          </p:stCondLst>
                                        </p:cTn>
                                        <p:tgtEl>
                                          <p:spTgt spid="9231"/>
                                        </p:tgtEl>
                                        <p:attrNameLst>
                                          <p:attrName>style.visibility</p:attrName>
                                        </p:attrNameLst>
                                      </p:cBhvr>
                                      <p:to>
                                        <p:strVal val="visible"/>
                                      </p:to>
                                    </p:set>
                                    <p:anim calcmode="lin" valueType="num">
                                      <p:cBhvr>
                                        <p:cTn id="21" dur="1000" fill="hold"/>
                                        <p:tgtEl>
                                          <p:spTgt spid="9231"/>
                                        </p:tgtEl>
                                        <p:attrNameLst>
                                          <p:attrName>ppt_w</p:attrName>
                                        </p:attrNameLst>
                                      </p:cBhvr>
                                      <p:tavLst>
                                        <p:tav tm="0">
                                          <p:val>
                                            <p:strVal val="#ppt_w+.3"/>
                                          </p:val>
                                        </p:tav>
                                        <p:tav tm="100000">
                                          <p:val>
                                            <p:strVal val="#ppt_w"/>
                                          </p:val>
                                        </p:tav>
                                      </p:tavLst>
                                    </p:anim>
                                    <p:anim calcmode="lin" valueType="num">
                                      <p:cBhvr>
                                        <p:cTn id="22" dur="1000" fill="hold"/>
                                        <p:tgtEl>
                                          <p:spTgt spid="9231"/>
                                        </p:tgtEl>
                                        <p:attrNameLst>
                                          <p:attrName>ppt_h</p:attrName>
                                        </p:attrNameLst>
                                      </p:cBhvr>
                                      <p:tavLst>
                                        <p:tav tm="0">
                                          <p:val>
                                            <p:strVal val="#ppt_h"/>
                                          </p:val>
                                        </p:tav>
                                        <p:tav tm="100000">
                                          <p:val>
                                            <p:strVal val="#ppt_h"/>
                                          </p:val>
                                        </p:tav>
                                      </p:tavLst>
                                    </p:anim>
                                    <p:animEffect transition="in" filter="fade">
                                      <p:cBhvr>
                                        <p:cTn id="23" dur="1000"/>
                                        <p:tgtEl>
                                          <p:spTgt spid="9231"/>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9230"/>
                                        </p:tgtEl>
                                        <p:attrNameLst>
                                          <p:attrName>style.visibility</p:attrName>
                                        </p:attrNameLst>
                                      </p:cBhvr>
                                      <p:to>
                                        <p:strVal val="visible"/>
                                      </p:to>
                                    </p:set>
                                    <p:anim calcmode="lin" valueType="num">
                                      <p:cBhvr>
                                        <p:cTn id="26" dur="1000" fill="hold"/>
                                        <p:tgtEl>
                                          <p:spTgt spid="9230"/>
                                        </p:tgtEl>
                                        <p:attrNameLst>
                                          <p:attrName>ppt_w</p:attrName>
                                        </p:attrNameLst>
                                      </p:cBhvr>
                                      <p:tavLst>
                                        <p:tav tm="0">
                                          <p:val>
                                            <p:strVal val="#ppt_w+.3"/>
                                          </p:val>
                                        </p:tav>
                                        <p:tav tm="100000">
                                          <p:val>
                                            <p:strVal val="#ppt_w"/>
                                          </p:val>
                                        </p:tav>
                                      </p:tavLst>
                                    </p:anim>
                                    <p:anim calcmode="lin" valueType="num">
                                      <p:cBhvr>
                                        <p:cTn id="27" dur="1000" fill="hold"/>
                                        <p:tgtEl>
                                          <p:spTgt spid="9230"/>
                                        </p:tgtEl>
                                        <p:attrNameLst>
                                          <p:attrName>ppt_h</p:attrName>
                                        </p:attrNameLst>
                                      </p:cBhvr>
                                      <p:tavLst>
                                        <p:tav tm="0">
                                          <p:val>
                                            <p:strVal val="#ppt_h"/>
                                          </p:val>
                                        </p:tav>
                                        <p:tav tm="100000">
                                          <p:val>
                                            <p:strVal val="#ppt_h"/>
                                          </p:val>
                                        </p:tav>
                                      </p:tavLst>
                                    </p:anim>
                                    <p:animEffect transition="in" filter="fade">
                                      <p:cBhvr>
                                        <p:cTn id="28" dur="1000"/>
                                        <p:tgtEl>
                                          <p:spTgt spid="9230"/>
                                        </p:tgtEl>
                                      </p:cBhvr>
                                    </p:animEffect>
                                  </p:childTnLst>
                                </p:cTn>
                              </p:par>
                              <p:par>
                                <p:cTn id="29" presetID="50" presetClass="entr" presetSubtype="0" decel="100000" fill="hold" grpId="0" nodeType="withEffect">
                                  <p:stCondLst>
                                    <p:cond delay="0"/>
                                  </p:stCondLst>
                                  <p:childTnLst>
                                    <p:set>
                                      <p:cBhvr>
                                        <p:cTn id="30" dur="1" fill="hold">
                                          <p:stCondLst>
                                            <p:cond delay="0"/>
                                          </p:stCondLst>
                                        </p:cTn>
                                        <p:tgtEl>
                                          <p:spTgt spid="9233"/>
                                        </p:tgtEl>
                                        <p:attrNameLst>
                                          <p:attrName>style.visibility</p:attrName>
                                        </p:attrNameLst>
                                      </p:cBhvr>
                                      <p:to>
                                        <p:strVal val="visible"/>
                                      </p:to>
                                    </p:set>
                                    <p:anim calcmode="lin" valueType="num">
                                      <p:cBhvr>
                                        <p:cTn id="31" dur="1000" fill="hold"/>
                                        <p:tgtEl>
                                          <p:spTgt spid="9233"/>
                                        </p:tgtEl>
                                        <p:attrNameLst>
                                          <p:attrName>ppt_w</p:attrName>
                                        </p:attrNameLst>
                                      </p:cBhvr>
                                      <p:tavLst>
                                        <p:tav tm="0">
                                          <p:val>
                                            <p:strVal val="#ppt_w+.3"/>
                                          </p:val>
                                        </p:tav>
                                        <p:tav tm="100000">
                                          <p:val>
                                            <p:strVal val="#ppt_w"/>
                                          </p:val>
                                        </p:tav>
                                      </p:tavLst>
                                    </p:anim>
                                    <p:anim calcmode="lin" valueType="num">
                                      <p:cBhvr>
                                        <p:cTn id="32" dur="1000" fill="hold"/>
                                        <p:tgtEl>
                                          <p:spTgt spid="9233"/>
                                        </p:tgtEl>
                                        <p:attrNameLst>
                                          <p:attrName>ppt_h</p:attrName>
                                        </p:attrNameLst>
                                      </p:cBhvr>
                                      <p:tavLst>
                                        <p:tav tm="0">
                                          <p:val>
                                            <p:strVal val="#ppt_h"/>
                                          </p:val>
                                        </p:tav>
                                        <p:tav tm="100000">
                                          <p:val>
                                            <p:strVal val="#ppt_h"/>
                                          </p:val>
                                        </p:tav>
                                      </p:tavLst>
                                    </p:anim>
                                    <p:animEffect transition="in" filter="fade">
                                      <p:cBhvr>
                                        <p:cTn id="33" dur="1000"/>
                                        <p:tgtEl>
                                          <p:spTgt spid="9233"/>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9232"/>
                                        </p:tgtEl>
                                        <p:attrNameLst>
                                          <p:attrName>style.visibility</p:attrName>
                                        </p:attrNameLst>
                                      </p:cBhvr>
                                      <p:to>
                                        <p:strVal val="visible"/>
                                      </p:to>
                                    </p:set>
                                    <p:anim calcmode="lin" valueType="num">
                                      <p:cBhvr>
                                        <p:cTn id="36" dur="1000" fill="hold"/>
                                        <p:tgtEl>
                                          <p:spTgt spid="9232"/>
                                        </p:tgtEl>
                                        <p:attrNameLst>
                                          <p:attrName>ppt_w</p:attrName>
                                        </p:attrNameLst>
                                      </p:cBhvr>
                                      <p:tavLst>
                                        <p:tav tm="0">
                                          <p:val>
                                            <p:strVal val="#ppt_w+.3"/>
                                          </p:val>
                                        </p:tav>
                                        <p:tav tm="100000">
                                          <p:val>
                                            <p:strVal val="#ppt_w"/>
                                          </p:val>
                                        </p:tav>
                                      </p:tavLst>
                                    </p:anim>
                                    <p:anim calcmode="lin" valueType="num">
                                      <p:cBhvr>
                                        <p:cTn id="37" dur="1000" fill="hold"/>
                                        <p:tgtEl>
                                          <p:spTgt spid="9232"/>
                                        </p:tgtEl>
                                        <p:attrNameLst>
                                          <p:attrName>ppt_h</p:attrName>
                                        </p:attrNameLst>
                                      </p:cBhvr>
                                      <p:tavLst>
                                        <p:tav tm="0">
                                          <p:val>
                                            <p:strVal val="#ppt_h"/>
                                          </p:val>
                                        </p:tav>
                                        <p:tav tm="100000">
                                          <p:val>
                                            <p:strVal val="#ppt_h"/>
                                          </p:val>
                                        </p:tav>
                                      </p:tavLst>
                                    </p:anim>
                                    <p:animEffect transition="in" filter="fade">
                                      <p:cBhvr>
                                        <p:cTn id="38" dur="1000"/>
                                        <p:tgtEl>
                                          <p:spTgt spid="92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8" presetClass="entr" presetSubtype="12" fill="hold" grpId="0" nodeType="clickEffect">
                                  <p:stCondLst>
                                    <p:cond delay="0"/>
                                  </p:stCondLst>
                                  <p:childTnLst>
                                    <p:set>
                                      <p:cBhvr>
                                        <p:cTn id="42" dur="1" fill="hold">
                                          <p:stCondLst>
                                            <p:cond delay="0"/>
                                          </p:stCondLst>
                                        </p:cTn>
                                        <p:tgtEl>
                                          <p:spTgt spid="9234"/>
                                        </p:tgtEl>
                                        <p:attrNameLst>
                                          <p:attrName>style.visibility</p:attrName>
                                        </p:attrNameLst>
                                      </p:cBhvr>
                                      <p:to>
                                        <p:strVal val="visible"/>
                                      </p:to>
                                    </p:set>
                                    <p:animEffect transition="in" filter="strips(downLeft)">
                                      <p:cBhvr>
                                        <p:cTn id="43" dur="500"/>
                                        <p:tgtEl>
                                          <p:spTgt spid="923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9" presetClass="entr" presetSubtype="0" decel="100000" fill="hold" grpId="0" nodeType="clickEffect">
                                  <p:stCondLst>
                                    <p:cond delay="0"/>
                                  </p:stCondLst>
                                  <p:childTnLst>
                                    <p:set>
                                      <p:cBhvr>
                                        <p:cTn id="47" dur="1" fill="hold">
                                          <p:stCondLst>
                                            <p:cond delay="0"/>
                                          </p:stCondLst>
                                        </p:cTn>
                                        <p:tgtEl>
                                          <p:spTgt spid="9235"/>
                                        </p:tgtEl>
                                        <p:attrNameLst>
                                          <p:attrName>style.visibility</p:attrName>
                                        </p:attrNameLst>
                                      </p:cBhvr>
                                      <p:to>
                                        <p:strVal val="visible"/>
                                      </p:to>
                                    </p:set>
                                    <p:anim calcmode="lin" valueType="num">
                                      <p:cBhvr>
                                        <p:cTn id="48" dur="500" fill="hold"/>
                                        <p:tgtEl>
                                          <p:spTgt spid="9235"/>
                                        </p:tgtEl>
                                        <p:attrNameLst>
                                          <p:attrName>ppt_w</p:attrName>
                                        </p:attrNameLst>
                                      </p:cBhvr>
                                      <p:tavLst>
                                        <p:tav tm="0">
                                          <p:val>
                                            <p:fltVal val="0"/>
                                          </p:val>
                                        </p:tav>
                                        <p:tav tm="100000">
                                          <p:val>
                                            <p:strVal val="#ppt_w"/>
                                          </p:val>
                                        </p:tav>
                                      </p:tavLst>
                                    </p:anim>
                                    <p:anim calcmode="lin" valueType="num">
                                      <p:cBhvr>
                                        <p:cTn id="49" dur="500" fill="hold"/>
                                        <p:tgtEl>
                                          <p:spTgt spid="9235"/>
                                        </p:tgtEl>
                                        <p:attrNameLst>
                                          <p:attrName>ppt_h</p:attrName>
                                        </p:attrNameLst>
                                      </p:cBhvr>
                                      <p:tavLst>
                                        <p:tav tm="0">
                                          <p:val>
                                            <p:fltVal val="0"/>
                                          </p:val>
                                        </p:tav>
                                        <p:tav tm="100000">
                                          <p:val>
                                            <p:strVal val="#ppt_h"/>
                                          </p:val>
                                        </p:tav>
                                      </p:tavLst>
                                    </p:anim>
                                    <p:anim calcmode="lin" valueType="num">
                                      <p:cBhvr>
                                        <p:cTn id="50" dur="500" fill="hold"/>
                                        <p:tgtEl>
                                          <p:spTgt spid="9235"/>
                                        </p:tgtEl>
                                        <p:attrNameLst>
                                          <p:attrName>style.rotation</p:attrName>
                                        </p:attrNameLst>
                                      </p:cBhvr>
                                      <p:tavLst>
                                        <p:tav tm="0">
                                          <p:val>
                                            <p:fltVal val="360"/>
                                          </p:val>
                                        </p:tav>
                                        <p:tav tm="100000">
                                          <p:val>
                                            <p:fltVal val="0"/>
                                          </p:val>
                                        </p:tav>
                                      </p:tavLst>
                                    </p:anim>
                                    <p:animEffect transition="in" filter="fade">
                                      <p:cBhvr>
                                        <p:cTn id="51" dur="500"/>
                                        <p:tgtEl>
                                          <p:spTgt spid="923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grpId="0" nodeType="clickEffect">
                                  <p:stCondLst>
                                    <p:cond delay="0"/>
                                  </p:stCondLst>
                                  <p:childTnLst>
                                    <p:set>
                                      <p:cBhvr>
                                        <p:cTn id="55" dur="1" fill="hold">
                                          <p:stCondLst>
                                            <p:cond delay="0"/>
                                          </p:stCondLst>
                                        </p:cTn>
                                        <p:tgtEl>
                                          <p:spTgt spid="9236"/>
                                        </p:tgtEl>
                                        <p:attrNameLst>
                                          <p:attrName>style.visibility</p:attrName>
                                        </p:attrNameLst>
                                      </p:cBhvr>
                                      <p:to>
                                        <p:strVal val="visible"/>
                                      </p:to>
                                    </p:set>
                                    <p:anim calcmode="lin" valueType="num">
                                      <p:cBhvr>
                                        <p:cTn id="56" dur="500" fill="hold"/>
                                        <p:tgtEl>
                                          <p:spTgt spid="9236"/>
                                        </p:tgtEl>
                                        <p:attrNameLst>
                                          <p:attrName>ppt_w</p:attrName>
                                        </p:attrNameLst>
                                      </p:cBhvr>
                                      <p:tavLst>
                                        <p:tav tm="0">
                                          <p:val>
                                            <p:fltVal val="0"/>
                                          </p:val>
                                        </p:tav>
                                        <p:tav tm="100000">
                                          <p:val>
                                            <p:strVal val="#ppt_w"/>
                                          </p:val>
                                        </p:tav>
                                      </p:tavLst>
                                    </p:anim>
                                    <p:anim calcmode="lin" valueType="num">
                                      <p:cBhvr>
                                        <p:cTn id="57" dur="500" fill="hold"/>
                                        <p:tgtEl>
                                          <p:spTgt spid="9236"/>
                                        </p:tgtEl>
                                        <p:attrNameLst>
                                          <p:attrName>ppt_h</p:attrName>
                                        </p:attrNameLst>
                                      </p:cBhvr>
                                      <p:tavLst>
                                        <p:tav tm="0">
                                          <p:val>
                                            <p:fltVal val="0"/>
                                          </p:val>
                                        </p:tav>
                                        <p:tav tm="100000">
                                          <p:val>
                                            <p:strVal val="#ppt_h"/>
                                          </p:val>
                                        </p:tav>
                                      </p:tavLst>
                                    </p:anim>
                                    <p:anim calcmode="lin" valueType="num">
                                      <p:cBhvr>
                                        <p:cTn id="58" dur="500" fill="hold"/>
                                        <p:tgtEl>
                                          <p:spTgt spid="9236"/>
                                        </p:tgtEl>
                                        <p:attrNameLst>
                                          <p:attrName>style.rotation</p:attrName>
                                        </p:attrNameLst>
                                      </p:cBhvr>
                                      <p:tavLst>
                                        <p:tav tm="0">
                                          <p:val>
                                            <p:fltVal val="360"/>
                                          </p:val>
                                        </p:tav>
                                        <p:tav tm="100000">
                                          <p:val>
                                            <p:fltVal val="0"/>
                                          </p:val>
                                        </p:tav>
                                      </p:tavLst>
                                    </p:anim>
                                    <p:animEffect transition="in" filter="fade">
                                      <p:cBhvr>
                                        <p:cTn id="59" dur="500"/>
                                        <p:tgtEl>
                                          <p:spTgt spid="9236"/>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49" presetClass="entr" presetSubtype="0" decel="100000" fill="hold" grpId="0" nodeType="clickEffect">
                                  <p:stCondLst>
                                    <p:cond delay="0"/>
                                  </p:stCondLst>
                                  <p:childTnLst>
                                    <p:set>
                                      <p:cBhvr>
                                        <p:cTn id="63" dur="1" fill="hold">
                                          <p:stCondLst>
                                            <p:cond delay="0"/>
                                          </p:stCondLst>
                                        </p:cTn>
                                        <p:tgtEl>
                                          <p:spTgt spid="9237"/>
                                        </p:tgtEl>
                                        <p:attrNameLst>
                                          <p:attrName>style.visibility</p:attrName>
                                        </p:attrNameLst>
                                      </p:cBhvr>
                                      <p:to>
                                        <p:strVal val="visible"/>
                                      </p:to>
                                    </p:set>
                                    <p:anim calcmode="lin" valueType="num">
                                      <p:cBhvr>
                                        <p:cTn id="64" dur="500" fill="hold"/>
                                        <p:tgtEl>
                                          <p:spTgt spid="9237"/>
                                        </p:tgtEl>
                                        <p:attrNameLst>
                                          <p:attrName>ppt_w</p:attrName>
                                        </p:attrNameLst>
                                      </p:cBhvr>
                                      <p:tavLst>
                                        <p:tav tm="0">
                                          <p:val>
                                            <p:fltVal val="0"/>
                                          </p:val>
                                        </p:tav>
                                        <p:tav tm="100000">
                                          <p:val>
                                            <p:strVal val="#ppt_w"/>
                                          </p:val>
                                        </p:tav>
                                      </p:tavLst>
                                    </p:anim>
                                    <p:anim calcmode="lin" valueType="num">
                                      <p:cBhvr>
                                        <p:cTn id="65" dur="500" fill="hold"/>
                                        <p:tgtEl>
                                          <p:spTgt spid="9237"/>
                                        </p:tgtEl>
                                        <p:attrNameLst>
                                          <p:attrName>ppt_h</p:attrName>
                                        </p:attrNameLst>
                                      </p:cBhvr>
                                      <p:tavLst>
                                        <p:tav tm="0">
                                          <p:val>
                                            <p:fltVal val="0"/>
                                          </p:val>
                                        </p:tav>
                                        <p:tav tm="100000">
                                          <p:val>
                                            <p:strVal val="#ppt_h"/>
                                          </p:val>
                                        </p:tav>
                                      </p:tavLst>
                                    </p:anim>
                                    <p:anim calcmode="lin" valueType="num">
                                      <p:cBhvr>
                                        <p:cTn id="66" dur="500" fill="hold"/>
                                        <p:tgtEl>
                                          <p:spTgt spid="9237"/>
                                        </p:tgtEl>
                                        <p:attrNameLst>
                                          <p:attrName>style.rotation</p:attrName>
                                        </p:attrNameLst>
                                      </p:cBhvr>
                                      <p:tavLst>
                                        <p:tav tm="0">
                                          <p:val>
                                            <p:fltVal val="360"/>
                                          </p:val>
                                        </p:tav>
                                        <p:tav tm="100000">
                                          <p:val>
                                            <p:fltVal val="0"/>
                                          </p:val>
                                        </p:tav>
                                      </p:tavLst>
                                    </p:anim>
                                    <p:animEffect transition="in" filter="fade">
                                      <p:cBhvr>
                                        <p:cTn id="67" dur="500"/>
                                        <p:tgtEl>
                                          <p:spTgt spid="923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2"/>
                </p:tgtEl>
              </p:cMediaNode>
            </p:audio>
          </p:childTnLst>
        </p:cTn>
      </p:par>
    </p:tnLst>
    <p:bldLst>
      <p:bldP spid="9229" grpId="0"/>
      <p:bldP spid="9229" grpId="1"/>
      <p:bldP spid="9230" grpId="0"/>
      <p:bldP spid="9231" grpId="0"/>
      <p:bldP spid="9232" grpId="0"/>
      <p:bldP spid="9233" grpId="0"/>
      <p:bldP spid="9234" grpId="0" animBg="1"/>
      <p:bldP spid="9235" grpId="0"/>
      <p:bldP spid="9236" grpId="0"/>
      <p:bldP spid="92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57200" y="152400"/>
            <a:ext cx="8305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endParaRPr lang="vi-VN" sz="2400" b="1" dirty="0">
              <a:solidFill>
                <a:schemeClr val="tx2"/>
              </a:solidFill>
              <a:latin typeface="Times New Roman" pitchFamily="18" charset="0"/>
            </a:endParaRPr>
          </a:p>
          <a:p>
            <a:pPr eaLnBrk="1" hangingPunct="1"/>
            <a:r>
              <a:rPr lang="en-US" sz="2400" b="1" dirty="0">
                <a:latin typeface="Times New Roman" pitchFamily="18" charset="0"/>
              </a:rPr>
              <a:t>2) </a:t>
            </a:r>
            <a:r>
              <a:rPr lang="en-US" sz="2400" b="1" dirty="0" err="1">
                <a:latin typeface="Times New Roman" pitchFamily="18" charset="0"/>
              </a:rPr>
              <a:t>Dựa</a:t>
            </a:r>
            <a:r>
              <a:rPr lang="en-US" sz="2400" b="1" dirty="0">
                <a:latin typeface="Times New Roman" pitchFamily="18" charset="0"/>
              </a:rPr>
              <a:t> </a:t>
            </a:r>
            <a:r>
              <a:rPr lang="en-US" sz="2400" b="1" dirty="0" err="1">
                <a:latin typeface="Times New Roman" pitchFamily="18" charset="0"/>
              </a:rPr>
              <a:t>vào</a:t>
            </a:r>
            <a:r>
              <a:rPr lang="en-US" sz="2400" b="1" dirty="0">
                <a:latin typeface="Times New Roman" pitchFamily="18" charset="0"/>
              </a:rPr>
              <a:t> </a:t>
            </a:r>
            <a:r>
              <a:rPr lang="en-US" sz="2400" b="1" dirty="0" err="1">
                <a:latin typeface="Times New Roman" pitchFamily="18" charset="0"/>
              </a:rPr>
              <a:t>dàn</a:t>
            </a:r>
            <a:r>
              <a:rPr lang="en-US" sz="2400" b="1" dirty="0">
                <a:latin typeface="Times New Roman" pitchFamily="18" charset="0"/>
              </a:rPr>
              <a:t> ý </a:t>
            </a:r>
            <a:r>
              <a:rPr lang="en-US" sz="2400" b="1" dirty="0" err="1">
                <a:latin typeface="Times New Roman" pitchFamily="18" charset="0"/>
              </a:rPr>
              <a:t>trên</a:t>
            </a:r>
            <a:r>
              <a:rPr lang="en-US" sz="2400" b="1" dirty="0">
                <a:latin typeface="Times New Roman" pitchFamily="18" charset="0"/>
              </a:rPr>
              <a:t>, </a:t>
            </a:r>
            <a:r>
              <a:rPr lang="en-US" sz="2400" b="1" dirty="0" err="1">
                <a:latin typeface="Times New Roman" pitchFamily="18" charset="0"/>
              </a:rPr>
              <a:t>bạn</a:t>
            </a:r>
            <a:r>
              <a:rPr lang="en-US" sz="2400" b="1" dirty="0">
                <a:latin typeface="Times New Roman" pitchFamily="18" charset="0"/>
              </a:rPr>
              <a:t> </a:t>
            </a:r>
            <a:r>
              <a:rPr lang="en-US" sz="2400" b="1" dirty="0" err="1">
                <a:latin typeface="Times New Roman" pitchFamily="18" charset="0"/>
              </a:rPr>
              <a:t>Hồng</a:t>
            </a:r>
            <a:r>
              <a:rPr lang="en-US" sz="2400" b="1" dirty="0">
                <a:latin typeface="Times New Roman" pitchFamily="18" charset="0"/>
              </a:rPr>
              <a:t> </a:t>
            </a:r>
            <a:r>
              <a:rPr lang="en-US" sz="2400" b="1" dirty="0" err="1">
                <a:latin typeface="Times New Roman" pitchFamily="18" charset="0"/>
              </a:rPr>
              <a:t>Nhung</a:t>
            </a:r>
            <a:r>
              <a:rPr lang="en-US" sz="2400" b="1" dirty="0">
                <a:latin typeface="Times New Roman" pitchFamily="18" charset="0"/>
              </a:rPr>
              <a:t> </a:t>
            </a:r>
            <a:r>
              <a:rPr lang="en-US" sz="2400" b="1" dirty="0" err="1">
                <a:latin typeface="Times New Roman" pitchFamily="18" charset="0"/>
              </a:rPr>
              <a:t>dự</a:t>
            </a:r>
            <a:r>
              <a:rPr lang="en-US" sz="2400" b="1" dirty="0">
                <a:latin typeface="Times New Roman" pitchFamily="18" charset="0"/>
              </a:rPr>
              <a:t> </a:t>
            </a:r>
            <a:r>
              <a:rPr lang="en-US" sz="2400" b="1" dirty="0" err="1">
                <a:latin typeface="Times New Roman" pitchFamily="18" charset="0"/>
              </a:rPr>
              <a:t>kiến</a:t>
            </a:r>
            <a:r>
              <a:rPr lang="en-US" sz="2400" b="1" dirty="0">
                <a:latin typeface="Times New Roman" pitchFamily="18" charset="0"/>
              </a:rPr>
              <a:t> </a:t>
            </a:r>
            <a:r>
              <a:rPr lang="en-US" sz="2400" b="1" dirty="0" err="1">
                <a:latin typeface="Times New Roman" pitchFamily="18" charset="0"/>
              </a:rPr>
              <a:t>viết</a:t>
            </a:r>
            <a:r>
              <a:rPr lang="en-US" sz="2400" b="1" dirty="0">
                <a:latin typeface="Times New Roman" pitchFamily="18" charset="0"/>
              </a:rPr>
              <a:t> </a:t>
            </a:r>
            <a:r>
              <a:rPr lang="en-US" sz="2400" b="1" dirty="0" err="1">
                <a:latin typeface="Times New Roman" pitchFamily="18" charset="0"/>
              </a:rPr>
              <a:t>bốn</a:t>
            </a:r>
            <a:r>
              <a:rPr lang="en-US" sz="2400" b="1" dirty="0">
                <a:latin typeface="Times New Roman" pitchFamily="18" charset="0"/>
              </a:rPr>
              <a:t> </a:t>
            </a:r>
            <a:r>
              <a:rPr lang="en-US" sz="2400" b="1" dirty="0" err="1">
                <a:latin typeface="Times New Roman" pitchFamily="18" charset="0"/>
              </a:rPr>
              <a:t>đoạn</a:t>
            </a:r>
            <a:r>
              <a:rPr lang="en-US" sz="2400" b="1" dirty="0">
                <a:latin typeface="Times New Roman" pitchFamily="18" charset="0"/>
              </a:rPr>
              <a:t> </a:t>
            </a:r>
            <a:r>
              <a:rPr lang="en-US" sz="2400" b="1" dirty="0" err="1">
                <a:latin typeface="Times New Roman" pitchFamily="18" charset="0"/>
              </a:rPr>
              <a:t>văn</a:t>
            </a:r>
            <a:r>
              <a:rPr lang="en-US" sz="2400" b="1" dirty="0">
                <a:latin typeface="Times New Roman" pitchFamily="18" charset="0"/>
              </a:rPr>
              <a:t>, </a:t>
            </a:r>
            <a:r>
              <a:rPr lang="en-US" sz="2400" b="1" dirty="0" err="1">
                <a:latin typeface="Times New Roman" pitchFamily="18" charset="0"/>
              </a:rPr>
              <a:t>nhưng</a:t>
            </a:r>
            <a:r>
              <a:rPr lang="en-US" sz="2400" b="1" dirty="0">
                <a:latin typeface="Times New Roman" pitchFamily="18" charset="0"/>
              </a:rPr>
              <a:t> </a:t>
            </a:r>
            <a:r>
              <a:rPr lang="en-US" sz="2400" b="1" dirty="0" err="1">
                <a:latin typeface="Times New Roman" pitchFamily="18" charset="0"/>
              </a:rPr>
              <a:t>chưa</a:t>
            </a:r>
            <a:r>
              <a:rPr lang="en-US" sz="2400" b="1" dirty="0">
                <a:latin typeface="Times New Roman" pitchFamily="18" charset="0"/>
              </a:rPr>
              <a:t> </a:t>
            </a:r>
            <a:r>
              <a:rPr lang="en-US" sz="2400" b="1" dirty="0" err="1">
                <a:latin typeface="Times New Roman" pitchFamily="18" charset="0"/>
              </a:rPr>
              <a:t>viết</a:t>
            </a:r>
            <a:r>
              <a:rPr lang="en-US" sz="2400" b="1" dirty="0">
                <a:latin typeface="Times New Roman" pitchFamily="18" charset="0"/>
              </a:rPr>
              <a:t> </a:t>
            </a:r>
            <a:r>
              <a:rPr lang="en-US" sz="2400" b="1" dirty="0" err="1">
                <a:latin typeface="Times New Roman" pitchFamily="18" charset="0"/>
              </a:rPr>
              <a:t>được</a:t>
            </a:r>
            <a:r>
              <a:rPr lang="en-US" sz="2400" b="1" dirty="0">
                <a:latin typeface="Times New Roman" pitchFamily="18" charset="0"/>
              </a:rPr>
              <a:t> </a:t>
            </a:r>
            <a:r>
              <a:rPr lang="en-US" sz="2400" b="1" dirty="0" err="1">
                <a:latin typeface="Times New Roman" pitchFamily="18" charset="0"/>
              </a:rPr>
              <a:t>đoạn</a:t>
            </a:r>
            <a:r>
              <a:rPr lang="en-US" sz="2400" b="1" dirty="0">
                <a:latin typeface="Times New Roman" pitchFamily="18" charset="0"/>
              </a:rPr>
              <a:t> </a:t>
            </a:r>
            <a:r>
              <a:rPr lang="en-US" sz="2400" b="1" dirty="0" err="1">
                <a:latin typeface="Times New Roman" pitchFamily="18" charset="0"/>
              </a:rPr>
              <a:t>nào</a:t>
            </a:r>
            <a:r>
              <a:rPr lang="en-US" sz="2400" b="1" dirty="0">
                <a:latin typeface="Times New Roman" pitchFamily="18" charset="0"/>
              </a:rPr>
              <a:t> </a:t>
            </a:r>
            <a:r>
              <a:rPr lang="en-US" sz="2400" b="1" dirty="0" err="1">
                <a:latin typeface="Times New Roman" pitchFamily="18" charset="0"/>
              </a:rPr>
              <a:t>hoàn</a:t>
            </a:r>
            <a:r>
              <a:rPr lang="en-US" sz="2400" b="1" dirty="0">
                <a:latin typeface="Times New Roman" pitchFamily="18" charset="0"/>
              </a:rPr>
              <a:t> </a:t>
            </a:r>
            <a:r>
              <a:rPr lang="en-US" sz="2400" b="1" dirty="0" err="1">
                <a:latin typeface="Times New Roman" pitchFamily="18" charset="0"/>
              </a:rPr>
              <a:t>chỉnh</a:t>
            </a:r>
            <a:r>
              <a:rPr lang="en-US" sz="2400" b="1" dirty="0">
                <a:latin typeface="Times New Roman" pitchFamily="18" charset="0"/>
              </a:rPr>
              <a:t>. </a:t>
            </a:r>
            <a:r>
              <a:rPr lang="en-US" sz="2400" b="1" dirty="0" err="1">
                <a:latin typeface="Times New Roman" pitchFamily="18" charset="0"/>
              </a:rPr>
              <a:t>Em</a:t>
            </a:r>
            <a:r>
              <a:rPr lang="en-US" sz="2400" b="1" dirty="0">
                <a:latin typeface="Times New Roman" pitchFamily="18" charset="0"/>
              </a:rPr>
              <a:t> </a:t>
            </a:r>
            <a:r>
              <a:rPr lang="en-US" sz="2400" b="1" dirty="0" err="1">
                <a:latin typeface="Times New Roman" pitchFamily="18" charset="0"/>
              </a:rPr>
              <a:t>hãy</a:t>
            </a:r>
            <a:r>
              <a:rPr lang="en-US" sz="2400" b="1" dirty="0">
                <a:latin typeface="Times New Roman" pitchFamily="18" charset="0"/>
              </a:rPr>
              <a:t> </a:t>
            </a:r>
            <a:r>
              <a:rPr lang="en-US" sz="2400" b="1" dirty="0" err="1">
                <a:latin typeface="Times New Roman" pitchFamily="18" charset="0"/>
              </a:rPr>
              <a:t>giúp</a:t>
            </a:r>
            <a:r>
              <a:rPr lang="en-US" sz="2400" b="1" dirty="0">
                <a:latin typeface="Times New Roman" pitchFamily="18" charset="0"/>
              </a:rPr>
              <a:t> </a:t>
            </a:r>
            <a:r>
              <a:rPr lang="en-US" sz="2400" b="1" dirty="0" err="1">
                <a:latin typeface="Times New Roman" pitchFamily="18" charset="0"/>
              </a:rPr>
              <a:t>bạn</a:t>
            </a:r>
            <a:r>
              <a:rPr lang="en-US" sz="2400" b="1" dirty="0">
                <a:latin typeface="Times New Roman" pitchFamily="18" charset="0"/>
              </a:rPr>
              <a:t> </a:t>
            </a:r>
            <a:r>
              <a:rPr lang="en-US" sz="2400" b="1" dirty="0" err="1">
                <a:latin typeface="Times New Roman" pitchFamily="18" charset="0"/>
              </a:rPr>
              <a:t>viết</a:t>
            </a:r>
            <a:r>
              <a:rPr lang="en-US" sz="2400" b="1" dirty="0">
                <a:latin typeface="Times New Roman" pitchFamily="18" charset="0"/>
              </a:rPr>
              <a:t> </a:t>
            </a:r>
            <a:r>
              <a:rPr lang="en-US" sz="2400" b="1" dirty="0" err="1">
                <a:latin typeface="Times New Roman" pitchFamily="18" charset="0"/>
              </a:rPr>
              <a:t>hoàn</a:t>
            </a:r>
            <a:r>
              <a:rPr lang="en-US" sz="2400" b="1" dirty="0">
                <a:latin typeface="Times New Roman" pitchFamily="18" charset="0"/>
              </a:rPr>
              <a:t> </a:t>
            </a:r>
            <a:r>
              <a:rPr lang="en-US" sz="2400" b="1" dirty="0" err="1">
                <a:latin typeface="Times New Roman" pitchFamily="18" charset="0"/>
              </a:rPr>
              <a:t>chỉnh</a:t>
            </a:r>
            <a:r>
              <a:rPr lang="en-US" sz="2400" b="1" dirty="0">
                <a:latin typeface="Times New Roman" pitchFamily="18" charset="0"/>
              </a:rPr>
              <a:t> </a:t>
            </a:r>
            <a:r>
              <a:rPr lang="en-US" sz="2400" b="1" dirty="0" err="1">
                <a:latin typeface="Times New Roman" pitchFamily="18" charset="0"/>
              </a:rPr>
              <a:t>bốn</a:t>
            </a:r>
            <a:r>
              <a:rPr lang="en-US" sz="2400" b="1" dirty="0">
                <a:latin typeface="Times New Roman" pitchFamily="18" charset="0"/>
              </a:rPr>
              <a:t> </a:t>
            </a:r>
            <a:r>
              <a:rPr lang="en-US" sz="2400" b="1" dirty="0" err="1">
                <a:latin typeface="Times New Roman" pitchFamily="18" charset="0"/>
              </a:rPr>
              <a:t>đoạn</a:t>
            </a:r>
            <a:r>
              <a:rPr lang="en-US" sz="2400" b="1" dirty="0">
                <a:latin typeface="Times New Roman" pitchFamily="18" charset="0"/>
              </a:rPr>
              <a:t> </a:t>
            </a:r>
            <a:r>
              <a:rPr lang="en-US" sz="2400" b="1" dirty="0" err="1">
                <a:latin typeface="Times New Roman" pitchFamily="18" charset="0"/>
              </a:rPr>
              <a:t>văn</a:t>
            </a:r>
            <a:r>
              <a:rPr lang="en-US" sz="2400" b="1" dirty="0">
                <a:latin typeface="Times New Roman" pitchFamily="18" charset="0"/>
              </a:rPr>
              <a:t> </a:t>
            </a:r>
            <a:r>
              <a:rPr lang="en-US" sz="2400" b="1" dirty="0" err="1">
                <a:latin typeface="Times New Roman" pitchFamily="18" charset="0"/>
              </a:rPr>
              <a:t>này</a:t>
            </a:r>
            <a:r>
              <a:rPr lang="en-US" sz="2400" b="1" dirty="0">
                <a:latin typeface="Times New Roman" pitchFamily="18" charset="0"/>
              </a:rPr>
              <a:t> (</a:t>
            </a:r>
            <a:r>
              <a:rPr lang="en-US" sz="2400" b="1" dirty="0" err="1">
                <a:latin typeface="Times New Roman" pitchFamily="18" charset="0"/>
              </a:rPr>
              <a:t>viết</a:t>
            </a:r>
            <a:r>
              <a:rPr lang="en-US" sz="2400" b="1" dirty="0">
                <a:latin typeface="Times New Roman" pitchFamily="18" charset="0"/>
              </a:rPr>
              <a:t> </a:t>
            </a:r>
            <a:r>
              <a:rPr lang="en-US" sz="2400" b="1" dirty="0" err="1">
                <a:latin typeface="Times New Roman" pitchFamily="18" charset="0"/>
              </a:rPr>
              <a:t>vào</a:t>
            </a:r>
            <a:r>
              <a:rPr lang="en-US" sz="2400" b="1" dirty="0">
                <a:latin typeface="Times New Roman" pitchFamily="18" charset="0"/>
              </a:rPr>
              <a:t> </a:t>
            </a:r>
            <a:r>
              <a:rPr lang="en-US" sz="2400" b="1" dirty="0" err="1">
                <a:latin typeface="Times New Roman" pitchFamily="18" charset="0"/>
              </a:rPr>
              <a:t>chỗ</a:t>
            </a:r>
            <a:r>
              <a:rPr lang="en-US" sz="2400" b="1" dirty="0">
                <a:latin typeface="Times New Roman" pitchFamily="18" charset="0"/>
              </a:rPr>
              <a:t> </a:t>
            </a:r>
            <a:r>
              <a:rPr lang="en-US" sz="2400" b="1" dirty="0" err="1">
                <a:latin typeface="Times New Roman" pitchFamily="18" charset="0"/>
              </a:rPr>
              <a:t>có</a:t>
            </a:r>
            <a:r>
              <a:rPr lang="en-US" sz="2400" b="1" dirty="0">
                <a:latin typeface="Times New Roman" pitchFamily="18" charset="0"/>
              </a:rPr>
              <a:t> </a:t>
            </a:r>
            <a:r>
              <a:rPr lang="en-US" sz="2400" b="1" dirty="0" err="1">
                <a:latin typeface="Times New Roman" pitchFamily="18" charset="0"/>
              </a:rPr>
              <a:t>dấu</a:t>
            </a:r>
            <a:r>
              <a:rPr lang="en-US" sz="2400" b="1" dirty="0">
                <a:latin typeface="Times New Roman" pitchFamily="18" charset="0"/>
              </a:rPr>
              <a:t> </a:t>
            </a:r>
            <a:r>
              <a:rPr lang="en-US" sz="2400" b="1" dirty="0" err="1">
                <a:latin typeface="Times New Roman" pitchFamily="18" charset="0"/>
              </a:rPr>
              <a:t>chấm</a:t>
            </a:r>
            <a:r>
              <a:rPr lang="en-US" sz="2400" b="1" dirty="0">
                <a:latin typeface="Times New Roman" pitchFamily="18" charset="0"/>
              </a:rPr>
              <a:t> […]).</a:t>
            </a:r>
          </a:p>
        </p:txBody>
      </p:sp>
      <p:sp>
        <p:nvSpPr>
          <p:cNvPr id="33800" name="Text Box 3"/>
          <p:cNvSpPr txBox="1">
            <a:spLocks noChangeArrowheads="1"/>
          </p:cNvSpPr>
          <p:nvPr/>
        </p:nvSpPr>
        <p:spPr bwMode="auto">
          <a:xfrm>
            <a:off x="1447800" y="228600"/>
            <a:ext cx="63103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3200" b="1" i="1">
                <a:latin typeface="Times New Roman" pitchFamily="18" charset="0"/>
              </a:rPr>
              <a:t> </a:t>
            </a:r>
          </a:p>
        </p:txBody>
      </p:sp>
      <p:sp>
        <p:nvSpPr>
          <p:cNvPr id="33804" name="Text Box 5"/>
          <p:cNvSpPr txBox="1">
            <a:spLocks noChangeArrowheads="1"/>
          </p:cNvSpPr>
          <p:nvPr/>
        </p:nvSpPr>
        <p:spPr bwMode="auto">
          <a:xfrm>
            <a:off x="990600" y="3886200"/>
            <a:ext cx="7467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1800">
                <a:latin typeface="Times New Roman" pitchFamily="18" charset="0"/>
              </a:rPr>
              <a:t> </a:t>
            </a:r>
          </a:p>
          <a:p>
            <a:pPr eaLnBrk="1" hangingPunct="1"/>
            <a:endParaRPr lang="en-US" sz="2800" b="1">
              <a:latin typeface="Times New Roman" pitchFamily="18" charset="0"/>
            </a:endParaRPr>
          </a:p>
        </p:txBody>
      </p:sp>
      <p:sp>
        <p:nvSpPr>
          <p:cNvPr id="24583" name="Rectangle 7"/>
          <p:cNvSpPr>
            <a:spLocks noChangeArrowheads="1"/>
          </p:cNvSpPr>
          <p:nvPr/>
        </p:nvSpPr>
        <p:spPr bwMode="auto">
          <a:xfrm>
            <a:off x="609600" y="2133600"/>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400" b="1">
                <a:latin typeface="Times New Roman" pitchFamily="18" charset="0"/>
                <a:cs typeface="Times New Roman" pitchFamily="18" charset="0"/>
              </a:rPr>
              <a:t>  Đoạn 1</a:t>
            </a:r>
            <a:r>
              <a:rPr lang="en-US" sz="2400">
                <a:latin typeface="Times New Roman" pitchFamily="18" charset="0"/>
                <a:cs typeface="Times New Roman" pitchFamily="18" charset="0"/>
              </a:rPr>
              <a:t>:  […]</a:t>
            </a:r>
            <a:r>
              <a:rPr lang="en-US" sz="2400" b="1">
                <a:latin typeface="Times New Roman" pitchFamily="18" charset="0"/>
                <a:cs typeface="Times New Roman" pitchFamily="18" charset="0"/>
              </a:rPr>
              <a:t>.</a:t>
            </a:r>
            <a:r>
              <a:rPr lang="en-US" sz="2400">
                <a:latin typeface="Times New Roman" pitchFamily="18" charset="0"/>
                <a:cs typeface="Times New Roman" pitchFamily="18" charset="0"/>
              </a:rPr>
              <a:t> Em thích nhất một cây chuối tiêu sai quả trong bụi chuối ở trong vườn.</a:t>
            </a:r>
          </a:p>
        </p:txBody>
      </p:sp>
      <p:sp>
        <p:nvSpPr>
          <p:cNvPr id="24584" name="Text Box 8"/>
          <p:cNvSpPr txBox="1">
            <a:spLocks noChangeArrowheads="1"/>
          </p:cNvSpPr>
          <p:nvPr/>
        </p:nvSpPr>
        <p:spPr bwMode="auto">
          <a:xfrm>
            <a:off x="533400" y="2927350"/>
            <a:ext cx="8153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spcBef>
                <a:spcPct val="50000"/>
              </a:spcBef>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Đoạn</a:t>
            </a:r>
            <a:r>
              <a:rPr lang="en-US" sz="2400" b="1" dirty="0">
                <a:latin typeface="Times New Roman" pitchFamily="18" charset="0"/>
                <a:cs typeface="Times New Roman" pitchFamily="18" charset="0"/>
              </a:rPr>
              <a:t> 2</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Nhìn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chiếc</a:t>
            </a:r>
            <a:r>
              <a:rPr lang="en-US" sz="2400" dirty="0">
                <a:latin typeface="Times New Roman" pitchFamily="18" charset="0"/>
                <a:cs typeface="Times New Roman" pitchFamily="18" charset="0"/>
              </a:rPr>
              <a:t> ô </a:t>
            </a:r>
            <a:r>
              <a:rPr lang="en-US" sz="2400" dirty="0" err="1">
                <a:latin typeface="Times New Roman" pitchFamily="18" charset="0"/>
                <a:cs typeface="Times New Roman" pitchFamily="18" charset="0"/>
              </a:rPr>
              <a:t>xanh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rượi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quanh</a:t>
            </a:r>
            <a:r>
              <a:rPr lang="en-US" sz="2400" dirty="0">
                <a:latin typeface="Times New Roman" pitchFamily="18" charset="0"/>
                <a:cs typeface="Times New Roman" pitchFamily="18" charset="0"/>
              </a:rPr>
              <a:t> à </a:t>
            </a:r>
            <a:r>
              <a:rPr lang="en-US" sz="2400" dirty="0" err="1">
                <a:latin typeface="Times New Roman" pitchFamily="18" charset="0"/>
                <a:cs typeface="Times New Roman" pitchFamily="18" charset="0"/>
              </a:rPr>
              <a:t>mấy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đứng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bụi</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a:t>
            </a:r>
          </a:p>
        </p:txBody>
      </p:sp>
      <p:sp>
        <p:nvSpPr>
          <p:cNvPr id="33807" name="Text Box 9"/>
          <p:cNvSpPr txBox="1">
            <a:spLocks noChangeArrowheads="1"/>
          </p:cNvSpPr>
          <p:nvPr/>
        </p:nvSpPr>
        <p:spPr bwMode="auto">
          <a:xfrm>
            <a:off x="228600" y="5410200"/>
            <a:ext cx="853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spcBef>
                <a:spcPct val="50000"/>
              </a:spcBef>
            </a:pPr>
            <a:r>
              <a:rPr lang="en-US" sz="3600" b="1">
                <a:solidFill>
                  <a:srgbClr val="FFFF00"/>
                </a:solidFill>
                <a:latin typeface="VNI-Times" pitchFamily="2" charset="0"/>
              </a:rPr>
              <a:t>    </a:t>
            </a:r>
            <a:endParaRPr lang="en-US" sz="3200">
              <a:latin typeface="Times New Roman" pitchFamily="18" charset="0"/>
              <a:cs typeface="Times New Roman" pitchFamily="18" charset="0"/>
            </a:endParaRPr>
          </a:p>
        </p:txBody>
      </p:sp>
      <p:sp>
        <p:nvSpPr>
          <p:cNvPr id="14" name="Text Box 8"/>
          <p:cNvSpPr txBox="1">
            <a:spLocks noChangeArrowheads="1"/>
          </p:cNvSpPr>
          <p:nvPr/>
        </p:nvSpPr>
        <p:spPr bwMode="auto">
          <a:xfrm>
            <a:off x="533400" y="4114800"/>
            <a:ext cx="8153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spcBef>
                <a:spcPct val="50000"/>
              </a:spcBef>
            </a:pPr>
            <a:r>
              <a:rPr lang="en-US" sz="2400" b="1">
                <a:latin typeface="Times New Roman" pitchFamily="18" charset="0"/>
                <a:cs typeface="Times New Roman" pitchFamily="18" charset="0"/>
              </a:rPr>
              <a:t>  Đoạn 3</a:t>
            </a:r>
            <a:r>
              <a:rPr lang="en-US" sz="2400">
                <a:latin typeface="Times New Roman" pitchFamily="18" charset="0"/>
                <a:cs typeface="Times New Roman" pitchFamily="18" charset="0"/>
              </a:rPr>
              <a:t>: Cây chuối có nhiều tàu lá, có tàu đã già khô, bị gió đánh rách ngang và rũ xuống gốc. Các tàu lá còn xanh thì liền tấm, to như cái máng nước úp sấp. Những tàu lá ở dưới màu xanh thẫm. Những tàu ở trên màu xanh mát, nhạt dần. […]</a:t>
            </a:r>
            <a:r>
              <a:rPr lang="en-US" sz="2400" b="1">
                <a:latin typeface="Times New Roman" pitchFamily="18" charset="0"/>
                <a:cs typeface="Times New Roman" pitchFamily="18" charset="0"/>
              </a:rPr>
              <a:t>.</a:t>
            </a:r>
          </a:p>
        </p:txBody>
      </p:sp>
      <p:sp>
        <p:nvSpPr>
          <p:cNvPr id="16" name="Text Box 8"/>
          <p:cNvSpPr txBox="1">
            <a:spLocks noChangeArrowheads="1"/>
          </p:cNvSpPr>
          <p:nvPr/>
        </p:nvSpPr>
        <p:spPr bwMode="auto">
          <a:xfrm>
            <a:off x="609600" y="5638800"/>
            <a:ext cx="7924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spcBef>
                <a:spcPct val="50000"/>
              </a:spcBef>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Đoạn</a:t>
            </a:r>
            <a:r>
              <a:rPr lang="en-US" sz="2400" b="1" dirty="0">
                <a:latin typeface="Times New Roman" pitchFamily="18" charset="0"/>
                <a:cs typeface="Times New Roman" pitchFamily="18" charset="0"/>
              </a:rPr>
              <a:t> 4</a:t>
            </a: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bón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tươi</a:t>
            </a:r>
            <a:r>
              <a:rPr lang="en-US" sz="2400" dirty="0">
                <a:latin typeface="Times New Roman" pitchFamily="18" charset="0"/>
                <a:cs typeface="Times New Roman" pitchFamily="18" charset="0"/>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17705182"/>
      </p:ext>
    </p:extLst>
  </p:cSld>
  <p:clrMapOvr>
    <a:masterClrMapping/>
  </p:clrMapOvr>
  <p:transition advTm="947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4" name="Picture 6" descr="ch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52400"/>
            <a:ext cx="44672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7" name="Picture 11" descr="chuoi-duoc-su-dung-trong-san-xuat-chat-deo-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1335949"/>
      </p:ext>
    </p:extLst>
  </p:cSld>
  <p:clrMapOvr>
    <a:masterClrMapping/>
  </p:clrMapOvr>
  <p:transition spd="slow" advTm="34097">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29" presetClass="entr" presetSubtype="0" fill="hold" nodeType="afterEffect">
                                  <p:stCondLst>
                                    <p:cond delay="0"/>
                                  </p:stCondLst>
                                  <p:childTnLst>
                                    <p:set>
                                      <p:cBhvr>
                                        <p:cTn id="9" dur="1" fill="hold">
                                          <p:stCondLst>
                                            <p:cond delay="0"/>
                                          </p:stCondLst>
                                        </p:cTn>
                                        <p:tgtEl>
                                          <p:spTgt spid="534534"/>
                                        </p:tgtEl>
                                        <p:attrNameLst>
                                          <p:attrName>style.visibility</p:attrName>
                                        </p:attrNameLst>
                                      </p:cBhvr>
                                      <p:to>
                                        <p:strVal val="visible"/>
                                      </p:to>
                                    </p:set>
                                    <p:anim calcmode="lin" valueType="num">
                                      <p:cBhvr>
                                        <p:cTn id="10" dur="1000" fill="hold"/>
                                        <p:tgtEl>
                                          <p:spTgt spid="534534"/>
                                        </p:tgtEl>
                                        <p:attrNameLst>
                                          <p:attrName>ppt_x</p:attrName>
                                        </p:attrNameLst>
                                      </p:cBhvr>
                                      <p:tavLst>
                                        <p:tav tm="0">
                                          <p:val>
                                            <p:strVal val="#ppt_x-.2"/>
                                          </p:val>
                                        </p:tav>
                                        <p:tav tm="100000">
                                          <p:val>
                                            <p:strVal val="#ppt_x"/>
                                          </p:val>
                                        </p:tav>
                                      </p:tavLst>
                                    </p:anim>
                                    <p:anim calcmode="lin" valueType="num">
                                      <p:cBhvr>
                                        <p:cTn id="11" dur="1000" fill="hold"/>
                                        <p:tgtEl>
                                          <p:spTgt spid="534534"/>
                                        </p:tgtEl>
                                        <p:attrNameLst>
                                          <p:attrName>ppt_y</p:attrName>
                                        </p:attrNameLst>
                                      </p:cBhvr>
                                      <p:tavLst>
                                        <p:tav tm="0">
                                          <p:val>
                                            <p:strVal val="#ppt_y"/>
                                          </p:val>
                                        </p:tav>
                                        <p:tav tm="100000">
                                          <p:val>
                                            <p:strVal val="#ppt_y"/>
                                          </p:val>
                                        </p:tav>
                                      </p:tavLst>
                                    </p:anim>
                                    <p:animEffect transition="in" filter="wipe(right)" prLst="gradientSize: 0.1">
                                      <p:cBhvr>
                                        <p:cTn id="12" dur="1000"/>
                                        <p:tgtEl>
                                          <p:spTgt spid="534534"/>
                                        </p:tgtEl>
                                      </p:cBhvr>
                                    </p:animEffect>
                                  </p:childTnLst>
                                </p:cTn>
                              </p:par>
                            </p:childTnLst>
                          </p:cTn>
                        </p:par>
                        <p:par>
                          <p:cTn id="13" fill="hold" nodeType="afterGroup">
                            <p:stCondLst>
                              <p:cond delay="1001"/>
                            </p:stCondLst>
                            <p:childTnLst>
                              <p:par>
                                <p:cTn id="14" presetID="29" presetClass="entr" presetSubtype="0" fill="hold" nodeType="afterEffect">
                                  <p:stCondLst>
                                    <p:cond delay="0"/>
                                  </p:stCondLst>
                                  <p:childTnLst>
                                    <p:set>
                                      <p:cBhvr>
                                        <p:cTn id="15" dur="1" fill="hold">
                                          <p:stCondLst>
                                            <p:cond delay="0"/>
                                          </p:stCondLst>
                                        </p:cTn>
                                        <p:tgtEl>
                                          <p:spTgt spid="536587"/>
                                        </p:tgtEl>
                                        <p:attrNameLst>
                                          <p:attrName>style.visibility</p:attrName>
                                        </p:attrNameLst>
                                      </p:cBhvr>
                                      <p:to>
                                        <p:strVal val="visible"/>
                                      </p:to>
                                    </p:set>
                                    <p:anim calcmode="lin" valueType="num">
                                      <p:cBhvr>
                                        <p:cTn id="16" dur="1000" fill="hold"/>
                                        <p:tgtEl>
                                          <p:spTgt spid="536587"/>
                                        </p:tgtEl>
                                        <p:attrNameLst>
                                          <p:attrName>ppt_x</p:attrName>
                                        </p:attrNameLst>
                                      </p:cBhvr>
                                      <p:tavLst>
                                        <p:tav tm="0">
                                          <p:val>
                                            <p:strVal val="#ppt_x-.2"/>
                                          </p:val>
                                        </p:tav>
                                        <p:tav tm="100000">
                                          <p:val>
                                            <p:strVal val="#ppt_x"/>
                                          </p:val>
                                        </p:tav>
                                      </p:tavLst>
                                    </p:anim>
                                    <p:anim calcmode="lin" valueType="num">
                                      <p:cBhvr>
                                        <p:cTn id="17" dur="1000" fill="hold"/>
                                        <p:tgtEl>
                                          <p:spTgt spid="53658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53658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endParaRPr lang="en-US"/>
          </a:p>
        </p:txBody>
      </p:sp>
      <p:pic>
        <p:nvPicPr>
          <p:cNvPr id="7179" name="Picture 2" descr="http://phanbonhalan.vn/wp-content/uploads/2013/12/chuoi-tieu-hong.jpg"/>
          <p:cNvPicPr>
            <a:picLocks noGrp="1" noChangeAspect="1" noChangeArrowheads="1"/>
          </p:cNvPicPr>
          <p:nvPr>
            <p:ph type="body" idx="1"/>
          </p:nvPr>
        </p:nvPicPr>
        <p:blipFill>
          <a:blip r:embed="rId4" r:link="rId5">
            <a:extLst>
              <a:ext uri="{28A0092B-C50C-407E-A947-70E740481C1C}">
                <a14:useLocalDpi xmlns:a14="http://schemas.microsoft.com/office/drawing/2010/main" val="0"/>
              </a:ext>
            </a:extLst>
          </a:blip>
          <a:srcRect/>
          <a:stretch>
            <a:fillRect/>
          </a:stretch>
        </p:blipFill>
        <p:spPr>
          <a:xfrm>
            <a:off x="0" y="0"/>
            <a:ext cx="9144000" cy="6858000"/>
          </a:xfrm>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05231351"/>
      </p:ext>
    </p:extLst>
  </p:cSld>
  <p:clrMapOvr>
    <a:masterClrMapping/>
  </p:clrMapOvr>
  <mc:AlternateContent xmlns:mc="http://schemas.openxmlformats.org/markup-compatibility/2006" xmlns:p14="http://schemas.microsoft.com/office/powerpoint/2010/main">
    <mc:Choice Requires="p14">
      <p:transition spd="slow" p14:dur="2000" advTm="23308"/>
    </mc:Choice>
    <mc:Fallback xmlns="">
      <p:transition spd="slow" advTm="2330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6" presetClass="entr" presetSubtype="0" fill="hold" nodeType="withEffect">
                                  <p:stCondLst>
                                    <p:cond delay="0"/>
                                  </p:stCondLst>
                                  <p:childTnLst>
                                    <p:set>
                                      <p:cBhvr>
                                        <p:cTn id="8" dur="1" fill="hold">
                                          <p:stCondLst>
                                            <p:cond delay="0"/>
                                          </p:stCondLst>
                                        </p:cTn>
                                        <p:tgtEl>
                                          <p:spTgt spid="7179"/>
                                        </p:tgtEl>
                                        <p:attrNameLst>
                                          <p:attrName>style.visibility</p:attrName>
                                        </p:attrNameLst>
                                      </p:cBhvr>
                                      <p:to>
                                        <p:strVal val="visible"/>
                                      </p:to>
                                    </p:set>
                                    <p:animEffect transition="in" filter="wipe(down)">
                                      <p:cBhvr>
                                        <p:cTn id="9" dur="580">
                                          <p:stCondLst>
                                            <p:cond delay="0"/>
                                          </p:stCondLst>
                                        </p:cTn>
                                        <p:tgtEl>
                                          <p:spTgt spid="7179"/>
                                        </p:tgtEl>
                                      </p:cBhvr>
                                    </p:animEffect>
                                    <p:anim calcmode="lin" valueType="num">
                                      <p:cBhvr>
                                        <p:cTn id="10" dur="1822" tmFilter="0,0; 0.14,0.36; 0.43,0.73; 0.71,0.91; 1.0,1.0">
                                          <p:stCondLst>
                                            <p:cond delay="0"/>
                                          </p:stCondLst>
                                        </p:cTn>
                                        <p:tgtEl>
                                          <p:spTgt spid="717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17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17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17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179"/>
                                        </p:tgtEl>
                                        <p:attrNameLst>
                                          <p:attrName>ppt_y</p:attrName>
                                        </p:attrNameLst>
                                      </p:cBhvr>
                                      <p:tavLst>
                                        <p:tav tm="0" fmla="#ppt_y-sin(pi*$)/81">
                                          <p:val>
                                            <p:fltVal val="0"/>
                                          </p:val>
                                        </p:tav>
                                        <p:tav tm="100000">
                                          <p:val>
                                            <p:fltVal val="1"/>
                                          </p:val>
                                        </p:tav>
                                      </p:tavLst>
                                    </p:anim>
                                    <p:animScale>
                                      <p:cBhvr>
                                        <p:cTn id="15" dur="26">
                                          <p:stCondLst>
                                            <p:cond delay="650"/>
                                          </p:stCondLst>
                                        </p:cTn>
                                        <p:tgtEl>
                                          <p:spTgt spid="7179"/>
                                        </p:tgtEl>
                                      </p:cBhvr>
                                      <p:to x="100000" y="60000"/>
                                    </p:animScale>
                                    <p:animScale>
                                      <p:cBhvr>
                                        <p:cTn id="16" dur="166" decel="50000">
                                          <p:stCondLst>
                                            <p:cond delay="676"/>
                                          </p:stCondLst>
                                        </p:cTn>
                                        <p:tgtEl>
                                          <p:spTgt spid="7179"/>
                                        </p:tgtEl>
                                      </p:cBhvr>
                                      <p:to x="100000" y="100000"/>
                                    </p:animScale>
                                    <p:animScale>
                                      <p:cBhvr>
                                        <p:cTn id="17" dur="26">
                                          <p:stCondLst>
                                            <p:cond delay="1312"/>
                                          </p:stCondLst>
                                        </p:cTn>
                                        <p:tgtEl>
                                          <p:spTgt spid="7179"/>
                                        </p:tgtEl>
                                      </p:cBhvr>
                                      <p:to x="100000" y="80000"/>
                                    </p:animScale>
                                    <p:animScale>
                                      <p:cBhvr>
                                        <p:cTn id="18" dur="166" decel="50000">
                                          <p:stCondLst>
                                            <p:cond delay="1338"/>
                                          </p:stCondLst>
                                        </p:cTn>
                                        <p:tgtEl>
                                          <p:spTgt spid="7179"/>
                                        </p:tgtEl>
                                      </p:cBhvr>
                                      <p:to x="100000" y="100000"/>
                                    </p:animScale>
                                    <p:animScale>
                                      <p:cBhvr>
                                        <p:cTn id="19" dur="26">
                                          <p:stCondLst>
                                            <p:cond delay="1642"/>
                                          </p:stCondLst>
                                        </p:cTn>
                                        <p:tgtEl>
                                          <p:spTgt spid="7179"/>
                                        </p:tgtEl>
                                      </p:cBhvr>
                                      <p:to x="100000" y="90000"/>
                                    </p:animScale>
                                    <p:animScale>
                                      <p:cBhvr>
                                        <p:cTn id="20" dur="166" decel="50000">
                                          <p:stCondLst>
                                            <p:cond delay="1668"/>
                                          </p:stCondLst>
                                        </p:cTn>
                                        <p:tgtEl>
                                          <p:spTgt spid="7179"/>
                                        </p:tgtEl>
                                      </p:cBhvr>
                                      <p:to x="100000" y="100000"/>
                                    </p:animScale>
                                    <p:animScale>
                                      <p:cBhvr>
                                        <p:cTn id="21" dur="26">
                                          <p:stCondLst>
                                            <p:cond delay="1808"/>
                                          </p:stCondLst>
                                        </p:cTn>
                                        <p:tgtEl>
                                          <p:spTgt spid="7179"/>
                                        </p:tgtEl>
                                      </p:cBhvr>
                                      <p:to x="100000" y="95000"/>
                                    </p:animScale>
                                    <p:animScale>
                                      <p:cBhvr>
                                        <p:cTn id="22" dur="166" decel="50000">
                                          <p:stCondLst>
                                            <p:cond delay="1834"/>
                                          </p:stCondLst>
                                        </p:cTn>
                                        <p:tgtEl>
                                          <p:spTgt spid="717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2514600" y="-762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2400" b="1" i="1">
                <a:latin typeface="Times New Roman" pitchFamily="18" charset="0"/>
              </a:rPr>
              <a:t> </a:t>
            </a:r>
          </a:p>
        </p:txBody>
      </p:sp>
      <p:sp>
        <p:nvSpPr>
          <p:cNvPr id="24585" name="Text Box 9"/>
          <p:cNvSpPr txBox="1">
            <a:spLocks noChangeArrowheads="1"/>
          </p:cNvSpPr>
          <p:nvPr/>
        </p:nvSpPr>
        <p:spPr bwMode="auto">
          <a:xfrm>
            <a:off x="228600" y="4419600"/>
            <a:ext cx="8534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spcBef>
                <a:spcPct val="50000"/>
              </a:spcBef>
            </a:pPr>
            <a:r>
              <a:rPr lang="en-US" sz="2600" b="1">
                <a:solidFill>
                  <a:srgbClr val="FFFF00"/>
                </a:solidFill>
                <a:latin typeface="VNI-Times" pitchFamily="2" charset="0"/>
              </a:rPr>
              <a:t>    </a:t>
            </a:r>
            <a:endParaRPr lang="en-US" sz="2600">
              <a:latin typeface="Times New Roman" pitchFamily="18" charset="0"/>
              <a:cs typeface="Times New Roman" pitchFamily="18" charset="0"/>
            </a:endParaRPr>
          </a:p>
        </p:txBody>
      </p:sp>
      <p:sp>
        <p:nvSpPr>
          <p:cNvPr id="63494" name="Oval 11"/>
          <p:cNvSpPr>
            <a:spLocks noChangeArrowheads="1"/>
          </p:cNvSpPr>
          <p:nvPr/>
        </p:nvSpPr>
        <p:spPr bwMode="auto">
          <a:xfrm>
            <a:off x="609600" y="5486400"/>
            <a:ext cx="685800" cy="304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600"/>
          </a:p>
        </p:txBody>
      </p:sp>
      <p:sp>
        <p:nvSpPr>
          <p:cNvPr id="63496" name="Text Box 3"/>
          <p:cNvSpPr txBox="1">
            <a:spLocks noChangeArrowheads="1"/>
          </p:cNvSpPr>
          <p:nvPr/>
        </p:nvSpPr>
        <p:spPr bwMode="auto">
          <a:xfrm>
            <a:off x="1447800" y="120650"/>
            <a:ext cx="63103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3200" b="1" i="1">
                <a:latin typeface="Times New Roman" pitchFamily="18" charset="0"/>
              </a:rPr>
              <a:t> </a:t>
            </a:r>
          </a:p>
        </p:txBody>
      </p:sp>
      <p:sp>
        <p:nvSpPr>
          <p:cNvPr id="24583" name="Rectangle 7"/>
          <p:cNvSpPr>
            <a:spLocks noChangeArrowheads="1"/>
          </p:cNvSpPr>
          <p:nvPr/>
        </p:nvSpPr>
        <p:spPr bwMode="auto">
          <a:xfrm>
            <a:off x="366929" y="2209800"/>
            <a:ext cx="8458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600" i="1" dirty="0">
                <a:solidFill>
                  <a:srgbClr val="FF0000"/>
                </a:solidFill>
                <a:latin typeface="Times New Roman" pitchFamily="18" charset="0"/>
                <a:cs typeface="Times New Roman" pitchFamily="18" charset="0"/>
              </a:rPr>
              <a:t>  </a:t>
            </a:r>
            <a:r>
              <a:rPr lang="en-US" sz="3600"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Hè</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nào</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em</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cũng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được</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về</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thăm</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bà</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ngoại</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Vườn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nhà</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bà</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ngoại</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em</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có</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rất</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nhiều</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loại</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cây</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nào</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là</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xoài</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ổi</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mít</a:t>
            </a:r>
            <a:r>
              <a:rPr lang="en-US" sz="3600" b="1" i="1" dirty="0">
                <a:solidFill>
                  <a:srgbClr val="FF0000"/>
                </a:solidFill>
                <a:latin typeface="Times New Roman" pitchFamily="18" charset="0"/>
                <a:cs typeface="Times New Roman" pitchFamily="18" charset="0"/>
              </a:rPr>
              <a:t>, cam,… </a:t>
            </a:r>
            <a:r>
              <a:rPr lang="en-US" sz="3600" b="1" i="1" dirty="0" err="1">
                <a:solidFill>
                  <a:srgbClr val="FF0000"/>
                </a:solidFill>
                <a:latin typeface="Times New Roman" pitchFamily="18" charset="0"/>
                <a:cs typeface="Times New Roman" pitchFamily="18" charset="0"/>
              </a:rPr>
              <a:t>nhưng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được</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trồng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nhiều</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hơn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cả</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là</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cây</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chuối</a:t>
            </a:r>
            <a:r>
              <a:rPr lang="en-US" sz="3600" b="1" dirty="0">
                <a:solidFill>
                  <a:srgbClr val="FF3300"/>
                </a:solidFill>
                <a:latin typeface="Times New Roman" pitchFamily="18" charset="0"/>
              </a:rPr>
              <a:t>.</a:t>
            </a:r>
            <a:r>
              <a:rPr lang="en-US" sz="3600" b="1" i="1" dirty="0">
                <a:solidFill>
                  <a:srgbClr val="FF0000"/>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Em</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thích</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nhất</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một</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cây</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chuối</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tiêu</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sai</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quả</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trong</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bụi</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chuối</a:t>
            </a:r>
            <a:r>
              <a:rPr lang="en-US" sz="3600" dirty="0">
                <a:solidFill>
                  <a:srgbClr val="3333CC"/>
                </a:solidFill>
                <a:latin typeface="Times New Roman" pitchFamily="18" charset="0"/>
                <a:cs typeface="Times New Roman" pitchFamily="18" charset="0"/>
              </a:rPr>
              <a:t> ở </a:t>
            </a:r>
            <a:r>
              <a:rPr lang="en-US" sz="3600" dirty="0" err="1">
                <a:solidFill>
                  <a:srgbClr val="3333CC"/>
                </a:solidFill>
                <a:latin typeface="Times New Roman" pitchFamily="18" charset="0"/>
                <a:cs typeface="Times New Roman" pitchFamily="18" charset="0"/>
              </a:rPr>
              <a:t>trong</a:t>
            </a:r>
            <a:r>
              <a:rPr lang="en-US" sz="3600" dirty="0">
                <a:solidFill>
                  <a:srgbClr val="3333CC"/>
                </a:solidFill>
                <a:latin typeface="Times New Roman" pitchFamily="18" charset="0"/>
                <a:cs typeface="Times New Roman" pitchFamily="18" charset="0"/>
              </a:rPr>
              <a:t> </a:t>
            </a:r>
            <a:r>
              <a:rPr lang="en-US" sz="3600" dirty="0" err="1">
                <a:solidFill>
                  <a:srgbClr val="3333CC"/>
                </a:solidFill>
                <a:latin typeface="Times New Roman" pitchFamily="18" charset="0"/>
                <a:cs typeface="Times New Roman" pitchFamily="18" charset="0"/>
              </a:rPr>
              <a:t>vườn</a:t>
            </a:r>
            <a:r>
              <a:rPr lang="en-US" sz="3600" dirty="0">
                <a:solidFill>
                  <a:srgbClr val="3333CC"/>
                </a:solidFill>
                <a:latin typeface="Times New Roman" pitchFamily="18" charset="0"/>
                <a:cs typeface="Times New Roman" pitchFamily="18" charset="0"/>
              </a:rPr>
              <a:t>.</a:t>
            </a:r>
          </a:p>
        </p:txBody>
      </p:sp>
      <p:sp>
        <p:nvSpPr>
          <p:cNvPr id="3" name="Rectangle 7"/>
          <p:cNvSpPr>
            <a:spLocks noChangeArrowheads="1"/>
          </p:cNvSpPr>
          <p:nvPr/>
        </p:nvSpPr>
        <p:spPr bwMode="auto">
          <a:xfrm>
            <a:off x="429491" y="533400"/>
            <a:ext cx="304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u="sng" dirty="0">
                <a:latin typeface="Times New Roman" pitchFamily="18" charset="0"/>
                <a:cs typeface="Times New Roman" pitchFamily="18" charset="0"/>
              </a:rPr>
              <a:t/>
            </a:r>
            <a:br>
              <a:rPr lang="en-US" sz="2800" b="1" u="sng" dirty="0">
                <a:latin typeface="Times New Roman" pitchFamily="18" charset="0"/>
                <a:cs typeface="Times New Roman" pitchFamily="18" charset="0"/>
              </a:rPr>
            </a:br>
            <a:r>
              <a:rPr lang="en-US" sz="2800" b="1" u="sng" dirty="0" err="1">
                <a:latin typeface="Times New Roman" pitchFamily="18" charset="0"/>
                <a:cs typeface="Times New Roman" pitchFamily="18" charset="0"/>
              </a:rPr>
              <a:t>Đoạn</a:t>
            </a:r>
            <a:r>
              <a:rPr lang="en-US" sz="2800" b="1" u="sng" dirty="0">
                <a:latin typeface="Times New Roman" pitchFamily="18" charset="0"/>
                <a:cs typeface="Times New Roman" pitchFamily="18" charset="0"/>
              </a:rPr>
              <a:t> 1</a:t>
            </a:r>
            <a:r>
              <a:rPr lang="en-US" sz="2800" b="1" dirty="0">
                <a:latin typeface="Times New Roman" pitchFamily="18" charset="0"/>
                <a:cs typeface="Times New Roman" pitchFamily="18" charset="0"/>
              </a:rPr>
              <a:t>:  </a:t>
            </a:r>
            <a:r>
              <a:rPr lang="en-US" sz="2800" b="1" i="1" dirty="0">
                <a:effectLst>
                  <a:outerShdw blurRad="38100" dist="38100" dir="2700000" algn="tl">
                    <a:srgbClr val="C0C0C0"/>
                  </a:outerShdw>
                </a:effectLst>
                <a:latin typeface="Times New Roman" pitchFamily="18" charset="0"/>
                <a:cs typeface="Times New Roman" pitchFamily="18" charset="0"/>
              </a:rPr>
              <a:t>(</a:t>
            </a:r>
            <a:r>
              <a:rPr lang="en-US" sz="2800" b="1" i="1" dirty="0" err="1">
                <a:effectLst>
                  <a:outerShdw blurRad="38100" dist="38100" dir="2700000" algn="tl">
                    <a:srgbClr val="C0C0C0"/>
                  </a:outerShdw>
                </a:effectLst>
                <a:latin typeface="Times New Roman" pitchFamily="18" charset="0"/>
                <a:cs typeface="Times New Roman" pitchFamily="18" charset="0"/>
              </a:rPr>
              <a:t>Mở</a:t>
            </a:r>
            <a:r>
              <a:rPr lang="en-US" sz="2800" b="1" i="1" dirty="0">
                <a:effectLst>
                  <a:outerShdw blurRad="38100" dist="38100" dir="2700000" algn="tl">
                    <a:srgbClr val="C0C0C0"/>
                  </a:outerShdw>
                </a:effectLst>
                <a:latin typeface="Times New Roman" pitchFamily="18" charset="0"/>
                <a:cs typeface="Times New Roman" pitchFamily="18" charset="0"/>
              </a:rPr>
              <a:t> </a:t>
            </a:r>
            <a:r>
              <a:rPr lang="en-US" sz="2800" b="1" i="1" dirty="0" err="1">
                <a:effectLst>
                  <a:outerShdw blurRad="38100" dist="38100" dir="2700000" algn="tl">
                    <a:srgbClr val="C0C0C0"/>
                  </a:outerShdw>
                </a:effectLst>
                <a:latin typeface="Times New Roman" pitchFamily="18" charset="0"/>
                <a:cs typeface="Times New Roman" pitchFamily="18" charset="0"/>
              </a:rPr>
              <a:t>bài</a:t>
            </a:r>
            <a:r>
              <a:rPr lang="en-US" sz="2800" b="1" i="1" dirty="0">
                <a:effectLst>
                  <a:outerShdw blurRad="38100" dist="38100" dir="2700000" algn="tl">
                    <a:srgbClr val="C0C0C0"/>
                  </a:outerShdw>
                </a:effectLst>
                <a:latin typeface="Times New Roman" pitchFamily="18" charset="0"/>
                <a:cs typeface="Times New Roman" pitchFamily="18" charset="0"/>
              </a:rPr>
              <a:t>)</a:t>
            </a:r>
            <a:r>
              <a:rPr lang="en-US" sz="2800" b="1" dirty="0">
                <a:latin typeface="Times New Roman" pitchFamily="18" charset="0"/>
                <a:cs typeface="Times New Roman" pitchFamily="18" charset="0"/>
              </a:rPr>
              <a:t> </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6860077"/>
      </p:ext>
    </p:extLst>
  </p:cSld>
  <p:clrMapOvr>
    <a:masterClrMapping/>
  </p:clrMapOvr>
  <p:transition advTm="454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3"/>
          <p:cNvSpPr txBox="1">
            <a:spLocks noChangeArrowheads="1"/>
          </p:cNvSpPr>
          <p:nvPr/>
        </p:nvSpPr>
        <p:spPr bwMode="auto">
          <a:xfrm>
            <a:off x="2362200" y="501650"/>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2400" b="1" i="1">
                <a:latin typeface="Times New Roman" pitchFamily="18" charset="0"/>
              </a:rPr>
              <a:t> </a:t>
            </a:r>
          </a:p>
        </p:txBody>
      </p:sp>
      <p:sp>
        <p:nvSpPr>
          <p:cNvPr id="74757" name="Text Box 3"/>
          <p:cNvSpPr txBox="1">
            <a:spLocks noChangeArrowheads="1"/>
          </p:cNvSpPr>
          <p:nvPr/>
        </p:nvSpPr>
        <p:spPr bwMode="auto">
          <a:xfrm>
            <a:off x="1447800" y="196850"/>
            <a:ext cx="63103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3200" b="1" i="1">
                <a:latin typeface="Times New Roman" pitchFamily="18" charset="0"/>
              </a:rPr>
              <a:t> </a:t>
            </a:r>
          </a:p>
        </p:txBody>
      </p:sp>
      <p:sp>
        <p:nvSpPr>
          <p:cNvPr id="74760" name="Text Box 5"/>
          <p:cNvSpPr txBox="1">
            <a:spLocks noChangeArrowheads="1"/>
          </p:cNvSpPr>
          <p:nvPr/>
        </p:nvSpPr>
        <p:spPr bwMode="auto">
          <a:xfrm>
            <a:off x="990600" y="3886200"/>
            <a:ext cx="7467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1800">
                <a:latin typeface="Times New Roman" pitchFamily="18" charset="0"/>
              </a:rPr>
              <a:t> </a:t>
            </a:r>
          </a:p>
          <a:p>
            <a:pPr eaLnBrk="1" hangingPunct="1"/>
            <a:endParaRPr lang="en-US" sz="2800" b="1">
              <a:latin typeface="Times New Roman" pitchFamily="18" charset="0"/>
            </a:endParaRPr>
          </a:p>
        </p:txBody>
      </p:sp>
      <p:sp>
        <p:nvSpPr>
          <p:cNvPr id="24584" name="Text Box 8"/>
          <p:cNvSpPr txBox="1">
            <a:spLocks noChangeArrowheads="1"/>
          </p:cNvSpPr>
          <p:nvPr/>
        </p:nvSpPr>
        <p:spPr bwMode="auto">
          <a:xfrm>
            <a:off x="457200" y="533400"/>
            <a:ext cx="39624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spcBef>
                <a:spcPct val="50000"/>
              </a:spcBef>
            </a:pPr>
            <a:r>
              <a:rPr lang="en-US" sz="2800" b="1">
                <a:latin typeface="Times New Roman" pitchFamily="18" charset="0"/>
                <a:cs typeface="Times New Roman" pitchFamily="18" charset="0"/>
              </a:rPr>
              <a:t>  </a:t>
            </a:r>
            <a:r>
              <a:rPr lang="en-US" sz="2800" b="1">
                <a:solidFill>
                  <a:srgbClr val="FF3300"/>
                </a:solidFill>
                <a:latin typeface="Times New Roman" pitchFamily="18" charset="0"/>
                <a:cs typeface="Times New Roman" pitchFamily="18" charset="0"/>
              </a:rPr>
              <a:t>Đoạn 2</a:t>
            </a:r>
            <a:r>
              <a:rPr lang="en-US" sz="2800">
                <a:solidFill>
                  <a:srgbClr val="FF3300"/>
                </a:solidFill>
                <a:latin typeface="Times New Roman" pitchFamily="18" charset="0"/>
                <a:cs typeface="Times New Roman" pitchFamily="18" charset="0"/>
              </a:rPr>
              <a:t>:</a:t>
            </a:r>
            <a:r>
              <a:rPr lang="en-US" sz="2800">
                <a:latin typeface="Times New Roman" pitchFamily="18" charset="0"/>
                <a:cs typeface="Times New Roman" pitchFamily="18" charset="0"/>
              </a:rPr>
              <a:t> </a:t>
            </a:r>
            <a:r>
              <a:rPr lang="en-US" sz="2800">
                <a:solidFill>
                  <a:srgbClr val="3333CC"/>
                </a:solidFill>
                <a:latin typeface="Times New Roman" pitchFamily="18" charset="0"/>
                <a:cs typeface="Times New Roman" pitchFamily="18" charset="0"/>
              </a:rPr>
              <a:t>Nhìn từ xa, cây chuối như một chiếc ô xanh mát rượi. Thân cây cao hơn đầu người, mọc thẳng, không có cành, chung quanh </a:t>
            </a:r>
            <a:r>
              <a:rPr lang="vi-VN" sz="2800">
                <a:solidFill>
                  <a:srgbClr val="3333CC"/>
                </a:solidFill>
                <a:latin typeface="Times New Roman" pitchFamily="18" charset="0"/>
                <a:cs typeface="Times New Roman" pitchFamily="18" charset="0"/>
              </a:rPr>
              <a:t>l</a:t>
            </a:r>
            <a:r>
              <a:rPr lang="en-US" sz="2800">
                <a:solidFill>
                  <a:srgbClr val="3333CC"/>
                </a:solidFill>
                <a:latin typeface="Times New Roman" pitchFamily="18" charset="0"/>
                <a:cs typeface="Times New Roman" pitchFamily="18" charset="0"/>
              </a:rPr>
              <a:t>à mấy cây con đứng sát lại nhau thành bụi […]</a:t>
            </a:r>
            <a:r>
              <a:rPr lang="en-US" sz="2800" b="1">
                <a:solidFill>
                  <a:srgbClr val="3333CC"/>
                </a:solidFill>
                <a:latin typeface="Times New Roman" pitchFamily="18" charset="0"/>
                <a:cs typeface="Times New Roman" pitchFamily="18" charset="0"/>
              </a:rPr>
              <a:t>.</a:t>
            </a:r>
          </a:p>
        </p:txBody>
      </p:sp>
      <p:pic>
        <p:nvPicPr>
          <p:cNvPr id="536587" name="Picture 11" descr="chuoi-duoc-su-dung-trong-san-xuat-chat-deo-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2400"/>
            <a:ext cx="43751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46259576"/>
      </p:ext>
    </p:extLst>
  </p:cSld>
  <p:clrMapOvr>
    <a:masterClrMapping/>
  </p:clrMapOvr>
  <p:transition advTm="249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3"/>
          <p:cNvSpPr txBox="1">
            <a:spLocks noChangeArrowheads="1"/>
          </p:cNvSpPr>
          <p:nvPr/>
        </p:nvSpPr>
        <p:spPr bwMode="auto">
          <a:xfrm>
            <a:off x="2514600" y="-762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2400" b="1" i="1">
                <a:latin typeface="Times New Roman" pitchFamily="18" charset="0"/>
              </a:rPr>
              <a:t> </a:t>
            </a:r>
          </a:p>
        </p:txBody>
      </p:sp>
      <p:sp>
        <p:nvSpPr>
          <p:cNvPr id="24585" name="Text Box 9"/>
          <p:cNvSpPr txBox="1">
            <a:spLocks noChangeArrowheads="1"/>
          </p:cNvSpPr>
          <p:nvPr/>
        </p:nvSpPr>
        <p:spPr bwMode="auto">
          <a:xfrm>
            <a:off x="228600" y="4419600"/>
            <a:ext cx="853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spcBef>
                <a:spcPct val="50000"/>
              </a:spcBef>
            </a:pPr>
            <a:r>
              <a:rPr lang="en-US" sz="3600" b="1">
                <a:solidFill>
                  <a:srgbClr val="FFFF00"/>
                </a:solidFill>
                <a:latin typeface="VNI-Times" pitchFamily="2" charset="0"/>
              </a:rPr>
              <a:t>    </a:t>
            </a:r>
            <a:endParaRPr lang="en-US" sz="3200">
              <a:latin typeface="Times New Roman" pitchFamily="18" charset="0"/>
              <a:cs typeface="Times New Roman" pitchFamily="18" charset="0"/>
            </a:endParaRPr>
          </a:p>
        </p:txBody>
      </p:sp>
      <p:sp>
        <p:nvSpPr>
          <p:cNvPr id="64518" name="Oval 11"/>
          <p:cNvSpPr>
            <a:spLocks noChangeArrowheads="1"/>
          </p:cNvSpPr>
          <p:nvPr/>
        </p:nvSpPr>
        <p:spPr bwMode="auto">
          <a:xfrm>
            <a:off x="609600" y="5486400"/>
            <a:ext cx="685800" cy="304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20" name="Text Box 3"/>
          <p:cNvSpPr txBox="1">
            <a:spLocks noChangeArrowheads="1"/>
          </p:cNvSpPr>
          <p:nvPr/>
        </p:nvSpPr>
        <p:spPr bwMode="auto">
          <a:xfrm>
            <a:off x="1447800" y="120650"/>
            <a:ext cx="63103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r>
              <a:rPr lang="en-US" sz="3200" b="1" i="1">
                <a:latin typeface="Times New Roman" pitchFamily="18" charset="0"/>
              </a:rPr>
              <a:t> </a:t>
            </a:r>
          </a:p>
        </p:txBody>
      </p:sp>
      <p:sp>
        <p:nvSpPr>
          <p:cNvPr id="24584" name="Text Box 8"/>
          <p:cNvSpPr txBox="1">
            <a:spLocks noChangeArrowheads="1"/>
          </p:cNvSpPr>
          <p:nvPr/>
        </p:nvSpPr>
        <p:spPr bwMode="auto">
          <a:xfrm>
            <a:off x="457200" y="1524000"/>
            <a:ext cx="8305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400">
                <a:solidFill>
                  <a:schemeClr val="tx1"/>
                </a:solidFill>
                <a:latin typeface="Arial" charset="0"/>
                <a:cs typeface="Arial" charset="0"/>
              </a:defRPr>
            </a:lvl1pPr>
            <a:lvl2pPr marL="742950" indent="-285750" eaLnBrk="0" hangingPunct="0">
              <a:defRPr sz="5400">
                <a:solidFill>
                  <a:schemeClr val="tx1"/>
                </a:solidFill>
                <a:latin typeface="Arial" charset="0"/>
                <a:cs typeface="Arial" charset="0"/>
              </a:defRPr>
            </a:lvl2pPr>
            <a:lvl3pPr marL="1143000" indent="-228600" eaLnBrk="0" hangingPunct="0">
              <a:defRPr sz="5400">
                <a:solidFill>
                  <a:schemeClr val="tx1"/>
                </a:solidFill>
                <a:latin typeface="Arial" charset="0"/>
                <a:cs typeface="Arial" charset="0"/>
              </a:defRPr>
            </a:lvl3pPr>
            <a:lvl4pPr marL="1600200" indent="-228600" eaLnBrk="0" hangingPunct="0">
              <a:defRPr sz="5400">
                <a:solidFill>
                  <a:schemeClr val="tx1"/>
                </a:solidFill>
                <a:latin typeface="Arial" charset="0"/>
                <a:cs typeface="Arial" charset="0"/>
              </a:defRPr>
            </a:lvl4pPr>
            <a:lvl5pPr marL="2057400" indent="-228600" eaLnBrk="0" hangingPunct="0">
              <a:defRPr sz="5400">
                <a:solidFill>
                  <a:schemeClr val="tx1"/>
                </a:solidFill>
                <a:latin typeface="Arial" charset="0"/>
                <a:cs typeface="Arial" charset="0"/>
              </a:defRPr>
            </a:lvl5pPr>
            <a:lvl6pPr marL="2514600" indent="-228600" eaLnBrk="0" fontAlgn="base" hangingPunct="0">
              <a:spcBef>
                <a:spcPct val="0"/>
              </a:spcBef>
              <a:spcAft>
                <a:spcPct val="0"/>
              </a:spcAft>
              <a:defRPr sz="5400">
                <a:solidFill>
                  <a:schemeClr val="tx1"/>
                </a:solidFill>
                <a:latin typeface="Arial" charset="0"/>
                <a:cs typeface="Arial" charset="0"/>
              </a:defRPr>
            </a:lvl6pPr>
            <a:lvl7pPr marL="2971800" indent="-228600" eaLnBrk="0" fontAlgn="base" hangingPunct="0">
              <a:spcBef>
                <a:spcPct val="0"/>
              </a:spcBef>
              <a:spcAft>
                <a:spcPct val="0"/>
              </a:spcAft>
              <a:defRPr sz="5400">
                <a:solidFill>
                  <a:schemeClr val="tx1"/>
                </a:solidFill>
                <a:latin typeface="Arial" charset="0"/>
                <a:cs typeface="Arial" charset="0"/>
              </a:defRPr>
            </a:lvl7pPr>
            <a:lvl8pPr marL="3429000" indent="-228600" eaLnBrk="0" fontAlgn="base" hangingPunct="0">
              <a:spcBef>
                <a:spcPct val="0"/>
              </a:spcBef>
              <a:spcAft>
                <a:spcPct val="0"/>
              </a:spcAft>
              <a:defRPr sz="5400">
                <a:solidFill>
                  <a:schemeClr val="tx1"/>
                </a:solidFill>
                <a:latin typeface="Arial" charset="0"/>
                <a:cs typeface="Arial" charset="0"/>
              </a:defRPr>
            </a:lvl8pPr>
            <a:lvl9pPr marL="3886200" indent="-228600" eaLnBrk="0" fontAlgn="base" hangingPunct="0">
              <a:spcBef>
                <a:spcPct val="0"/>
              </a:spcBef>
              <a:spcAft>
                <a:spcPct val="0"/>
              </a:spcAft>
              <a:defRPr sz="5400">
                <a:solidFill>
                  <a:schemeClr val="tx1"/>
                </a:solidFill>
                <a:latin typeface="Arial" charset="0"/>
                <a:cs typeface="Arial" charset="0"/>
              </a:defRPr>
            </a:lvl9pPr>
          </a:lstStyle>
          <a:p>
            <a:pPr eaLnBrk="1" hangingPunct="1">
              <a:spcBef>
                <a:spcPct val="50000"/>
              </a:spcBef>
            </a:pP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Nhìn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chiếc</a:t>
            </a:r>
            <a:r>
              <a:rPr lang="en-US" sz="2400" dirty="0">
                <a:latin typeface="Times New Roman" pitchFamily="18" charset="0"/>
                <a:cs typeface="Times New Roman" pitchFamily="18" charset="0"/>
              </a:rPr>
              <a:t> ô </a:t>
            </a:r>
            <a:r>
              <a:rPr lang="en-US" sz="2400" dirty="0" err="1">
                <a:latin typeface="Times New Roman" pitchFamily="18" charset="0"/>
                <a:cs typeface="Times New Roman" pitchFamily="18" charset="0"/>
              </a:rPr>
              <a:t>xanh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rượi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quanh</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l</a:t>
            </a:r>
            <a:r>
              <a:rPr lang="en-US" sz="2400" dirty="0">
                <a:latin typeface="Times New Roman" pitchFamily="18" charset="0"/>
                <a:cs typeface="Times New Roman" pitchFamily="18" charset="0"/>
              </a:rPr>
              <a:t>à </a:t>
            </a:r>
            <a:r>
              <a:rPr lang="en-US" sz="2400" dirty="0" err="1">
                <a:latin typeface="Times New Roman" pitchFamily="18" charset="0"/>
                <a:cs typeface="Times New Roman" pitchFamily="18" charset="0"/>
              </a:rPr>
              <a:t>mấy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bụi</a:t>
            </a:r>
            <a:r>
              <a:rPr lang="en-US" sz="2400" dirty="0">
                <a:latin typeface="Times New Roman" pitchFamily="18" charset="0"/>
                <a:cs typeface="Times New Roman" pitchFamily="18" charset="0"/>
              </a:rPr>
              <a: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Đến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gần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mới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thấy</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rõ</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thân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chuối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như</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cột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Sờ</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vào</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thân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thì</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không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còn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cảm</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giác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mát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rượi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nữa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vì</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cây</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ái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vỏ</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nhẵn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bóng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của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cây</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đã</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già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khô</a:t>
            </a:r>
            <a:r>
              <a:rPr lang="en-US" sz="2400" i="1" dirty="0">
                <a:solidFill>
                  <a:srgbClr val="FF0000"/>
                </a:solidFill>
                <a:latin typeface="Times New Roman" pitchFamily="18" charset="0"/>
                <a:cs typeface="Times New Roman" pitchFamily="18" charset="0"/>
              </a:rPr>
              <a:t>.</a:t>
            </a:r>
          </a:p>
        </p:txBody>
      </p:sp>
      <p:sp>
        <p:nvSpPr>
          <p:cNvPr id="24583" name="Rectangle 7"/>
          <p:cNvSpPr>
            <a:spLocks noChangeArrowheads="1"/>
          </p:cNvSpPr>
          <p:nvPr/>
        </p:nvSpPr>
        <p:spPr bwMode="auto">
          <a:xfrm>
            <a:off x="457200" y="609600"/>
            <a:ext cx="3581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u="sng">
                <a:latin typeface="Times New Roman" pitchFamily="18" charset="0"/>
                <a:cs typeface="Times New Roman" pitchFamily="18" charset="0"/>
              </a:rPr>
              <a:t>Đoạn 2</a:t>
            </a:r>
            <a:r>
              <a:rPr lang="en-US" sz="2800" b="1">
                <a:latin typeface="Times New Roman" pitchFamily="18" charset="0"/>
                <a:cs typeface="Times New Roman" pitchFamily="18" charset="0"/>
              </a:rPr>
              <a:t>:  </a:t>
            </a:r>
            <a:r>
              <a:rPr lang="en-US" sz="2800" b="1" i="1">
                <a:solidFill>
                  <a:schemeClr val="accent2"/>
                </a:solidFill>
                <a:effectLst>
                  <a:outerShdw blurRad="38100" dist="38100" dir="2700000" algn="tl">
                    <a:srgbClr val="C0C0C0"/>
                  </a:outerShdw>
                </a:effectLst>
                <a:latin typeface="Times New Roman" pitchFamily="18" charset="0"/>
                <a:cs typeface="Times New Roman" pitchFamily="18" charset="0"/>
              </a:rPr>
              <a:t>(Thân bài)</a:t>
            </a:r>
            <a:r>
              <a:rPr lang="en-US" sz="2800" b="1">
                <a:latin typeface="Times New Roman" pitchFamily="18" charset="0"/>
                <a:cs typeface="Times New Roman" pitchFamily="18" charset="0"/>
              </a:rPr>
              <a:t> </a:t>
            </a:r>
          </a:p>
        </p:txBody>
      </p:sp>
      <p:sp>
        <p:nvSpPr>
          <p:cNvPr id="64531" name="Rectangle 21"/>
          <p:cNvSpPr>
            <a:spLocks noChangeArrowheads="1"/>
          </p:cNvSpPr>
          <p:nvPr/>
        </p:nvSpPr>
        <p:spPr bwMode="auto">
          <a:xfrm>
            <a:off x="457200" y="4038600"/>
            <a:ext cx="8534400" cy="1562100"/>
          </a:xfrm>
          <a:prstGeom prst="rect">
            <a:avLst/>
          </a:prstGeom>
          <a:solidFill>
            <a:schemeClr val="bg1"/>
          </a:solidFill>
          <a:ln w="9525" algn="ctr">
            <a:solidFill>
              <a:srgbClr val="33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400" dirty="0">
                <a:solidFill>
                  <a:srgbClr val="660033"/>
                </a:solidFill>
                <a:latin typeface="Times New Roman" pitchFamily="18" charset="0"/>
              </a:rPr>
              <a:t>   </a:t>
            </a:r>
            <a:r>
              <a:rPr lang="en-US" sz="2400" dirty="0" err="1">
                <a:solidFill>
                  <a:srgbClr val="FF3300"/>
                </a:solidFill>
                <a:latin typeface="Times New Roman" pitchFamily="18" charset="0"/>
              </a:rPr>
              <a:t>Những</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cây</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chuối</a:t>
            </a:r>
            <a:r>
              <a:rPr lang="en-US" sz="2400" dirty="0">
                <a:solidFill>
                  <a:srgbClr val="FF3300"/>
                </a:solidFill>
                <a:latin typeface="Times New Roman" pitchFamily="18" charset="0"/>
              </a:rPr>
              <a:t> con </a:t>
            </a:r>
            <a:r>
              <a:rPr lang="en-US" sz="2400" dirty="0" err="1">
                <a:solidFill>
                  <a:srgbClr val="FF3300"/>
                </a:solidFill>
                <a:latin typeface="Times New Roman" pitchFamily="18" charset="0"/>
              </a:rPr>
              <a:t>đứng</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sát</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bên</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chân</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mẹ</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Có</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cây</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chưa</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ra</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lá</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có</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cây</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đã</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loe</a:t>
            </a:r>
            <a:r>
              <a:rPr lang="en-US" sz="2400" dirty="0">
                <a:solidFill>
                  <a:srgbClr val="FF3300"/>
                </a:solidFill>
                <a:latin typeface="Times New Roman" pitchFamily="18" charset="0"/>
              </a:rPr>
              <a:t> hoe </a:t>
            </a:r>
            <a:r>
              <a:rPr lang="en-US" sz="2400" dirty="0" err="1">
                <a:solidFill>
                  <a:srgbClr val="FF3300"/>
                </a:solidFill>
                <a:latin typeface="Times New Roman" pitchFamily="18" charset="0"/>
              </a:rPr>
              <a:t>vài</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tàu</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lá</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nho</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nhỏ</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ngúng</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nguẩy</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trước</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gió</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Sờ</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vào</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thân</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cây</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đã</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trổ</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buồng</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chúng</a:t>
            </a:r>
            <a:r>
              <a:rPr lang="en-US" sz="2400" dirty="0">
                <a:solidFill>
                  <a:srgbClr val="FF3300"/>
                </a:solidFill>
                <a:latin typeface="Times New Roman" pitchFamily="18" charset="0"/>
              </a:rPr>
              <a:t> ta </a:t>
            </a:r>
            <a:r>
              <a:rPr lang="en-US" sz="2400" dirty="0" err="1">
                <a:solidFill>
                  <a:srgbClr val="FF3300"/>
                </a:solidFill>
                <a:latin typeface="Times New Roman" pitchFamily="18" charset="0"/>
              </a:rPr>
              <a:t>không</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còn</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có</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cảm</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giác</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mát</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rượi</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nữa</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vì</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cái</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vỏ</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nhẵn</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bóng</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căng</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đầy</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nước</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của</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nó</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đã</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hơi</a:t>
            </a:r>
            <a:r>
              <a:rPr lang="en-US" sz="2400" dirty="0">
                <a:solidFill>
                  <a:srgbClr val="FF3300"/>
                </a:solidFill>
                <a:latin typeface="Times New Roman" pitchFamily="18" charset="0"/>
              </a:rPr>
              <a:t> </a:t>
            </a:r>
            <a:r>
              <a:rPr lang="en-US" sz="2400" dirty="0" err="1">
                <a:solidFill>
                  <a:srgbClr val="FF3300"/>
                </a:solidFill>
                <a:latin typeface="Times New Roman" pitchFamily="18" charset="0"/>
              </a:rPr>
              <a:t>khô</a:t>
            </a:r>
            <a:r>
              <a:rPr lang="en-US" sz="2400" dirty="0">
                <a:solidFill>
                  <a:srgbClr val="FF3300"/>
                </a:solidFill>
                <a:latin typeface="Times New Roman" pitchFamily="18" charset="0"/>
              </a:rPr>
              <a: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82067078"/>
      </p:ext>
    </p:extLst>
  </p:cSld>
  <p:clrMapOvr>
    <a:masterClrMapping/>
  </p:clrMapOvr>
  <p:transition advTm="1094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64531"/>
                                        </p:tgtEl>
                                        <p:attrNameLst>
                                          <p:attrName>style.visibility</p:attrName>
                                        </p:attrNameLst>
                                      </p:cBhvr>
                                      <p:to>
                                        <p:strVal val="visible"/>
                                      </p:to>
                                    </p:set>
                                    <p:anim calcmode="discrete" valueType="clr">
                                      <p:cBhvr override="childStyle">
                                        <p:cTn id="11" dur="80"/>
                                        <p:tgtEl>
                                          <p:spTgt spid="6453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64531"/>
                                        </p:tgtEl>
                                        <p:attrNameLst>
                                          <p:attrName>fillcolor</p:attrName>
                                        </p:attrNameLst>
                                      </p:cBhvr>
                                      <p:tavLst>
                                        <p:tav tm="0">
                                          <p:val>
                                            <p:clrVal>
                                              <a:schemeClr val="accent2"/>
                                            </p:clrVal>
                                          </p:val>
                                        </p:tav>
                                        <p:tav tm="50000">
                                          <p:val>
                                            <p:clrVal>
                                              <a:schemeClr val="hlink"/>
                                            </p:clrVal>
                                          </p:val>
                                        </p:tav>
                                      </p:tavLst>
                                    </p:anim>
                                    <p:set>
                                      <p:cBhvr>
                                        <p:cTn id="13" dur="80"/>
                                        <p:tgtEl>
                                          <p:spTgt spid="645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645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6"/>
</p:tagLst>
</file>

<file path=ppt/tags/tag2.xml><?xml version="1.0" encoding="utf-8"?>
<p:tagLst xmlns:a="http://schemas.openxmlformats.org/drawingml/2006/main" xmlns:r="http://schemas.openxmlformats.org/officeDocument/2006/relationships" xmlns:p="http://schemas.openxmlformats.org/presentationml/2006/main">
  <p:tag name="TIMING" val="|1.8|9.4|26.9|5.6|5.3|9.4"/>
</p:tagLst>
</file>

<file path=ppt/tags/tag3.xml><?xml version="1.0" encoding="utf-8"?>
<p:tagLst xmlns:a="http://schemas.openxmlformats.org/drawingml/2006/main" xmlns:r="http://schemas.openxmlformats.org/officeDocument/2006/relationships" xmlns:p="http://schemas.openxmlformats.org/presentationml/2006/main">
  <p:tag name="TIMING" val="|47.9|24.4"/>
</p:tagLst>
</file>

<file path=ppt/tags/tag4.xml><?xml version="1.0" encoding="utf-8"?>
<p:tagLst xmlns:a="http://schemas.openxmlformats.org/drawingml/2006/main" xmlns:r="http://schemas.openxmlformats.org/officeDocument/2006/relationships" xmlns:p="http://schemas.openxmlformats.org/presentationml/2006/main">
  <p:tag name="TIMING" val="|62.1"/>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1.7|0.8"/>
</p:tagLst>
</file>

<file path=ppt/tags/tag7.xml><?xml version="1.0" encoding="utf-8"?>
<p:tagLst xmlns:a="http://schemas.openxmlformats.org/drawingml/2006/main" xmlns:r="http://schemas.openxmlformats.org/officeDocument/2006/relationships" xmlns:p="http://schemas.openxmlformats.org/presentationml/2006/main">
  <p:tag name="TIMING" val="|1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TotalTime>
  <Words>907</Words>
  <Application>Microsoft Office PowerPoint</Application>
  <PresentationFormat>On-screen Show (4:3)</PresentationFormat>
  <Paragraphs>72</Paragraphs>
  <Slides>15</Slides>
  <Notes>0</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xuan thuy</dc:creator>
  <cp:lastModifiedBy> THU HA</cp:lastModifiedBy>
  <cp:revision>27</cp:revision>
  <dcterms:created xsi:type="dcterms:W3CDTF">2020-04-05T15:07:31Z</dcterms:created>
  <dcterms:modified xsi:type="dcterms:W3CDTF">2023-03-01T02:22:24Z</dcterms:modified>
</cp:coreProperties>
</file>