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  <p:sldMasterId id="2147483803" r:id="rId2"/>
    <p:sldMasterId id="2147483817" r:id="rId3"/>
  </p:sldMasterIdLst>
  <p:notesMasterIdLst>
    <p:notesMasterId r:id="rId17"/>
  </p:notesMasterIdLst>
  <p:sldIdLst>
    <p:sldId id="274" r:id="rId4"/>
    <p:sldId id="2007577166" r:id="rId5"/>
    <p:sldId id="2007577167" r:id="rId6"/>
    <p:sldId id="278" r:id="rId7"/>
    <p:sldId id="2007577169" r:id="rId8"/>
    <p:sldId id="2007577155" r:id="rId9"/>
    <p:sldId id="2007577156" r:id="rId10"/>
    <p:sldId id="2007577157" r:id="rId11"/>
    <p:sldId id="2007577158" r:id="rId12"/>
    <p:sldId id="2007577159" r:id="rId13"/>
    <p:sldId id="2007577173" r:id="rId14"/>
    <p:sldId id="2007577165" r:id="rId15"/>
    <p:sldId id="20075771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228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8DD36-3825-4610-AD04-DB9AF0E17E8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80DA-E262-4C8F-BDFD-EB72114C5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433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95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20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Hs </a:t>
            </a:r>
            <a:r>
              <a:rPr lang="en-US" altLang="zh-CN" dirty="0" err="1"/>
              <a:t>nêu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nhập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khung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đang</a:t>
            </a:r>
            <a:r>
              <a:rPr lang="en-US" altLang="zh-CN" dirty="0"/>
              <a:t> </a:t>
            </a:r>
            <a:r>
              <a:rPr lang="en-US" altLang="zh-CN" dirty="0" err="1"/>
              <a:t>trình</a:t>
            </a:r>
            <a:r>
              <a:rPr lang="en-US" altLang="zh-CN" dirty="0"/>
              <a:t> </a:t>
            </a:r>
            <a:r>
              <a:rPr lang="en-US" altLang="zh-CN" dirty="0" err="1"/>
              <a:t>chiếu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80DA-E262-4C8F-BDFD-EB72114C5C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00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Hs </a:t>
            </a:r>
            <a:r>
              <a:rPr lang="en-US" altLang="zh-CN" dirty="0" err="1"/>
              <a:t>nêu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nhập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khung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đang</a:t>
            </a:r>
            <a:r>
              <a:rPr lang="en-US" altLang="zh-CN" dirty="0"/>
              <a:t> </a:t>
            </a:r>
            <a:r>
              <a:rPr lang="en-US" altLang="zh-CN" dirty="0" err="1"/>
              <a:t>trình</a:t>
            </a:r>
            <a:r>
              <a:rPr lang="en-US" altLang="zh-CN" dirty="0"/>
              <a:t> </a:t>
            </a:r>
            <a:r>
              <a:rPr lang="en-US" altLang="zh-CN" dirty="0" err="1"/>
              <a:t>chiếu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980DA-E262-4C8F-BDFD-EB72114C5C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7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Hs </a:t>
            </a:r>
            <a:r>
              <a:rPr lang="en-US" altLang="zh-CN" dirty="0" err="1"/>
              <a:t>nêu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nhập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khung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đang</a:t>
            </a:r>
            <a:r>
              <a:rPr lang="en-US" altLang="zh-CN" dirty="0"/>
              <a:t> </a:t>
            </a:r>
            <a:r>
              <a:rPr lang="en-US" altLang="zh-CN" dirty="0" err="1"/>
              <a:t>trình</a:t>
            </a:r>
            <a:r>
              <a:rPr lang="en-US" altLang="zh-CN" dirty="0"/>
              <a:t> </a:t>
            </a:r>
            <a:r>
              <a:rPr lang="en-US" altLang="zh-CN" dirty="0" err="1"/>
              <a:t>chiếu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980DA-E262-4C8F-BDFD-EB72114C5C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114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Hs </a:t>
            </a:r>
            <a:r>
              <a:rPr lang="en-US" altLang="zh-CN" dirty="0" err="1"/>
              <a:t>nêu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nhập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khung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đang</a:t>
            </a:r>
            <a:r>
              <a:rPr lang="en-US" altLang="zh-CN" dirty="0"/>
              <a:t> </a:t>
            </a:r>
            <a:r>
              <a:rPr lang="en-US" altLang="zh-CN" dirty="0" err="1"/>
              <a:t>trình</a:t>
            </a:r>
            <a:r>
              <a:rPr lang="en-US" altLang="zh-CN" dirty="0"/>
              <a:t> </a:t>
            </a:r>
            <a:r>
              <a:rPr lang="en-US" altLang="zh-CN" dirty="0" err="1"/>
              <a:t>chiếu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980DA-E262-4C8F-BDFD-EB72114C5C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314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980DA-E262-4C8F-BDFD-EB72114C5C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33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85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7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64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767435-A61D-4DBC-A035-E189985A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8A598-A5E3-4113-B3EA-C26EBF4AF2F1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A4FEC3-CEFF-4B4E-801F-4AB96933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099597"/>
      </p:ext>
    </p:extLst>
  </p:cSld>
  <p:clrMapOvr>
    <a:masterClrMapping/>
  </p:clrMapOvr>
  <p:transition spd="med" advClick="0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F163DE-6320-E860-46B1-2CA6F953E7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F278DF3-3E2E-5C7E-011A-BE2280EBA2EE}"/>
              </a:ext>
            </a:extLst>
          </p:cNvPr>
          <p:cNvSpPr txBox="1">
            <a:spLocks/>
          </p:cNvSpPr>
          <p:nvPr userDrawn="1"/>
        </p:nvSpPr>
        <p:spPr>
          <a:xfrm>
            <a:off x="-585046" y="580813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FDA1DD-9EC4-B740-1E0A-BE39B8201997}"/>
              </a:ext>
            </a:extLst>
          </p:cNvPr>
          <p:cNvSpPr txBox="1"/>
          <p:nvPr userDrawn="1"/>
        </p:nvSpPr>
        <p:spPr>
          <a:xfrm>
            <a:off x="8944961" y="49544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4708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DD815-C887-E45E-A51F-C6A7EBA6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6F898-009E-DA72-570C-1065B70D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FCC9-8FE7-3293-5E25-7CB58B81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FB288-95F4-4789-BF41-88E9FEA7F34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F7EF5-C386-A995-0F6B-7F68023A5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DC6C6-4F0B-D062-1FCE-18EB0FF0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AF543A-D8A6-7E66-D04F-C197D0D49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863941-6E54-8EE0-A254-36ACE4189233}"/>
              </a:ext>
            </a:extLst>
          </p:cNvPr>
          <p:cNvSpPr/>
          <p:nvPr userDrawn="1"/>
        </p:nvSpPr>
        <p:spPr>
          <a:xfrm>
            <a:off x="228601" y="257174"/>
            <a:ext cx="11687174" cy="63531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44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5B89C6-6FB3-82B9-9C00-2E4B63A05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11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4C3B-BE5C-050A-7AF3-A66F8C9A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C8ED5-FAA7-DAF5-838C-9F5EFC21E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1A562-984C-BCE9-336A-A7105A5A7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ACD81-03D4-3C3D-7B13-43156F5C2D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FB288-95F4-4789-BF41-88E9FEA7F34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92772-796F-B421-EDE2-32EF37F19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233FF-FB0B-9113-BE7A-41B5D77F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8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43116-724F-2D69-29C3-4D8C2FE8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945CA-938C-09A6-45A6-949E1F6C0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EF35E-2E2C-C7E4-FDCB-266619CB3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10D0A8-85A8-E76F-5E7B-865D8E89D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A072A-512E-1A6A-07CB-4F6EE85E0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552D9-1DA0-DD91-361F-575CF34BC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FB288-95F4-4789-BF41-88E9FEA7F34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AF056-2FC9-A278-1698-0E2D3C81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1F355-FD93-9953-7AE4-53B3D1C0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51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8691B-7B7C-5775-F7BF-B1DD6A8DC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4DDFA-3BFB-8C33-D764-4BB39F16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FB288-95F4-4789-BF41-88E9FEA7F34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02180-F5A1-27B2-4961-0595F34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8C6A5-3D08-5FF8-C9BF-735A5461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08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814F2D-AEFA-3A00-D340-65A69E3C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FB288-95F4-4789-BF41-88E9FEA7F34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68D5E7-02D1-7021-2019-98CEF6390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98306-B483-752B-D311-1BDF7B41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36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66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B695-336A-C4CB-8675-63721D16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3638F-726D-F940-7DCB-90E2B4C95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AAA1C-B33A-44D1-0569-7453B6A41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5B243-6B47-11D2-1552-386BC4F5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FB288-95F4-4789-BF41-88E9FEA7F34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CCB3E-D9AA-8278-BD7C-AE34FF52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1AE8B-11E2-B682-82E7-308BD2EF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16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BF9C9-F1AD-0697-6FCA-B3C03315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3BD49D-6505-4160-053D-347EB6439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526AF-A930-A9A8-0A68-DCB959117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B2587-FDA1-41EA-F3E0-16AC97B0A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FB288-95F4-4789-BF41-88E9FEA7F34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884EC-0369-FF0C-F294-620FEE48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46B79-C56D-5EC2-DBBF-D05CFE63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65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26B1D-780B-3268-1626-3BE16A9E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081AA-66A8-D602-A1B6-DF23ECB54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263D2-3A4D-EF28-63A1-189CC768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FB288-95F4-4789-BF41-88E9FEA7F34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33E1B-08B3-8453-22B3-D20C904C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D7A5-BC2C-FA78-21FA-341591EE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44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73F96-3E7F-9EA3-370F-644EE3CD4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2FA55-9B67-69B6-C67A-3FD1210D7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EA72-D134-AA99-D8F2-8C46AA309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FB288-95F4-4789-BF41-88E9FEA7F34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1A828-0B17-23C0-3D4F-83664B2E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1D6AB-A9AE-6546-8768-D49ED0FA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61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3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1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8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9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71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9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6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71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8132B8-3AB6-40D2-AC03-E47D676E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13E066-17A8-48C5-BAEE-B8AD0181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8A598-A5E3-4113-B3EA-C26EBF4AF2F1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ransition spd="med" advClick="0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01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11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>
            <a:extLst>
              <a:ext uri="{FF2B5EF4-FFF2-40B4-BE49-F238E27FC236}">
                <a16:creationId xmlns:a16="http://schemas.microsoft.com/office/drawing/2014/main" id="{3D03E1DF-81EC-93DF-C672-1DC14225E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3" y="1998405"/>
            <a:ext cx="12363450" cy="485959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68975499-1E10-C2B3-06D7-10E1A92D6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-401215" y="-855622"/>
            <a:ext cx="9960142" cy="5660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89687C-652D-2C2E-7D75-96073BD4A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2" y="815282"/>
            <a:ext cx="9089924" cy="3078747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3A77120B-31FD-3515-10E2-B8E59BCF2B64}"/>
              </a:ext>
            </a:extLst>
          </p:cNvPr>
          <p:cNvSpPr/>
          <p:nvPr/>
        </p:nvSpPr>
        <p:spPr>
          <a:xfrm>
            <a:off x="8556551" y="2440448"/>
            <a:ext cx="3018780" cy="4114800"/>
          </a:xfrm>
          <a:custGeom>
            <a:avLst/>
            <a:gdLst/>
            <a:ahLst/>
            <a:cxnLst/>
            <a:rect l="l" t="t" r="r" b="b"/>
            <a:pathLst>
              <a:path w="3018780" h="4114800">
                <a:moveTo>
                  <a:pt x="0" y="0"/>
                </a:moveTo>
                <a:lnTo>
                  <a:pt x="3018780" y="0"/>
                </a:lnTo>
                <a:lnTo>
                  <a:pt x="30187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96E5978-416F-F35F-62F1-4ACCDE58540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7897" y="0"/>
            <a:ext cx="1831603" cy="18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81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DE72F-EC2B-4034-F800-57AB6B854B79}"/>
              </a:ext>
            </a:extLst>
          </p:cNvPr>
          <p:cNvSpPr txBox="1"/>
          <p:nvPr/>
        </p:nvSpPr>
        <p:spPr>
          <a:xfrm>
            <a:off x="610975" y="384167"/>
            <a:ext cx="117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2" descr="Tả con mèo lớp 2 hay nhất - 4 bài văn miêu tả con mèo nhà em ngắn gọn">
            <a:extLst>
              <a:ext uri="{FF2B5EF4-FFF2-40B4-BE49-F238E27FC236}">
                <a16:creationId xmlns:a16="http://schemas.microsoft.com/office/drawing/2014/main" id="{0061F0D0-3E0F-F0EF-CFDD-1CC7C0366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3" y="3588753"/>
            <a:ext cx="4144167" cy="30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B955E99-0EF0-2F04-694C-6A237B4DF1D6}"/>
              </a:ext>
            </a:extLst>
          </p:cNvPr>
          <p:cNvSpPr/>
          <p:nvPr/>
        </p:nvSpPr>
        <p:spPr>
          <a:xfrm>
            <a:off x="2107579" y="1307804"/>
            <a:ext cx="7971842" cy="2133803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Ví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dụ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chú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mèo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long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lanh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09428C-F44A-CA75-AB2A-9B28A8801F89}"/>
              </a:ext>
            </a:extLst>
          </p:cNvPr>
          <p:cNvSpPr txBox="1"/>
          <p:nvPr/>
        </p:nvSpPr>
        <p:spPr>
          <a:xfrm>
            <a:off x="4529960" y="3836276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mèo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2AC7B9-9289-21B0-494F-A24DBFCC32D4}"/>
              </a:ext>
            </a:extLst>
          </p:cNvPr>
          <p:cNvCxnSpPr/>
          <p:nvPr/>
        </p:nvCxnSpPr>
        <p:spPr>
          <a:xfrm>
            <a:off x="4550980" y="4466896"/>
            <a:ext cx="28693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4DD369-ADD6-0742-6E30-F7626AE51708}"/>
              </a:ext>
            </a:extLst>
          </p:cNvPr>
          <p:cNvCxnSpPr>
            <a:cxnSpLocks/>
          </p:cNvCxnSpPr>
          <p:nvPr/>
        </p:nvCxnSpPr>
        <p:spPr>
          <a:xfrm>
            <a:off x="7598980" y="4487917"/>
            <a:ext cx="1996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01A59B-470C-7536-A40E-A86442146807}"/>
              </a:ext>
            </a:extLst>
          </p:cNvPr>
          <p:cNvSpPr txBox="1"/>
          <p:nvPr/>
        </p:nvSpPr>
        <p:spPr>
          <a:xfrm>
            <a:off x="4603532" y="4498428"/>
            <a:ext cx="275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phận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253043-57B4-BF19-03C9-CC3350E96052}"/>
              </a:ext>
            </a:extLst>
          </p:cNvPr>
          <p:cNvSpPr txBox="1"/>
          <p:nvPr/>
        </p:nvSpPr>
        <p:spPr>
          <a:xfrm>
            <a:off x="7313611" y="4561980"/>
            <a:ext cx="275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8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8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E5845F-84AB-9329-1FF9-E20F81A61145}"/>
              </a:ext>
            </a:extLst>
          </p:cNvPr>
          <p:cNvSpPr txBox="1"/>
          <p:nvPr/>
        </p:nvSpPr>
        <p:spPr>
          <a:xfrm>
            <a:off x="2369288" y="2586227"/>
            <a:ext cx="75934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56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VioEdu TV] Tiếng Việt lớp 2- Mở rộng vốn từ về vật nuôi">
            <a:hlinkClick r:id="" action="ppaction://media"/>
            <a:extLst>
              <a:ext uri="{FF2B5EF4-FFF2-40B4-BE49-F238E27FC236}">
                <a16:creationId xmlns:a16="http://schemas.microsoft.com/office/drawing/2014/main" id="{B3A38389-5BB7-24E1-D32D-508C19AE70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0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>
            <a:extLst>
              <a:ext uri="{FF2B5EF4-FFF2-40B4-BE49-F238E27FC236}">
                <a16:creationId xmlns:a16="http://schemas.microsoft.com/office/drawing/2014/main" id="{3D03E1DF-81EC-93DF-C672-1DC14225E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3" y="1998405"/>
            <a:ext cx="12363450" cy="485959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68975499-1E10-C2B3-06D7-10E1A92D6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-401215" y="-855622"/>
            <a:ext cx="9960142" cy="5660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3A77120B-31FD-3515-10E2-B8E59BCF2B64}"/>
              </a:ext>
            </a:extLst>
          </p:cNvPr>
          <p:cNvSpPr/>
          <p:nvPr/>
        </p:nvSpPr>
        <p:spPr>
          <a:xfrm>
            <a:off x="8556551" y="2440448"/>
            <a:ext cx="3018780" cy="4114800"/>
          </a:xfrm>
          <a:custGeom>
            <a:avLst/>
            <a:gdLst/>
            <a:ahLst/>
            <a:cxnLst/>
            <a:rect l="l" t="t" r="r" b="b"/>
            <a:pathLst>
              <a:path w="3018780" h="4114800">
                <a:moveTo>
                  <a:pt x="0" y="0"/>
                </a:moveTo>
                <a:lnTo>
                  <a:pt x="3018780" y="0"/>
                </a:lnTo>
                <a:lnTo>
                  <a:pt x="30187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443EF3D4-1117-6D29-E0EE-ABB435DA1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918318"/>
            <a:ext cx="8303512" cy="239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20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4" y="1998405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253388" y="-647238"/>
            <a:ext cx="12074487" cy="5531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10783127" y="2795028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764436" y="495671"/>
            <a:ext cx="1463717" cy="1737944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61F04E76-B5A2-BEF3-67C6-C766F06C7E18}"/>
              </a:ext>
            </a:extLst>
          </p:cNvPr>
          <p:cNvSpPr/>
          <p:nvPr/>
        </p:nvSpPr>
        <p:spPr>
          <a:xfrm>
            <a:off x="110169" y="3912781"/>
            <a:ext cx="3600593" cy="2945219"/>
          </a:xfrm>
          <a:custGeom>
            <a:avLst/>
            <a:gdLst/>
            <a:ahLst/>
            <a:cxnLst/>
            <a:rect l="l" t="t" r="r" b="b"/>
            <a:pathLst>
              <a:path w="5217309" h="4395583">
                <a:moveTo>
                  <a:pt x="0" y="0"/>
                </a:moveTo>
                <a:lnTo>
                  <a:pt x="5217309" y="0"/>
                </a:lnTo>
                <a:lnTo>
                  <a:pt x="5217309" y="4395583"/>
                </a:lnTo>
                <a:lnTo>
                  <a:pt x="0" y="43955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345E46A-FABD-2992-44B7-ADA5708EACA4}"/>
              </a:ext>
            </a:extLst>
          </p:cNvPr>
          <p:cNvSpPr/>
          <p:nvPr/>
        </p:nvSpPr>
        <p:spPr>
          <a:xfrm>
            <a:off x="9309253" y="3007604"/>
            <a:ext cx="3030697" cy="4015648"/>
          </a:xfrm>
          <a:custGeom>
            <a:avLst/>
            <a:gdLst/>
            <a:ahLst/>
            <a:cxnLst/>
            <a:rect l="l" t="t" r="r" b="b"/>
            <a:pathLst>
              <a:path w="3219831" h="4114800">
                <a:moveTo>
                  <a:pt x="0" y="0"/>
                </a:moveTo>
                <a:lnTo>
                  <a:pt x="3219831" y="0"/>
                </a:lnTo>
                <a:lnTo>
                  <a:pt x="32198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32B376-1FFF-52F0-0A80-E2591AD79F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4746" y="2203373"/>
            <a:ext cx="8826111" cy="1512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EF9581-5ECA-E917-CBF0-F98C636EF7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5885" y="1231212"/>
            <a:ext cx="8937511" cy="15972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3D324E-B2C7-763F-7C58-F0E360884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34" y="-205889"/>
            <a:ext cx="2056466" cy="20564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2FC1A7-6A87-D5B5-67E3-37F4F94DC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8260" y="162914"/>
            <a:ext cx="301168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890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>
            <a:extLst>
              <a:ext uri="{FF2B5EF4-FFF2-40B4-BE49-F238E27FC236}">
                <a16:creationId xmlns:a16="http://schemas.microsoft.com/office/drawing/2014/main" id="{3D03E1DF-81EC-93DF-C672-1DC14225E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3" y="1998405"/>
            <a:ext cx="12363450" cy="485959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68975499-1E10-C2B3-06D7-10E1A92D6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-401215" y="-855622"/>
            <a:ext cx="9960142" cy="5660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3A77120B-31FD-3515-10E2-B8E59BCF2B64}"/>
              </a:ext>
            </a:extLst>
          </p:cNvPr>
          <p:cNvSpPr/>
          <p:nvPr/>
        </p:nvSpPr>
        <p:spPr>
          <a:xfrm>
            <a:off x="8556551" y="2440448"/>
            <a:ext cx="3018780" cy="4114800"/>
          </a:xfrm>
          <a:custGeom>
            <a:avLst/>
            <a:gdLst/>
            <a:ahLst/>
            <a:cxnLst/>
            <a:rect l="l" t="t" r="r" b="b"/>
            <a:pathLst>
              <a:path w="3018780" h="4114800">
                <a:moveTo>
                  <a:pt x="0" y="0"/>
                </a:moveTo>
                <a:lnTo>
                  <a:pt x="3018780" y="0"/>
                </a:lnTo>
                <a:lnTo>
                  <a:pt x="30187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A70024F8-863E-2305-7E2C-3D4575355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28" y="1148316"/>
            <a:ext cx="6816488" cy="231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682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228479-C5D2-CF88-8B7D-6ED5D8C65139}"/>
              </a:ext>
            </a:extLst>
          </p:cNvPr>
          <p:cNvSpPr txBox="1"/>
          <p:nvPr/>
        </p:nvSpPr>
        <p:spPr>
          <a:xfrm>
            <a:off x="2648607" y="177519"/>
            <a:ext cx="9453225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nhóm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hợp</a:t>
            </a:r>
            <a:endParaRPr lang="vi-VN" sz="4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307C1D3-5297-9210-9F56-29A4D5EBC151}"/>
              </a:ext>
            </a:extLst>
          </p:cNvPr>
          <p:cNvSpPr/>
          <p:nvPr/>
        </p:nvSpPr>
        <p:spPr>
          <a:xfrm>
            <a:off x="2400301" y="1223726"/>
            <a:ext cx="2781300" cy="7366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7770567A-C6B8-D624-2F69-5A6E0BD3458D}"/>
              </a:ext>
            </a:extLst>
          </p:cNvPr>
          <p:cNvSpPr/>
          <p:nvPr/>
        </p:nvSpPr>
        <p:spPr>
          <a:xfrm>
            <a:off x="5796018" y="1209088"/>
            <a:ext cx="3822700" cy="736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50A8EF-809C-1A31-9BFE-9DBE002CF30D}"/>
              </a:ext>
            </a:extLst>
          </p:cNvPr>
          <p:cNvGrpSpPr/>
          <p:nvPr/>
        </p:nvGrpSpPr>
        <p:grpSpPr>
          <a:xfrm>
            <a:off x="2311811" y="2198147"/>
            <a:ext cx="1743541" cy="1396223"/>
            <a:chOff x="590858" y="2157122"/>
            <a:chExt cx="1307656" cy="1047167"/>
          </a:xfrm>
        </p:grpSpPr>
        <p:pic>
          <p:nvPicPr>
            <p:cNvPr id="10" name="Picture 6" descr="Cartoon Cloud - Cliparts.co">
              <a:extLst>
                <a:ext uri="{FF2B5EF4-FFF2-40B4-BE49-F238E27FC236}">
                  <a16:creationId xmlns:a16="http://schemas.microsoft.com/office/drawing/2014/main" id="{1AD47D68-706C-C763-6AC5-603E226D4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C028E1-D4DD-F828-F834-EF50D49689E1}"/>
                </a:ext>
              </a:extLst>
            </p:cNvPr>
            <p:cNvSpPr txBox="1"/>
            <p:nvPr/>
          </p:nvSpPr>
          <p:spPr>
            <a:xfrm>
              <a:off x="923925" y="2415262"/>
              <a:ext cx="58333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đầu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122CB6-F891-D6D7-4AA1-9CC376D66E72}"/>
              </a:ext>
            </a:extLst>
          </p:cNvPr>
          <p:cNvGrpSpPr/>
          <p:nvPr/>
        </p:nvGrpSpPr>
        <p:grpSpPr>
          <a:xfrm>
            <a:off x="2311811" y="3323367"/>
            <a:ext cx="1743541" cy="1396223"/>
            <a:chOff x="590858" y="3001037"/>
            <a:chExt cx="1307656" cy="1047167"/>
          </a:xfrm>
        </p:grpSpPr>
        <p:pic>
          <p:nvPicPr>
            <p:cNvPr id="13" name="Picture 6" descr="Cartoon Cloud - Cliparts.co">
              <a:extLst>
                <a:ext uri="{FF2B5EF4-FFF2-40B4-BE49-F238E27FC236}">
                  <a16:creationId xmlns:a16="http://schemas.microsoft.com/office/drawing/2014/main" id="{9DCF3EC5-5AFB-B5EC-BF2C-B07C70882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609AA3-0D37-53DC-2631-B551A34B1889}"/>
                </a:ext>
              </a:extLst>
            </p:cNvPr>
            <p:cNvSpPr txBox="1"/>
            <p:nvPr/>
          </p:nvSpPr>
          <p:spPr>
            <a:xfrm>
              <a:off x="923925" y="3315633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chân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54F642-F245-1750-5676-65BE93CFD12E}"/>
              </a:ext>
            </a:extLst>
          </p:cNvPr>
          <p:cNvGrpSpPr/>
          <p:nvPr/>
        </p:nvGrpSpPr>
        <p:grpSpPr>
          <a:xfrm>
            <a:off x="2311811" y="4448587"/>
            <a:ext cx="1743541" cy="1396223"/>
            <a:chOff x="590858" y="3844952"/>
            <a:chExt cx="1307656" cy="1047167"/>
          </a:xfrm>
        </p:grpSpPr>
        <p:pic>
          <p:nvPicPr>
            <p:cNvPr id="16" name="Picture 6" descr="Cartoon Cloud - Cliparts.co">
              <a:extLst>
                <a:ext uri="{FF2B5EF4-FFF2-40B4-BE49-F238E27FC236}">
                  <a16:creationId xmlns:a16="http://schemas.microsoft.com/office/drawing/2014/main" id="{48AE51F8-C959-67A1-2386-01A57577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B01E4C-504D-3B38-B47C-CD15E29BEEDA}"/>
                </a:ext>
              </a:extLst>
            </p:cNvPr>
            <p:cNvSpPr txBox="1"/>
            <p:nvPr/>
          </p:nvSpPr>
          <p:spPr>
            <a:xfrm>
              <a:off x="923925" y="4140962"/>
              <a:ext cx="58453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mắt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8E9552-0552-9AAA-53E2-9E321C5AA9CB}"/>
              </a:ext>
            </a:extLst>
          </p:cNvPr>
          <p:cNvGrpSpPr/>
          <p:nvPr/>
        </p:nvGrpSpPr>
        <p:grpSpPr>
          <a:xfrm>
            <a:off x="4238934" y="2178155"/>
            <a:ext cx="1743541" cy="1396223"/>
            <a:chOff x="2036200" y="2142128"/>
            <a:chExt cx="1307656" cy="1047167"/>
          </a:xfrm>
        </p:grpSpPr>
        <p:pic>
          <p:nvPicPr>
            <p:cNvPr id="19" name="Picture 6" descr="Cartoon Cloud - Cliparts.co">
              <a:extLst>
                <a:ext uri="{FF2B5EF4-FFF2-40B4-BE49-F238E27FC236}">
                  <a16:creationId xmlns:a16="http://schemas.microsoft.com/office/drawing/2014/main" id="{CEBE0843-DD16-AEE7-8026-DD2C40F75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484FD1-E96F-C286-1D93-F23470278B6F}"/>
                </a:ext>
              </a:extLst>
            </p:cNvPr>
            <p:cNvSpPr txBox="1"/>
            <p:nvPr/>
          </p:nvSpPr>
          <p:spPr>
            <a:xfrm>
              <a:off x="2448900" y="2415262"/>
              <a:ext cx="42824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dê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D6A8B0-9C45-6FF5-54FC-525F252E350D}"/>
              </a:ext>
            </a:extLst>
          </p:cNvPr>
          <p:cNvGrpSpPr/>
          <p:nvPr/>
        </p:nvGrpSpPr>
        <p:grpSpPr>
          <a:xfrm>
            <a:off x="4238934" y="3303375"/>
            <a:ext cx="1743541" cy="1396223"/>
            <a:chOff x="2036200" y="2986043"/>
            <a:chExt cx="1307656" cy="1047167"/>
          </a:xfrm>
        </p:grpSpPr>
        <p:pic>
          <p:nvPicPr>
            <p:cNvPr id="22" name="Picture 6" descr="Cartoon Cloud - Cliparts.co">
              <a:extLst>
                <a:ext uri="{FF2B5EF4-FFF2-40B4-BE49-F238E27FC236}">
                  <a16:creationId xmlns:a16="http://schemas.microsoft.com/office/drawing/2014/main" id="{955B32D7-F00B-B447-0EC4-A35A6AC64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81FF9A-833D-CA20-DC6E-C6EC91F79B5E}"/>
                </a:ext>
              </a:extLst>
            </p:cNvPr>
            <p:cNvSpPr txBox="1"/>
            <p:nvPr/>
          </p:nvSpPr>
          <p:spPr>
            <a:xfrm>
              <a:off x="2448900" y="3240591"/>
              <a:ext cx="52322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lợn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6C950A-493E-62F9-E222-A6EC4A344AC3}"/>
              </a:ext>
            </a:extLst>
          </p:cNvPr>
          <p:cNvGrpSpPr/>
          <p:nvPr/>
        </p:nvGrpSpPr>
        <p:grpSpPr>
          <a:xfrm>
            <a:off x="4238934" y="4428595"/>
            <a:ext cx="1743541" cy="1396223"/>
            <a:chOff x="2036200" y="3829958"/>
            <a:chExt cx="1307656" cy="1047167"/>
          </a:xfrm>
        </p:grpSpPr>
        <p:pic>
          <p:nvPicPr>
            <p:cNvPr id="25" name="Picture 6" descr="Cartoon Cloud - Cliparts.co">
              <a:extLst>
                <a:ext uri="{FF2B5EF4-FFF2-40B4-BE49-F238E27FC236}">
                  <a16:creationId xmlns:a16="http://schemas.microsoft.com/office/drawing/2014/main" id="{8E4A7D9E-74C0-E3A2-EA9B-310F71A3F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8FBF34-2F64-D0EA-4263-A61FF4F06E40}"/>
                </a:ext>
              </a:extLst>
            </p:cNvPr>
            <p:cNvSpPr txBox="1"/>
            <p:nvPr/>
          </p:nvSpPr>
          <p:spPr>
            <a:xfrm>
              <a:off x="2434473" y="4116136"/>
              <a:ext cx="50638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mỏ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B4727F-751D-2018-BDED-0DF983802E33}"/>
              </a:ext>
            </a:extLst>
          </p:cNvPr>
          <p:cNvGrpSpPr/>
          <p:nvPr/>
        </p:nvGrpSpPr>
        <p:grpSpPr>
          <a:xfrm>
            <a:off x="6166056" y="2178155"/>
            <a:ext cx="1743541" cy="1396223"/>
            <a:chOff x="3481542" y="2142128"/>
            <a:chExt cx="1307656" cy="1047167"/>
          </a:xfrm>
        </p:grpSpPr>
        <p:pic>
          <p:nvPicPr>
            <p:cNvPr id="28" name="Picture 6" descr="Cartoon Cloud - Cliparts.co">
              <a:extLst>
                <a:ext uri="{FF2B5EF4-FFF2-40B4-BE49-F238E27FC236}">
                  <a16:creationId xmlns:a16="http://schemas.microsoft.com/office/drawing/2014/main" id="{26F82E12-1925-1BC5-4221-3A9E5F989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C471F7-B690-6A3F-5EB0-F195FB15424C}"/>
                </a:ext>
              </a:extLst>
            </p:cNvPr>
            <p:cNvSpPr txBox="1"/>
            <p:nvPr/>
          </p:nvSpPr>
          <p:spPr>
            <a:xfrm>
              <a:off x="3904944" y="2424525"/>
              <a:ext cx="40179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cổ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123FDD-0421-C59A-57D1-FA36D2A6E790}"/>
              </a:ext>
            </a:extLst>
          </p:cNvPr>
          <p:cNvGrpSpPr/>
          <p:nvPr/>
        </p:nvGrpSpPr>
        <p:grpSpPr>
          <a:xfrm>
            <a:off x="6166056" y="3303375"/>
            <a:ext cx="1743541" cy="1396223"/>
            <a:chOff x="3481542" y="2986043"/>
            <a:chExt cx="1307656" cy="1047167"/>
          </a:xfrm>
        </p:grpSpPr>
        <p:pic>
          <p:nvPicPr>
            <p:cNvPr id="31" name="Picture 6" descr="Cartoon Cloud - Cliparts.co">
              <a:extLst>
                <a:ext uri="{FF2B5EF4-FFF2-40B4-BE49-F238E27FC236}">
                  <a16:creationId xmlns:a16="http://schemas.microsoft.com/office/drawing/2014/main" id="{DC83085E-A4A0-5614-CA02-0A7B0074E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47B478-5657-F446-7DFF-B1AFD2034866}"/>
                </a:ext>
              </a:extLst>
            </p:cNvPr>
            <p:cNvSpPr txBox="1"/>
            <p:nvPr/>
          </p:nvSpPr>
          <p:spPr>
            <a:xfrm>
              <a:off x="3794571" y="3260807"/>
              <a:ext cx="65426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đuôi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A843DF-FA73-0B8B-53F2-FAFD4C1B27AA}"/>
              </a:ext>
            </a:extLst>
          </p:cNvPr>
          <p:cNvGrpSpPr/>
          <p:nvPr/>
        </p:nvGrpSpPr>
        <p:grpSpPr>
          <a:xfrm>
            <a:off x="6166056" y="4428595"/>
            <a:ext cx="1743541" cy="1396223"/>
            <a:chOff x="3481542" y="3829958"/>
            <a:chExt cx="1307656" cy="1047167"/>
          </a:xfrm>
        </p:grpSpPr>
        <p:pic>
          <p:nvPicPr>
            <p:cNvPr id="34" name="Picture 6" descr="Cartoon Cloud - Cliparts.co">
              <a:extLst>
                <a:ext uri="{FF2B5EF4-FFF2-40B4-BE49-F238E27FC236}">
                  <a16:creationId xmlns:a16="http://schemas.microsoft.com/office/drawing/2014/main" id="{3A98709B-4160-9DF2-11D3-61AEA7BA63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2BCA26-679D-73B9-75D4-FD1AD696C4AE}"/>
                </a:ext>
              </a:extLst>
            </p:cNvPr>
            <p:cNvSpPr txBox="1"/>
            <p:nvPr/>
          </p:nvSpPr>
          <p:spPr>
            <a:xfrm>
              <a:off x="3892120" y="4104722"/>
              <a:ext cx="40299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gà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19A36F-43E7-0006-8E96-C7736B72A564}"/>
              </a:ext>
            </a:extLst>
          </p:cNvPr>
          <p:cNvGrpSpPr/>
          <p:nvPr/>
        </p:nvGrpSpPr>
        <p:grpSpPr>
          <a:xfrm>
            <a:off x="8093179" y="2178155"/>
            <a:ext cx="1743541" cy="1396223"/>
            <a:chOff x="4926884" y="2142128"/>
            <a:chExt cx="1307656" cy="1047167"/>
          </a:xfrm>
        </p:grpSpPr>
        <p:pic>
          <p:nvPicPr>
            <p:cNvPr id="37" name="Picture 6" descr="Cartoon Cloud - Cliparts.co">
              <a:extLst>
                <a:ext uri="{FF2B5EF4-FFF2-40B4-BE49-F238E27FC236}">
                  <a16:creationId xmlns:a16="http://schemas.microsoft.com/office/drawing/2014/main" id="{DE4ECF84-EF53-32B4-0ACF-BBA2D7AB0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21E79-812D-5449-A9AB-CDB23348F58B}"/>
                </a:ext>
              </a:extLst>
            </p:cNvPr>
            <p:cNvSpPr txBox="1"/>
            <p:nvPr/>
          </p:nvSpPr>
          <p:spPr>
            <a:xfrm>
              <a:off x="5334490" y="2427998"/>
              <a:ext cx="43305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bò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B15527-C680-EDD5-4234-80121A787E28}"/>
              </a:ext>
            </a:extLst>
          </p:cNvPr>
          <p:cNvGrpSpPr/>
          <p:nvPr/>
        </p:nvGrpSpPr>
        <p:grpSpPr>
          <a:xfrm>
            <a:off x="8093179" y="3303375"/>
            <a:ext cx="1743541" cy="1396223"/>
            <a:chOff x="4926884" y="2986043"/>
            <a:chExt cx="1307656" cy="1047167"/>
          </a:xfrm>
        </p:grpSpPr>
        <p:pic>
          <p:nvPicPr>
            <p:cNvPr id="40" name="Picture 6" descr="Cartoon Cloud - Cliparts.co">
              <a:extLst>
                <a:ext uri="{FF2B5EF4-FFF2-40B4-BE49-F238E27FC236}">
                  <a16:creationId xmlns:a16="http://schemas.microsoft.com/office/drawing/2014/main" id="{7685CA2C-6A23-6885-3B86-0202E17C0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2C958FB-6686-D97D-5046-4703C2FF7A34}"/>
                </a:ext>
              </a:extLst>
            </p:cNvPr>
            <p:cNvSpPr txBox="1"/>
            <p:nvPr/>
          </p:nvSpPr>
          <p:spPr>
            <a:xfrm>
              <a:off x="5194226" y="3254215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cánh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6423F41-D67C-9EF5-573A-ECB3BD9D067F}"/>
              </a:ext>
            </a:extLst>
          </p:cNvPr>
          <p:cNvGrpSpPr/>
          <p:nvPr/>
        </p:nvGrpSpPr>
        <p:grpSpPr>
          <a:xfrm>
            <a:off x="8093179" y="4428595"/>
            <a:ext cx="1743541" cy="1396223"/>
            <a:chOff x="4926884" y="3829958"/>
            <a:chExt cx="1307656" cy="1047167"/>
          </a:xfrm>
        </p:grpSpPr>
        <p:pic>
          <p:nvPicPr>
            <p:cNvPr id="43" name="Picture 6" descr="Cartoon Cloud - Cliparts.co">
              <a:extLst>
                <a:ext uri="{FF2B5EF4-FFF2-40B4-BE49-F238E27FC236}">
                  <a16:creationId xmlns:a16="http://schemas.microsoft.com/office/drawing/2014/main" id="{9149B6B4-DF6B-1734-03C7-4D4463E9C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78E85C-9C98-5A5B-8874-BE2C82503653}"/>
                </a:ext>
              </a:extLst>
            </p:cNvPr>
            <p:cNvSpPr txBox="1"/>
            <p:nvPr/>
          </p:nvSpPr>
          <p:spPr>
            <a:xfrm>
              <a:off x="5388993" y="4116136"/>
              <a:ext cx="44026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vịt</a:t>
              </a:r>
              <a:endPara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5" name="Rounded Rectangle 9">
            <a:extLst>
              <a:ext uri="{FF2B5EF4-FFF2-40B4-BE49-F238E27FC236}">
                <a16:creationId xmlns:a16="http://schemas.microsoft.com/office/drawing/2014/main" id="{6BE9D8FE-0220-B253-423A-0E7FDD00F768}"/>
              </a:ext>
            </a:extLst>
          </p:cNvPr>
          <p:cNvSpPr/>
          <p:nvPr/>
        </p:nvSpPr>
        <p:spPr>
          <a:xfrm>
            <a:off x="5633545" y="1234236"/>
            <a:ext cx="4866292" cy="7366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 chỉ bộ phận con vật</a:t>
            </a:r>
            <a:endParaRPr lang="en-US" sz="2800" kern="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066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808DAED-E606-0485-C74F-D0CCF592168B}"/>
              </a:ext>
            </a:extLst>
          </p:cNvPr>
          <p:cNvGrpSpPr/>
          <p:nvPr/>
        </p:nvGrpSpPr>
        <p:grpSpPr>
          <a:xfrm rot="284758">
            <a:off x="5941313" y="2207254"/>
            <a:ext cx="5771502" cy="4257340"/>
            <a:chOff x="2113400" y="1706819"/>
            <a:chExt cx="6473864" cy="4013200"/>
          </a:xfrm>
        </p:grpSpPr>
        <p:sp>
          <p:nvSpPr>
            <p:cNvPr id="5" name="圆角矩形 1">
              <a:extLst>
                <a:ext uri="{FF2B5EF4-FFF2-40B4-BE49-F238E27FC236}">
                  <a16:creationId xmlns:a16="http://schemas.microsoft.com/office/drawing/2014/main" id="{0A9089A8-8280-0762-BDD0-573630B300C5}"/>
                </a:ext>
              </a:extLst>
            </p:cNvPr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  <p:sp>
          <p:nvSpPr>
            <p:cNvPr id="7" name="圆角矩形 24">
              <a:extLst>
                <a:ext uri="{FF2B5EF4-FFF2-40B4-BE49-F238E27FC236}">
                  <a16:creationId xmlns:a16="http://schemas.microsoft.com/office/drawing/2014/main" id="{D6FD5E0D-DBF1-3683-FE5C-2DD9D9C11E1F}"/>
                </a:ext>
              </a:extLst>
            </p:cNvPr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grpSp>
        <p:nvGrpSpPr>
          <p:cNvPr id="9" name="组合 2">
            <a:extLst>
              <a:ext uri="{FF2B5EF4-FFF2-40B4-BE49-F238E27FC236}">
                <a16:creationId xmlns:a16="http://schemas.microsoft.com/office/drawing/2014/main" id="{4837AD81-D976-05E3-5289-145E9A5748E3}"/>
              </a:ext>
            </a:extLst>
          </p:cNvPr>
          <p:cNvGrpSpPr/>
          <p:nvPr/>
        </p:nvGrpSpPr>
        <p:grpSpPr>
          <a:xfrm rot="284758">
            <a:off x="321608" y="2285583"/>
            <a:ext cx="5698077" cy="4290586"/>
            <a:chOff x="2113400" y="1706819"/>
            <a:chExt cx="6473864" cy="4013200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254933B2-17AA-FB00-C76A-C5299B179203}"/>
                </a:ext>
              </a:extLst>
            </p:cNvPr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  <p:sp>
          <p:nvSpPr>
            <p:cNvPr id="11" name="圆角矩形 24">
              <a:extLst>
                <a:ext uri="{FF2B5EF4-FFF2-40B4-BE49-F238E27FC236}">
                  <a16:creationId xmlns:a16="http://schemas.microsoft.com/office/drawing/2014/main" id="{CF3B55ED-7006-B8B6-2364-C181A5658583}"/>
                </a:ext>
              </a:extLst>
            </p:cNvPr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pic>
        <p:nvPicPr>
          <p:cNvPr id="13" name="图片 21">
            <a:extLst>
              <a:ext uri="{FF2B5EF4-FFF2-40B4-BE49-F238E27FC236}">
                <a16:creationId xmlns:a16="http://schemas.microsoft.com/office/drawing/2014/main" id="{8A588E56-E656-14DC-62E8-CB5560471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748" y="46168"/>
            <a:ext cx="4791871" cy="226181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746A62C-CF5A-6216-1D5C-CB7B3BE7D57E}"/>
              </a:ext>
            </a:extLst>
          </p:cNvPr>
          <p:cNvGrpSpPr/>
          <p:nvPr/>
        </p:nvGrpSpPr>
        <p:grpSpPr>
          <a:xfrm>
            <a:off x="1275907" y="253678"/>
            <a:ext cx="1844325" cy="911560"/>
            <a:chOff x="1928097" y="2128991"/>
            <a:chExt cx="2195240" cy="911560"/>
          </a:xfrm>
          <a:solidFill>
            <a:srgbClr val="66FF99"/>
          </a:solidFill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FBA96265-2BA4-4601-BD55-86042240E703}"/>
                </a:ext>
              </a:extLst>
            </p:cNvPr>
            <p:cNvSpPr/>
            <p:nvPr/>
          </p:nvSpPr>
          <p:spPr>
            <a:xfrm>
              <a:off x="1928097" y="2128991"/>
              <a:ext cx="2195240" cy="91156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7D7971-E9BD-DC80-0F9C-C881D70727AC}"/>
                </a:ext>
              </a:extLst>
            </p:cNvPr>
            <p:cNvSpPr/>
            <p:nvPr/>
          </p:nvSpPr>
          <p:spPr>
            <a:xfrm>
              <a:off x="2547900" y="2261851"/>
              <a:ext cx="1030657" cy="6309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B607C8-43E6-01D1-E39E-86E13A88ABD3}"/>
              </a:ext>
            </a:extLst>
          </p:cNvPr>
          <p:cNvGrpSpPr/>
          <p:nvPr/>
        </p:nvGrpSpPr>
        <p:grpSpPr>
          <a:xfrm>
            <a:off x="0" y="1466536"/>
            <a:ext cx="1605516" cy="811273"/>
            <a:chOff x="36917" y="1636657"/>
            <a:chExt cx="1882652" cy="811273"/>
          </a:xfrm>
          <a:solidFill>
            <a:srgbClr val="66FF99"/>
          </a:solidFill>
        </p:grpSpPr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AA745F1F-B5E1-860E-AA33-C9FD31BD1674}"/>
                </a:ext>
              </a:extLst>
            </p:cNvPr>
            <p:cNvSpPr/>
            <p:nvPr/>
          </p:nvSpPr>
          <p:spPr>
            <a:xfrm>
              <a:off x="36917" y="1636657"/>
              <a:ext cx="1882652" cy="811273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1C9018-6C76-7060-BE31-2C108AE1A42A}"/>
                </a:ext>
              </a:extLst>
            </p:cNvPr>
            <p:cNvSpPr/>
            <p:nvPr/>
          </p:nvSpPr>
          <p:spPr>
            <a:xfrm>
              <a:off x="548727" y="1693509"/>
              <a:ext cx="946933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39A4D9-A9C0-6552-D392-B9A7C1339887}"/>
              </a:ext>
            </a:extLst>
          </p:cNvPr>
          <p:cNvGrpSpPr/>
          <p:nvPr/>
        </p:nvGrpSpPr>
        <p:grpSpPr>
          <a:xfrm>
            <a:off x="1731978" y="1375630"/>
            <a:ext cx="1816989" cy="811273"/>
            <a:chOff x="1768895" y="1545751"/>
            <a:chExt cx="1816989" cy="811273"/>
          </a:xfrm>
          <a:solidFill>
            <a:srgbClr val="66FF99"/>
          </a:solidFill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0736C95E-FB8D-8D33-E8C4-93AC330F38DB}"/>
                </a:ext>
              </a:extLst>
            </p:cNvPr>
            <p:cNvSpPr/>
            <p:nvPr/>
          </p:nvSpPr>
          <p:spPr>
            <a:xfrm>
              <a:off x="1777536" y="1545751"/>
              <a:ext cx="1808348" cy="811273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E2D390-8797-2CF0-F393-31E947C95509}"/>
                </a:ext>
              </a:extLst>
            </p:cNvPr>
            <p:cNvSpPr/>
            <p:nvPr/>
          </p:nvSpPr>
          <p:spPr>
            <a:xfrm>
              <a:off x="1768895" y="1638146"/>
              <a:ext cx="1425892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860DAB-D938-314B-3DD5-64F87215FC74}"/>
              </a:ext>
            </a:extLst>
          </p:cNvPr>
          <p:cNvGrpSpPr/>
          <p:nvPr/>
        </p:nvGrpSpPr>
        <p:grpSpPr>
          <a:xfrm>
            <a:off x="3472876" y="284177"/>
            <a:ext cx="1373091" cy="711903"/>
            <a:chOff x="1299306" y="2228332"/>
            <a:chExt cx="1417973" cy="711903"/>
          </a:xfrm>
          <a:solidFill>
            <a:srgbClr val="66FF99"/>
          </a:solidFill>
        </p:grpSpPr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1845782F-CA91-CA3A-1DC8-B20478A85B3F}"/>
                </a:ext>
              </a:extLst>
            </p:cNvPr>
            <p:cNvSpPr/>
            <p:nvPr/>
          </p:nvSpPr>
          <p:spPr>
            <a:xfrm>
              <a:off x="1299306" y="2237996"/>
              <a:ext cx="1417973" cy="702239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C04FF7-B068-EA4F-DAF9-43ABD74F3815}"/>
                </a:ext>
              </a:extLst>
            </p:cNvPr>
            <p:cNvSpPr/>
            <p:nvPr/>
          </p:nvSpPr>
          <p:spPr>
            <a:xfrm>
              <a:off x="1716353" y="2228332"/>
              <a:ext cx="732018" cy="6309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5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dê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92FBCFC-9E62-3808-D514-92244C5C3456}"/>
              </a:ext>
            </a:extLst>
          </p:cNvPr>
          <p:cNvGrpSpPr/>
          <p:nvPr/>
        </p:nvGrpSpPr>
        <p:grpSpPr>
          <a:xfrm>
            <a:off x="3490647" y="1170206"/>
            <a:ext cx="1945474" cy="937866"/>
            <a:chOff x="3527564" y="1340327"/>
            <a:chExt cx="1945474" cy="937866"/>
          </a:xfrm>
          <a:solidFill>
            <a:srgbClr val="66FF99"/>
          </a:solidFill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65922979-F2FC-4CC0-3CD1-72333CE3F3DE}"/>
                </a:ext>
              </a:extLst>
            </p:cNvPr>
            <p:cNvSpPr/>
            <p:nvPr/>
          </p:nvSpPr>
          <p:spPr>
            <a:xfrm>
              <a:off x="3527564" y="1340327"/>
              <a:ext cx="1945474" cy="937866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3B9A7B0-5CC6-8C6F-E9E4-E5E13A678DB2}"/>
                </a:ext>
              </a:extLst>
            </p:cNvPr>
            <p:cNvSpPr/>
            <p:nvPr/>
          </p:nvSpPr>
          <p:spPr>
            <a:xfrm>
              <a:off x="3944060" y="1457121"/>
              <a:ext cx="982961" cy="6309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5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0675BFE-B879-D3D1-1169-60B96B6079DC}"/>
              </a:ext>
            </a:extLst>
          </p:cNvPr>
          <p:cNvGrpSpPr/>
          <p:nvPr/>
        </p:nvGrpSpPr>
        <p:grpSpPr>
          <a:xfrm>
            <a:off x="5476556" y="1248668"/>
            <a:ext cx="1507300" cy="811273"/>
            <a:chOff x="5513473" y="1418789"/>
            <a:chExt cx="1507300" cy="811273"/>
          </a:xfrm>
          <a:solidFill>
            <a:srgbClr val="66FF99"/>
          </a:solidFill>
        </p:grpSpPr>
        <p:sp>
          <p:nvSpPr>
            <p:cNvPr id="32" name="Cloud 31">
              <a:extLst>
                <a:ext uri="{FF2B5EF4-FFF2-40B4-BE49-F238E27FC236}">
                  <a16:creationId xmlns:a16="http://schemas.microsoft.com/office/drawing/2014/main" id="{2340EAC0-C7BA-645E-FB14-4A0C55110995}"/>
                </a:ext>
              </a:extLst>
            </p:cNvPr>
            <p:cNvSpPr/>
            <p:nvPr/>
          </p:nvSpPr>
          <p:spPr>
            <a:xfrm>
              <a:off x="5513473" y="1418789"/>
              <a:ext cx="1507300" cy="811273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20536D-92BE-CA8A-478A-27594662A19C}"/>
                </a:ext>
              </a:extLst>
            </p:cNvPr>
            <p:cNvSpPr/>
            <p:nvPr/>
          </p:nvSpPr>
          <p:spPr>
            <a:xfrm>
              <a:off x="5769375" y="1472733"/>
              <a:ext cx="95325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lợn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144B3F-9966-C3C5-6751-E77FA1767D9A}"/>
              </a:ext>
            </a:extLst>
          </p:cNvPr>
          <p:cNvGrpSpPr/>
          <p:nvPr/>
        </p:nvGrpSpPr>
        <p:grpSpPr>
          <a:xfrm>
            <a:off x="5283035" y="170626"/>
            <a:ext cx="1606864" cy="818971"/>
            <a:chOff x="1839378" y="2091862"/>
            <a:chExt cx="1848180" cy="818971"/>
          </a:xfrm>
          <a:solidFill>
            <a:srgbClr val="66FF99"/>
          </a:solidFill>
        </p:grpSpPr>
        <p:sp>
          <p:nvSpPr>
            <p:cNvPr id="35" name="Cloud 34">
              <a:extLst>
                <a:ext uri="{FF2B5EF4-FFF2-40B4-BE49-F238E27FC236}">
                  <a16:creationId xmlns:a16="http://schemas.microsoft.com/office/drawing/2014/main" id="{97E79650-D904-5B0D-7891-FD5ADF6A1C70}"/>
                </a:ext>
              </a:extLst>
            </p:cNvPr>
            <p:cNvSpPr/>
            <p:nvPr/>
          </p:nvSpPr>
          <p:spPr>
            <a:xfrm>
              <a:off x="1839378" y="2091862"/>
              <a:ext cx="1848180" cy="818971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EED6C5D-6005-1760-46E0-6E772DE097C2}"/>
                </a:ext>
              </a:extLst>
            </p:cNvPr>
            <p:cNvSpPr/>
            <p:nvPr/>
          </p:nvSpPr>
          <p:spPr>
            <a:xfrm>
              <a:off x="2136114" y="2170751"/>
              <a:ext cx="968740" cy="6309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mỏ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BF29AC-2D18-59EE-3F0D-7C553228B285}"/>
              </a:ext>
            </a:extLst>
          </p:cNvPr>
          <p:cNvGrpSpPr/>
          <p:nvPr/>
        </p:nvGrpSpPr>
        <p:grpSpPr>
          <a:xfrm>
            <a:off x="7113181" y="0"/>
            <a:ext cx="1563278" cy="879268"/>
            <a:chOff x="6781422" y="703937"/>
            <a:chExt cx="1974484" cy="879268"/>
          </a:xfrm>
          <a:solidFill>
            <a:srgbClr val="66FF99"/>
          </a:solidFill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9C118EA4-AEEB-0AA2-827C-C89BB45E2719}"/>
                </a:ext>
              </a:extLst>
            </p:cNvPr>
            <p:cNvSpPr/>
            <p:nvPr/>
          </p:nvSpPr>
          <p:spPr>
            <a:xfrm>
              <a:off x="6781422" y="703937"/>
              <a:ext cx="1974484" cy="879268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06E9B5-D1A3-844F-E2D9-274C39904551}"/>
                </a:ext>
              </a:extLst>
            </p:cNvPr>
            <p:cNvSpPr/>
            <p:nvPr/>
          </p:nvSpPr>
          <p:spPr>
            <a:xfrm>
              <a:off x="7377939" y="776056"/>
              <a:ext cx="678391" cy="6617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cổ</a:t>
              </a:r>
              <a:endParaRPr kumimoji="0" lang="en-US" sz="37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5E4C2D-FF6E-5D7A-635A-2A4FBFED1D2A}"/>
              </a:ext>
            </a:extLst>
          </p:cNvPr>
          <p:cNvGrpSpPr/>
          <p:nvPr/>
        </p:nvGrpSpPr>
        <p:grpSpPr>
          <a:xfrm>
            <a:off x="6809840" y="1358466"/>
            <a:ext cx="2119822" cy="871830"/>
            <a:chOff x="6846757" y="1528587"/>
            <a:chExt cx="2119822" cy="871830"/>
          </a:xfrm>
          <a:solidFill>
            <a:srgbClr val="66FF99"/>
          </a:solidFill>
        </p:grpSpPr>
        <p:sp>
          <p:nvSpPr>
            <p:cNvPr id="41" name="Cloud 40">
              <a:extLst>
                <a:ext uri="{FF2B5EF4-FFF2-40B4-BE49-F238E27FC236}">
                  <a16:creationId xmlns:a16="http://schemas.microsoft.com/office/drawing/2014/main" id="{81B7F9CC-8CD6-D6FB-24F2-E678FB9C840A}"/>
                </a:ext>
              </a:extLst>
            </p:cNvPr>
            <p:cNvSpPr/>
            <p:nvPr/>
          </p:nvSpPr>
          <p:spPr>
            <a:xfrm>
              <a:off x="6846757" y="1528587"/>
              <a:ext cx="2119822" cy="87183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4C641D2-092F-94C3-C780-DE16038FDECC}"/>
                </a:ext>
              </a:extLst>
            </p:cNvPr>
            <p:cNvSpPr/>
            <p:nvPr/>
          </p:nvSpPr>
          <p:spPr>
            <a:xfrm>
              <a:off x="7324169" y="1580303"/>
              <a:ext cx="1173719" cy="6309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E6F96D4-0D09-87AF-5CDC-64139251036B}"/>
              </a:ext>
            </a:extLst>
          </p:cNvPr>
          <p:cNvGrpSpPr/>
          <p:nvPr/>
        </p:nvGrpSpPr>
        <p:grpSpPr>
          <a:xfrm>
            <a:off x="8758396" y="298047"/>
            <a:ext cx="2123973" cy="1014631"/>
            <a:chOff x="8593295" y="606392"/>
            <a:chExt cx="2123973" cy="1014631"/>
          </a:xfrm>
          <a:solidFill>
            <a:srgbClr val="66FF99"/>
          </a:solidFill>
        </p:grpSpPr>
        <p:sp>
          <p:nvSpPr>
            <p:cNvPr id="44" name="Cloud 43">
              <a:extLst>
                <a:ext uri="{FF2B5EF4-FFF2-40B4-BE49-F238E27FC236}">
                  <a16:creationId xmlns:a16="http://schemas.microsoft.com/office/drawing/2014/main" id="{41E28C01-320E-3C17-8AB6-66C3FA5BAC97}"/>
                </a:ext>
              </a:extLst>
            </p:cNvPr>
            <p:cNvSpPr/>
            <p:nvPr/>
          </p:nvSpPr>
          <p:spPr>
            <a:xfrm>
              <a:off x="8593295" y="606392"/>
              <a:ext cx="2123973" cy="1014631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09DE22C-C920-EB46-579E-70C48795D018}"/>
                </a:ext>
              </a:extLst>
            </p:cNvPr>
            <p:cNvSpPr/>
            <p:nvPr/>
          </p:nvSpPr>
          <p:spPr>
            <a:xfrm>
              <a:off x="9326476" y="776521"/>
              <a:ext cx="768159" cy="63094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bò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51A362-5889-65B9-3A5E-F5D00978E909}"/>
              </a:ext>
            </a:extLst>
          </p:cNvPr>
          <p:cNvGrpSpPr/>
          <p:nvPr/>
        </p:nvGrpSpPr>
        <p:grpSpPr>
          <a:xfrm>
            <a:off x="10450145" y="1163465"/>
            <a:ext cx="1764915" cy="860007"/>
            <a:chOff x="10487062" y="1333586"/>
            <a:chExt cx="1764915" cy="860007"/>
          </a:xfrm>
          <a:solidFill>
            <a:srgbClr val="66FF99"/>
          </a:solidFill>
        </p:grpSpPr>
        <p:sp>
          <p:nvSpPr>
            <p:cNvPr id="48" name="Cloud 47">
              <a:extLst>
                <a:ext uri="{FF2B5EF4-FFF2-40B4-BE49-F238E27FC236}">
                  <a16:creationId xmlns:a16="http://schemas.microsoft.com/office/drawing/2014/main" id="{6D8ECA70-5E46-A415-7A07-F636D498B73E}"/>
                </a:ext>
              </a:extLst>
            </p:cNvPr>
            <p:cNvSpPr/>
            <p:nvPr/>
          </p:nvSpPr>
          <p:spPr>
            <a:xfrm>
              <a:off x="10487062" y="1333586"/>
              <a:ext cx="1764915" cy="860007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0F3E063-BD2B-0051-28F3-80B37B2DC8F0}"/>
                </a:ext>
              </a:extLst>
            </p:cNvPr>
            <p:cNvSpPr/>
            <p:nvPr/>
          </p:nvSpPr>
          <p:spPr>
            <a:xfrm>
              <a:off x="10983081" y="1486089"/>
              <a:ext cx="827470" cy="6309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vịt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BC00F2-1302-5B8D-D45F-A94E6D89C908}"/>
              </a:ext>
            </a:extLst>
          </p:cNvPr>
          <p:cNvGrpSpPr/>
          <p:nvPr/>
        </p:nvGrpSpPr>
        <p:grpSpPr>
          <a:xfrm>
            <a:off x="8791182" y="1369036"/>
            <a:ext cx="1764915" cy="860007"/>
            <a:chOff x="8828099" y="1539157"/>
            <a:chExt cx="1764915" cy="860007"/>
          </a:xfrm>
          <a:solidFill>
            <a:srgbClr val="66FF99"/>
          </a:solidFill>
        </p:grpSpPr>
        <p:sp>
          <p:nvSpPr>
            <p:cNvPr id="51" name="Cloud 50">
              <a:extLst>
                <a:ext uri="{FF2B5EF4-FFF2-40B4-BE49-F238E27FC236}">
                  <a16:creationId xmlns:a16="http://schemas.microsoft.com/office/drawing/2014/main" id="{EDA77B0F-9375-4024-7FDC-009403998D69}"/>
                </a:ext>
              </a:extLst>
            </p:cNvPr>
            <p:cNvSpPr/>
            <p:nvPr/>
          </p:nvSpPr>
          <p:spPr>
            <a:xfrm>
              <a:off x="8828099" y="1539157"/>
              <a:ext cx="1764915" cy="860007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DDD8958-54DC-ACDD-436A-E57298AF0B08}"/>
                </a:ext>
              </a:extLst>
            </p:cNvPr>
            <p:cNvSpPr/>
            <p:nvPr/>
          </p:nvSpPr>
          <p:spPr>
            <a:xfrm>
              <a:off x="9049884" y="1669787"/>
              <a:ext cx="1215397" cy="6309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đuôi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" name="矩形 29">
            <a:extLst>
              <a:ext uri="{FF2B5EF4-FFF2-40B4-BE49-F238E27FC236}">
                <a16:creationId xmlns:a16="http://schemas.microsoft.com/office/drawing/2014/main" id="{B38F3176-0511-88F6-ABEB-047AC9FD33FC}"/>
              </a:ext>
            </a:extLst>
          </p:cNvPr>
          <p:cNvSpPr/>
          <p:nvPr/>
        </p:nvSpPr>
        <p:spPr>
          <a:xfrm>
            <a:off x="2062505" y="2492509"/>
            <a:ext cx="2196435" cy="510778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zh-CN" sz="24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kumimoji="0" lang="en-US" altLang="zh-CN" sz="24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altLang="zh-CN" sz="24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</a:t>
            </a:r>
            <a:r>
              <a:rPr kumimoji="0" lang="en-US" altLang="zh-CN" sz="24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kumimoji="0" lang="zh-CN" altLang="en-US" sz="2400" b="1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4" name="矩形 29">
            <a:extLst>
              <a:ext uri="{FF2B5EF4-FFF2-40B4-BE49-F238E27FC236}">
                <a16:creationId xmlns:a16="http://schemas.microsoft.com/office/drawing/2014/main" id="{0A03696A-8E0D-B2E2-3780-A0BDF0D945BC}"/>
              </a:ext>
            </a:extLst>
          </p:cNvPr>
          <p:cNvSpPr/>
          <p:nvPr/>
        </p:nvSpPr>
        <p:spPr>
          <a:xfrm>
            <a:off x="7281452" y="2382591"/>
            <a:ext cx="3399187" cy="510778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zh-CN" sz="24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altLang="zh-CN" sz="24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kumimoji="0" lang="vi-VN" altLang="zh-CN" sz="24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bộ</a:t>
            </a:r>
            <a:r>
              <a:rPr kumimoji="0" lang="vi-VN" altLang="zh-CN" sz="24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phận con vật</a:t>
            </a:r>
            <a:endParaRPr kumimoji="0" lang="zh-CN" altLang="en-US" sz="24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24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39674 0.415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2181 0.4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24114 0.411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24817 0.43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7669 0.4236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9 0.04629 L 0.28737 0.421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36953 0.4287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39974 0.438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0023 L -0.36185 0.48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04023 0.591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2435 0.5826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66875 0.6062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37" y="3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44E8F-4101-35FA-5446-925E372CF14A}"/>
              </a:ext>
            </a:extLst>
          </p:cNvPr>
          <p:cNvSpPr txBox="1"/>
          <p:nvPr/>
        </p:nvSpPr>
        <p:spPr>
          <a:xfrm>
            <a:off x="1127138" y="543962"/>
            <a:ext cx="965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endParaRPr lang="vi-VN"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id="{12A77AAC-D7AC-8D61-DBD3-32BD68DA6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2465529"/>
            <a:ext cx="5819793" cy="356069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70B852C-CD90-0708-E9B2-35E6523A61E3}"/>
              </a:ext>
            </a:extLst>
          </p:cNvPr>
          <p:cNvGrpSpPr/>
          <p:nvPr/>
        </p:nvGrpSpPr>
        <p:grpSpPr>
          <a:xfrm>
            <a:off x="6908800" y="2311400"/>
            <a:ext cx="4391891" cy="736600"/>
            <a:chOff x="5181600" y="1733550"/>
            <a:chExt cx="3293918" cy="552450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4E891459-E669-E850-3EAC-C2122D009CED}"/>
                </a:ext>
              </a:extLst>
            </p:cNvPr>
            <p:cNvSpPr/>
            <p:nvPr/>
          </p:nvSpPr>
          <p:spPr>
            <a:xfrm>
              <a:off x="5181600" y="1733550"/>
              <a:ext cx="1021772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Tai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56FFC8-9D4E-A7FA-D635-3F794679A179}"/>
                </a:ext>
              </a:extLst>
            </p:cNvPr>
            <p:cNvSpPr/>
            <p:nvPr/>
          </p:nvSpPr>
          <p:spPr>
            <a:xfrm>
              <a:off x="6341918" y="1733550"/>
              <a:ext cx="2133600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3CBF0C-D29E-7279-3B97-C8A0271E0366}"/>
              </a:ext>
            </a:extLst>
          </p:cNvPr>
          <p:cNvGrpSpPr/>
          <p:nvPr/>
        </p:nvGrpSpPr>
        <p:grpSpPr>
          <a:xfrm>
            <a:off x="6927273" y="3921451"/>
            <a:ext cx="4405744" cy="736600"/>
            <a:chOff x="5195455" y="2941088"/>
            <a:chExt cx="3304308" cy="552450"/>
          </a:xfrm>
        </p:grpSpPr>
        <p:sp>
          <p:nvSpPr>
            <p:cNvPr id="23" name="Rounded Rectangle 6">
              <a:extLst>
                <a:ext uri="{FF2B5EF4-FFF2-40B4-BE49-F238E27FC236}">
                  <a16:creationId xmlns:a16="http://schemas.microsoft.com/office/drawing/2014/main" id="{9B627DFC-FD48-EE18-6188-135ADF256603}"/>
                </a:ext>
              </a:extLst>
            </p:cNvPr>
            <p:cNvSpPr/>
            <p:nvPr/>
          </p:nvSpPr>
          <p:spPr>
            <a:xfrm>
              <a:off x="5195455" y="2941088"/>
              <a:ext cx="1021772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Mũi</a:t>
              </a:r>
              <a:r>
                <a:rPr lang="en-US" sz="37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D48EAA-78F8-BF7D-7BE8-38DB506BDF75}"/>
                </a:ext>
              </a:extLst>
            </p:cNvPr>
            <p:cNvSpPr/>
            <p:nvPr/>
          </p:nvSpPr>
          <p:spPr>
            <a:xfrm>
              <a:off x="6366163" y="2941088"/>
              <a:ext cx="2133600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DF756F-4BC1-0456-792E-866D63A92FAE}"/>
              </a:ext>
            </a:extLst>
          </p:cNvPr>
          <p:cNvGrpSpPr/>
          <p:nvPr/>
        </p:nvGrpSpPr>
        <p:grpSpPr>
          <a:xfrm>
            <a:off x="6968838" y="5562600"/>
            <a:ext cx="4364180" cy="736600"/>
            <a:chOff x="5226628" y="4171950"/>
            <a:chExt cx="3273135" cy="552450"/>
          </a:xfrm>
        </p:grpSpPr>
        <p:sp>
          <p:nvSpPr>
            <p:cNvPr id="26" name="Rounded Rectangle 4">
              <a:extLst>
                <a:ext uri="{FF2B5EF4-FFF2-40B4-BE49-F238E27FC236}">
                  <a16:creationId xmlns:a16="http://schemas.microsoft.com/office/drawing/2014/main" id="{646EB1C0-8D74-E14D-8D2D-B1A16EEFE8DD}"/>
                </a:ext>
              </a:extLst>
            </p:cNvPr>
            <p:cNvSpPr/>
            <p:nvPr/>
          </p:nvSpPr>
          <p:spPr>
            <a:xfrm>
              <a:off x="5226628" y="4171950"/>
              <a:ext cx="1021772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Mắt</a:t>
              </a:r>
              <a:endParaRPr lang="en-US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20DE9D5-42E1-7269-933D-E601C073AEBF}"/>
                </a:ext>
              </a:extLst>
            </p:cNvPr>
            <p:cNvSpPr/>
            <p:nvPr/>
          </p:nvSpPr>
          <p:spPr>
            <a:xfrm>
              <a:off x="6366163" y="4171950"/>
              <a:ext cx="2133600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D707B6E-86BA-9CE6-7FCE-27F596A2CEAE}"/>
              </a:ext>
            </a:extLst>
          </p:cNvPr>
          <p:cNvSpPr txBox="1"/>
          <p:nvPr/>
        </p:nvSpPr>
        <p:spPr>
          <a:xfrm>
            <a:off x="8636000" y="2311400"/>
            <a:ext cx="2336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tai </a:t>
            </a:r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cụp</a:t>
            </a:r>
            <a:endParaRPr lang="en-US" sz="37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27AA45-5D97-6BA3-6E03-2959BDEC75C9}"/>
              </a:ext>
            </a:extLst>
          </p:cNvPr>
          <p:cNvSpPr txBox="1"/>
          <p:nvPr/>
        </p:nvSpPr>
        <p:spPr>
          <a:xfrm>
            <a:off x="8737600" y="3950574"/>
            <a:ext cx="2336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mũi</a:t>
            </a:r>
            <a:r>
              <a:rPr lang="en-US" sz="37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thính</a:t>
            </a:r>
            <a:endParaRPr lang="en-US" sz="37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5FBCE2-9B4E-2FB7-A13F-DF1F31E9CF18}"/>
              </a:ext>
            </a:extLst>
          </p:cNvPr>
          <p:cNvSpPr txBox="1"/>
          <p:nvPr/>
        </p:nvSpPr>
        <p:spPr>
          <a:xfrm>
            <a:off x="8709891" y="5562600"/>
            <a:ext cx="2336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</a:t>
            </a:r>
            <a:r>
              <a:rPr lang="en-US" sz="37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1456608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de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5B0F0-54E3-AB46-31C1-6F6A08003F77}"/>
              </a:ext>
            </a:extLst>
          </p:cNvPr>
          <p:cNvSpPr txBox="1"/>
          <p:nvPr/>
        </p:nvSpPr>
        <p:spPr>
          <a:xfrm>
            <a:off x="1198179" y="323245"/>
            <a:ext cx="10121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endParaRPr lang="vi-VN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234161-1297-0AF9-775B-BEB9B9A49781}"/>
              </a:ext>
            </a:extLst>
          </p:cNvPr>
          <p:cNvGrpSpPr/>
          <p:nvPr/>
        </p:nvGrpSpPr>
        <p:grpSpPr>
          <a:xfrm>
            <a:off x="6807200" y="2311400"/>
            <a:ext cx="4493491" cy="736600"/>
            <a:chOff x="5105400" y="1733550"/>
            <a:chExt cx="3370118" cy="55245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AE726A9-D040-E158-B3E2-D843C39104C7}"/>
                </a:ext>
              </a:extLst>
            </p:cNvPr>
            <p:cNvSpPr/>
            <p:nvPr/>
          </p:nvSpPr>
          <p:spPr>
            <a:xfrm>
              <a:off x="5105400" y="1733550"/>
              <a:ext cx="1097972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Sừng</a:t>
              </a:r>
              <a:endParaRPr lang="en-US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0BA188-84F2-1F34-A5E2-E6AAB7F46995}"/>
                </a:ext>
              </a:extLst>
            </p:cNvPr>
            <p:cNvSpPr/>
            <p:nvPr/>
          </p:nvSpPr>
          <p:spPr>
            <a:xfrm>
              <a:off x="6341918" y="1733550"/>
              <a:ext cx="2133600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E76BB9-3495-09D1-F8C9-C35A2B02A070}"/>
              </a:ext>
            </a:extLst>
          </p:cNvPr>
          <p:cNvGrpSpPr/>
          <p:nvPr/>
        </p:nvGrpSpPr>
        <p:grpSpPr>
          <a:xfrm>
            <a:off x="6807201" y="3921451"/>
            <a:ext cx="4525817" cy="736600"/>
            <a:chOff x="5105400" y="2941088"/>
            <a:chExt cx="3394363" cy="552450"/>
          </a:xfrm>
        </p:grpSpPr>
        <p:sp>
          <p:nvSpPr>
            <p:cNvPr id="15" name="Rounded Rectangle 6">
              <a:extLst>
                <a:ext uri="{FF2B5EF4-FFF2-40B4-BE49-F238E27FC236}">
                  <a16:creationId xmlns:a16="http://schemas.microsoft.com/office/drawing/2014/main" id="{72DA2B0B-20EE-D02B-9F55-BFA377DEACBE}"/>
                </a:ext>
              </a:extLst>
            </p:cNvPr>
            <p:cNvSpPr/>
            <p:nvPr/>
          </p:nvSpPr>
          <p:spPr>
            <a:xfrm>
              <a:off x="5105400" y="2941088"/>
              <a:ext cx="1111827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Lông</a:t>
              </a:r>
              <a:r>
                <a:rPr lang="en-US" sz="37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5D06F8-7D9D-614C-3CD6-649702A94FFE}"/>
                </a:ext>
              </a:extLst>
            </p:cNvPr>
            <p:cNvSpPr/>
            <p:nvPr/>
          </p:nvSpPr>
          <p:spPr>
            <a:xfrm>
              <a:off x="6366163" y="2941088"/>
              <a:ext cx="2133600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CDF73A-9756-051B-6BC4-A11A41CEBADE}"/>
              </a:ext>
            </a:extLst>
          </p:cNvPr>
          <p:cNvGrpSpPr/>
          <p:nvPr/>
        </p:nvGrpSpPr>
        <p:grpSpPr>
          <a:xfrm>
            <a:off x="6908801" y="5562600"/>
            <a:ext cx="4424217" cy="736600"/>
            <a:chOff x="5181600" y="4171950"/>
            <a:chExt cx="3318163" cy="552450"/>
          </a:xfrm>
        </p:grpSpPr>
        <p:sp>
          <p:nvSpPr>
            <p:cNvPr id="18" name="Rounded Rectangle 4">
              <a:extLst>
                <a:ext uri="{FF2B5EF4-FFF2-40B4-BE49-F238E27FC236}">
                  <a16:creationId xmlns:a16="http://schemas.microsoft.com/office/drawing/2014/main" id="{BE611DD5-B07F-C9E4-7CFA-695AADD08B64}"/>
                </a:ext>
              </a:extLst>
            </p:cNvPr>
            <p:cNvSpPr/>
            <p:nvPr/>
          </p:nvSpPr>
          <p:spPr>
            <a:xfrm>
              <a:off x="5181600" y="4171950"/>
              <a:ext cx="1066800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Tai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D6AF97F-7FEB-DDDA-1983-4EE7C1A9FDE4}"/>
                </a:ext>
              </a:extLst>
            </p:cNvPr>
            <p:cNvSpPr/>
            <p:nvPr/>
          </p:nvSpPr>
          <p:spPr>
            <a:xfrm>
              <a:off x="6366163" y="4171950"/>
              <a:ext cx="2133600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0C93327-CFB8-52FF-5847-E3C4979FBD24}"/>
              </a:ext>
            </a:extLst>
          </p:cNvPr>
          <p:cNvSpPr txBox="1"/>
          <p:nvPr/>
        </p:nvSpPr>
        <p:spPr>
          <a:xfrm>
            <a:off x="8534400" y="2311401"/>
            <a:ext cx="2540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sừng</a:t>
            </a:r>
            <a:r>
              <a:rPr lang="en-US" sz="37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nhọn</a:t>
            </a:r>
            <a:endParaRPr lang="en-US" sz="37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5C81D9-0CFD-BB2D-0722-EE8F7C43921A}"/>
              </a:ext>
            </a:extLst>
          </p:cNvPr>
          <p:cNvSpPr txBox="1"/>
          <p:nvPr/>
        </p:nvSpPr>
        <p:spPr>
          <a:xfrm>
            <a:off x="8737600" y="3950574"/>
            <a:ext cx="2336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lông</a:t>
            </a:r>
            <a:r>
              <a:rPr lang="en-US" sz="37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7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</a:t>
            </a:r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en</a:t>
            </a:r>
            <a:endParaRPr lang="en-US" sz="37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4276FE-7A0A-F224-360C-E67971A75143}"/>
              </a:ext>
            </a:extLst>
          </p:cNvPr>
          <p:cNvSpPr txBox="1"/>
          <p:nvPr/>
        </p:nvSpPr>
        <p:spPr>
          <a:xfrm>
            <a:off x="8709891" y="5562600"/>
            <a:ext cx="2336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tai to</a:t>
            </a:r>
          </a:p>
        </p:txBody>
      </p:sp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5A3FAF1E-3719-5BD0-84B0-6B802D49C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2064553"/>
            <a:ext cx="5142185" cy="4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5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decel="4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2" de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de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decel="4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2" de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de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2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4CFCB7-D3AC-4C15-9147-F2017FB827C9}"/>
              </a:ext>
            </a:extLst>
          </p:cNvPr>
          <p:cNvSpPr txBox="1"/>
          <p:nvPr/>
        </p:nvSpPr>
        <p:spPr>
          <a:xfrm>
            <a:off x="725214" y="480899"/>
            <a:ext cx="10699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endParaRPr lang="vi-VN" sz="3200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B2BCA8-C842-B74F-619A-69225B838573}"/>
              </a:ext>
            </a:extLst>
          </p:cNvPr>
          <p:cNvGrpSpPr/>
          <p:nvPr/>
        </p:nvGrpSpPr>
        <p:grpSpPr>
          <a:xfrm>
            <a:off x="6807200" y="2311400"/>
            <a:ext cx="4493491" cy="736600"/>
            <a:chOff x="5105400" y="1733550"/>
            <a:chExt cx="3370118" cy="55245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929B659-1872-8209-D927-1F9EF6AD70D1}"/>
                </a:ext>
              </a:extLst>
            </p:cNvPr>
            <p:cNvSpPr/>
            <p:nvPr/>
          </p:nvSpPr>
          <p:spPr>
            <a:xfrm>
              <a:off x="5105400" y="1733550"/>
              <a:ext cx="1097972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Mào</a:t>
              </a:r>
              <a:endParaRPr lang="en-US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565044-EA85-6D8B-3C0B-2B0B87F18FA5}"/>
                </a:ext>
              </a:extLst>
            </p:cNvPr>
            <p:cNvSpPr/>
            <p:nvPr/>
          </p:nvSpPr>
          <p:spPr>
            <a:xfrm>
              <a:off x="6341918" y="1733550"/>
              <a:ext cx="2133600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EC3AEC-6FE4-C4AA-0ABF-30E1577A9677}"/>
              </a:ext>
            </a:extLst>
          </p:cNvPr>
          <p:cNvGrpSpPr/>
          <p:nvPr/>
        </p:nvGrpSpPr>
        <p:grpSpPr>
          <a:xfrm>
            <a:off x="6807200" y="3921451"/>
            <a:ext cx="4876800" cy="736600"/>
            <a:chOff x="5105400" y="2941088"/>
            <a:chExt cx="3657600" cy="552450"/>
          </a:xfrm>
        </p:grpSpPr>
        <p:sp>
          <p:nvSpPr>
            <p:cNvPr id="17" name="Rounded Rectangle 6">
              <a:extLst>
                <a:ext uri="{FF2B5EF4-FFF2-40B4-BE49-F238E27FC236}">
                  <a16:creationId xmlns:a16="http://schemas.microsoft.com/office/drawing/2014/main" id="{4544519D-CA36-0BD5-9AC3-83794324C37D}"/>
                </a:ext>
              </a:extLst>
            </p:cNvPr>
            <p:cNvSpPr/>
            <p:nvPr/>
          </p:nvSpPr>
          <p:spPr>
            <a:xfrm>
              <a:off x="5105400" y="2941088"/>
              <a:ext cx="1111827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Lông</a:t>
              </a:r>
              <a:r>
                <a:rPr lang="en-US" sz="37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F62C45-7E2F-FB1B-A49F-FF9CAF442134}"/>
                </a:ext>
              </a:extLst>
            </p:cNvPr>
            <p:cNvSpPr/>
            <p:nvPr/>
          </p:nvSpPr>
          <p:spPr>
            <a:xfrm>
              <a:off x="6366162" y="2941088"/>
              <a:ext cx="2396838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2FEA3A-F8EB-7568-579B-6D60ABC89F12}"/>
              </a:ext>
            </a:extLst>
          </p:cNvPr>
          <p:cNvGrpSpPr/>
          <p:nvPr/>
        </p:nvGrpSpPr>
        <p:grpSpPr>
          <a:xfrm>
            <a:off x="6807201" y="5562600"/>
            <a:ext cx="4525817" cy="736600"/>
            <a:chOff x="5105400" y="4171950"/>
            <a:chExt cx="3394363" cy="552450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0FC4173B-7D13-EE58-600D-BFDBA3C2B732}"/>
                </a:ext>
              </a:extLst>
            </p:cNvPr>
            <p:cNvSpPr/>
            <p:nvPr/>
          </p:nvSpPr>
          <p:spPr>
            <a:xfrm>
              <a:off x="5105400" y="4171950"/>
              <a:ext cx="1143000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Chân</a:t>
              </a:r>
              <a:endParaRPr lang="en-US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007EE1-B634-2F8E-40D0-8DB25BB4A424}"/>
                </a:ext>
              </a:extLst>
            </p:cNvPr>
            <p:cNvSpPr/>
            <p:nvPr/>
          </p:nvSpPr>
          <p:spPr>
            <a:xfrm>
              <a:off x="6366163" y="4171950"/>
              <a:ext cx="2133600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B8FBD65-B09B-82A3-1DB8-FB37FF33AA97}"/>
              </a:ext>
            </a:extLst>
          </p:cNvPr>
          <p:cNvSpPr txBox="1"/>
          <p:nvPr/>
        </p:nvSpPr>
        <p:spPr>
          <a:xfrm>
            <a:off x="8534400" y="2311400"/>
            <a:ext cx="2540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đỏ</a:t>
            </a:r>
            <a:endParaRPr lang="en-US" sz="37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EF2AE0-CF5E-6C4E-EF53-98B48566F492}"/>
              </a:ext>
            </a:extLst>
          </p:cNvPr>
          <p:cNvSpPr txBox="1"/>
          <p:nvPr/>
        </p:nvSpPr>
        <p:spPr>
          <a:xfrm>
            <a:off x="8534400" y="3950574"/>
            <a:ext cx="3149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</a:t>
            </a:r>
            <a:r>
              <a:rPr lang="en-US" sz="37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en-US" sz="37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óng</a:t>
            </a:r>
            <a:endParaRPr lang="en-US" sz="37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7216F6-A940-D6D7-BC83-0BB1EAEFDD2B}"/>
              </a:ext>
            </a:extLst>
          </p:cNvPr>
          <p:cNvSpPr txBox="1"/>
          <p:nvPr/>
        </p:nvSpPr>
        <p:spPr>
          <a:xfrm>
            <a:off x="8709891" y="5562600"/>
            <a:ext cx="2336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lang="en-US" sz="37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Screen Clipping">
            <a:extLst>
              <a:ext uri="{FF2B5EF4-FFF2-40B4-BE49-F238E27FC236}">
                <a16:creationId xmlns:a16="http://schemas.microsoft.com/office/drawing/2014/main" id="{F4AE0E65-281E-E132-B752-D36192E754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687458" y="2006600"/>
            <a:ext cx="5205340" cy="409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8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de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1825E-6DE7-3C8E-AB80-540095AA1272}"/>
              </a:ext>
            </a:extLst>
          </p:cNvPr>
          <p:cNvSpPr txBox="1"/>
          <p:nvPr/>
        </p:nvSpPr>
        <p:spPr>
          <a:xfrm>
            <a:off x="1019503" y="237015"/>
            <a:ext cx="10321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endParaRPr lang="vi-VN" sz="3200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653708-FB4A-A514-2147-081701247855}"/>
              </a:ext>
            </a:extLst>
          </p:cNvPr>
          <p:cNvGrpSpPr/>
          <p:nvPr/>
        </p:nvGrpSpPr>
        <p:grpSpPr>
          <a:xfrm>
            <a:off x="6640946" y="2121395"/>
            <a:ext cx="4493491" cy="736600"/>
            <a:chOff x="5105400" y="1733550"/>
            <a:chExt cx="3370118" cy="552450"/>
          </a:xfrm>
        </p:grpSpPr>
        <p:sp>
          <p:nvSpPr>
            <p:cNvPr id="29" name="Rounded Rectangle 5">
              <a:extLst>
                <a:ext uri="{FF2B5EF4-FFF2-40B4-BE49-F238E27FC236}">
                  <a16:creationId xmlns:a16="http://schemas.microsoft.com/office/drawing/2014/main" id="{5B6C7C9D-A14B-D939-A9D6-715423817459}"/>
                </a:ext>
              </a:extLst>
            </p:cNvPr>
            <p:cNvSpPr/>
            <p:nvPr/>
          </p:nvSpPr>
          <p:spPr>
            <a:xfrm>
              <a:off x="5105400" y="1733550"/>
              <a:ext cx="1097972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mắt</a:t>
              </a:r>
              <a:endParaRPr lang="en-US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5422954-EC1F-B1B3-62BE-83443D9C27AC}"/>
                </a:ext>
              </a:extLst>
            </p:cNvPr>
            <p:cNvSpPr/>
            <p:nvPr/>
          </p:nvSpPr>
          <p:spPr>
            <a:xfrm>
              <a:off x="6341918" y="1733550"/>
              <a:ext cx="2133600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49CFA4-335A-529B-15B7-B10E683B4152}"/>
              </a:ext>
            </a:extLst>
          </p:cNvPr>
          <p:cNvGrpSpPr/>
          <p:nvPr/>
        </p:nvGrpSpPr>
        <p:grpSpPr>
          <a:xfrm>
            <a:off x="6640946" y="3731446"/>
            <a:ext cx="4876800" cy="736600"/>
            <a:chOff x="5105400" y="2941088"/>
            <a:chExt cx="3657600" cy="552450"/>
          </a:xfrm>
        </p:grpSpPr>
        <p:sp>
          <p:nvSpPr>
            <p:cNvPr id="32" name="Rounded Rectangle 6">
              <a:extLst>
                <a:ext uri="{FF2B5EF4-FFF2-40B4-BE49-F238E27FC236}">
                  <a16:creationId xmlns:a16="http://schemas.microsoft.com/office/drawing/2014/main" id="{A0881D1E-DBCE-FFAB-9E2F-3796E04BFE49}"/>
                </a:ext>
              </a:extLst>
            </p:cNvPr>
            <p:cNvSpPr/>
            <p:nvPr/>
          </p:nvSpPr>
          <p:spPr>
            <a:xfrm>
              <a:off x="5105400" y="2941088"/>
              <a:ext cx="1111827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Lông</a:t>
              </a:r>
              <a:r>
                <a:rPr lang="en-US" sz="37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67A942-81CC-2BB9-7741-C2AF9A1E7277}"/>
                </a:ext>
              </a:extLst>
            </p:cNvPr>
            <p:cNvSpPr/>
            <p:nvPr/>
          </p:nvSpPr>
          <p:spPr>
            <a:xfrm>
              <a:off x="6366162" y="2941088"/>
              <a:ext cx="2396838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9DD4D65-CDC8-181B-1915-6EEEE26DED10}"/>
              </a:ext>
            </a:extLst>
          </p:cNvPr>
          <p:cNvGrpSpPr/>
          <p:nvPr/>
        </p:nvGrpSpPr>
        <p:grpSpPr>
          <a:xfrm>
            <a:off x="6640947" y="5372595"/>
            <a:ext cx="4525817" cy="736600"/>
            <a:chOff x="5105400" y="4171950"/>
            <a:chExt cx="3394363" cy="552450"/>
          </a:xfrm>
        </p:grpSpPr>
        <p:sp>
          <p:nvSpPr>
            <p:cNvPr id="35" name="Rounded Rectangle 4">
              <a:extLst>
                <a:ext uri="{FF2B5EF4-FFF2-40B4-BE49-F238E27FC236}">
                  <a16:creationId xmlns:a16="http://schemas.microsoft.com/office/drawing/2014/main" id="{57FF8EE7-C585-5B4B-4C73-532045D6F130}"/>
                </a:ext>
              </a:extLst>
            </p:cNvPr>
            <p:cNvSpPr/>
            <p:nvPr/>
          </p:nvSpPr>
          <p:spPr>
            <a:xfrm>
              <a:off x="5105400" y="4171950"/>
              <a:ext cx="1143000" cy="552450"/>
            </a:xfrm>
            <a:prstGeom prst="roundRect">
              <a:avLst>
                <a:gd name="adj" fmla="val 50000"/>
              </a:avLst>
            </a:prstGeom>
            <a:solidFill>
              <a:srgbClr val="FFD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ria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F71051-4F5B-5B57-BDF3-77E3084AB77C}"/>
                </a:ext>
              </a:extLst>
            </p:cNvPr>
            <p:cNvSpPr/>
            <p:nvPr/>
          </p:nvSpPr>
          <p:spPr>
            <a:xfrm>
              <a:off x="6366163" y="4171950"/>
              <a:ext cx="2133600" cy="552450"/>
            </a:xfrm>
            <a:prstGeom prst="rect">
              <a:avLst/>
            </a:prstGeom>
            <a:noFill/>
            <a:ln>
              <a:solidFill>
                <a:srgbClr val="FF99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E0B3300-9DD4-9399-9E0C-3F439D76FCDE}"/>
              </a:ext>
            </a:extLst>
          </p:cNvPr>
          <p:cNvSpPr txBox="1"/>
          <p:nvPr/>
        </p:nvSpPr>
        <p:spPr>
          <a:xfrm>
            <a:off x="8368146" y="2121395"/>
            <a:ext cx="2540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endParaRPr lang="en-US" sz="37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DA8D4A-44BE-F82C-ADFC-40676FF1D168}"/>
              </a:ext>
            </a:extLst>
          </p:cNvPr>
          <p:cNvSpPr txBox="1"/>
          <p:nvPr/>
        </p:nvSpPr>
        <p:spPr>
          <a:xfrm>
            <a:off x="8368146" y="3760568"/>
            <a:ext cx="3149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xám</a:t>
            </a:r>
            <a:endParaRPr lang="en-US" sz="37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A851FE-267F-2DE1-20CF-28FCB2D96E2B}"/>
              </a:ext>
            </a:extLst>
          </p:cNvPr>
          <p:cNvSpPr txBox="1"/>
          <p:nvPr/>
        </p:nvSpPr>
        <p:spPr>
          <a:xfrm>
            <a:off x="8543637" y="5372595"/>
            <a:ext cx="2336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endParaRPr lang="en-US" sz="37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0" name="Picture 39" descr="Screen Clipping">
            <a:extLst>
              <a:ext uri="{FF2B5EF4-FFF2-40B4-BE49-F238E27FC236}">
                <a16:creationId xmlns:a16="http://schemas.microsoft.com/office/drawing/2014/main" id="{D8834AAF-786F-E8FE-16BA-2928EB9B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54" y="1543356"/>
            <a:ext cx="2743200" cy="478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4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de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281</Words>
  <Application>Microsoft Office PowerPoint</Application>
  <PresentationFormat>Widescreen</PresentationFormat>
  <Paragraphs>76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#9Slide05 Aphrodite Pro</vt:lpstr>
      <vt:lpstr>#9Slide05 Bodega Script</vt:lpstr>
      <vt:lpstr>#9Slide07 HoneyCream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等线</vt:lpstr>
      <vt:lpstr>字魂127号-月岩体</vt:lpstr>
      <vt:lpstr>思源黑体 CN</vt:lpstr>
      <vt:lpstr>思源黑体 CN Normal</vt:lpstr>
      <vt:lpstr>1_Office Theme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71</cp:revision>
  <dcterms:created xsi:type="dcterms:W3CDTF">2021-08-02T04:44:00Z</dcterms:created>
  <dcterms:modified xsi:type="dcterms:W3CDTF">2026-03-01T14:54:16Z</dcterms:modified>
</cp:coreProperties>
</file>