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3" r:id="rId3"/>
    <p:sldMasterId id="2147483719" r:id="rId4"/>
    <p:sldMasterId id="2147483736" r:id="rId5"/>
  </p:sldMasterIdLst>
  <p:notesMasterIdLst>
    <p:notesMasterId r:id="rId21"/>
  </p:notesMasterIdLst>
  <p:sldIdLst>
    <p:sldId id="275" r:id="rId6"/>
    <p:sldId id="306" r:id="rId7"/>
    <p:sldId id="307" r:id="rId8"/>
    <p:sldId id="308" r:id="rId9"/>
    <p:sldId id="309" r:id="rId10"/>
    <p:sldId id="310" r:id="rId11"/>
    <p:sldId id="347" r:id="rId12"/>
    <p:sldId id="370" r:id="rId13"/>
    <p:sldId id="375" r:id="rId14"/>
    <p:sldId id="2931" r:id="rId15"/>
    <p:sldId id="261" r:id="rId16"/>
    <p:sldId id="2932" r:id="rId17"/>
    <p:sldId id="260" r:id="rId18"/>
    <p:sldId id="377" r:id="rId19"/>
    <p:sldId id="29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7143-9810-4D1D-B845-43D2338B29D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B5B0-900E-4431-B0C8-02CD1B88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8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9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3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379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EAA6A-2753-4B6B-A9BA-D9685EA482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8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63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20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7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911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2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01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494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047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704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5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779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30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90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26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25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03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5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66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0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14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58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88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2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5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925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26772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1358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8518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6852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438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44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2070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1079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6544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9601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107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4171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0879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4525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2382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158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626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3347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5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1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76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347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7F0DEBE-6B73-F8C7-AF61-E5BB1BAFC00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70" y="153526"/>
            <a:ext cx="1426796" cy="14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4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81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79FB673-B85F-73A4-A746-403168B8E4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70" y="153526"/>
            <a:ext cx="1426796" cy="14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7246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2507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7.xml"/><Relationship Id="rId3" Type="http://schemas.openxmlformats.org/officeDocument/2006/relationships/image" Target="../media/image14.jpeg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slide" Target="slide6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64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D3BA-371B-AB79-51A9-A584B8C3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0F803-ED05-9ABE-0940-0C6F5B17C9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ự đọc sách báo: Đọc sách báo viết về các loài vật | Tiếng Việt 2 - Cánh  Diều">
            <a:extLst>
              <a:ext uri="{FF2B5EF4-FFF2-40B4-BE49-F238E27FC236}">
                <a16:creationId xmlns:a16="http://schemas.microsoft.com/office/drawing/2014/main" id="{11704FB1-5FB5-735B-D4B3-49F53BED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" y="396240"/>
            <a:ext cx="569595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ự đọc sách báo: Đọc sách báo viết về vật nuôi | Tiếng Việt 2 - Cánh Diều">
            <a:extLst>
              <a:ext uri="{FF2B5EF4-FFF2-40B4-BE49-F238E27FC236}">
                <a16:creationId xmlns:a16="http://schemas.microsoft.com/office/drawing/2014/main" id="{3A5B08D5-99CD-C781-1F51-12A8D60C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23" y="329883"/>
            <a:ext cx="4867275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55DC664-4101-42E9-35B1-B399B5045989}"/>
              </a:ext>
            </a:extLst>
          </p:cNvPr>
          <p:cNvSpPr/>
          <p:nvPr/>
        </p:nvSpPr>
        <p:spPr>
          <a:xfrm>
            <a:off x="9416747" y="495722"/>
            <a:ext cx="997253" cy="672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043BB62-FC85-02A7-FB0F-83C03D48C761}"/>
              </a:ext>
            </a:extLst>
          </p:cNvPr>
          <p:cNvGrpSpPr/>
          <p:nvPr/>
        </p:nvGrpSpPr>
        <p:grpSpPr>
          <a:xfrm>
            <a:off x="6791325" y="2274421"/>
            <a:ext cx="4591050" cy="1938896"/>
            <a:chOff x="4936703" y="1679779"/>
            <a:chExt cx="2872902" cy="1454172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C5B77F20-36AC-F3B3-D284-24A3A60C6147}"/>
                </a:ext>
              </a:extLst>
            </p:cNvPr>
            <p:cNvGrpSpPr/>
            <p:nvPr/>
          </p:nvGrpSpPr>
          <p:grpSpPr>
            <a:xfrm>
              <a:off x="4936703" y="1679779"/>
              <a:ext cx="2872902" cy="1454172"/>
              <a:chOff x="4936703" y="1679779"/>
              <a:chExt cx="2872902" cy="1454172"/>
            </a:xfrm>
          </p:grpSpPr>
          <p:sp>
            <p:nvSpPr>
              <p:cNvPr id="303" name="Hình chữ nhật: Góc Tròn 302">
                <a:extLst>
                  <a:ext uri="{FF2B5EF4-FFF2-40B4-BE49-F238E27FC236}">
                    <a16:creationId xmlns:a16="http://schemas.microsoft.com/office/drawing/2014/main" id="{90CAF4A9-8605-0A7A-AE89-62B750E73CFD}"/>
                  </a:ext>
                </a:extLst>
              </p:cNvPr>
              <p:cNvSpPr/>
              <p:nvPr/>
            </p:nvSpPr>
            <p:spPr>
              <a:xfrm>
                <a:off x="4936703" y="1975721"/>
                <a:ext cx="2829141" cy="1158230"/>
              </a:xfrm>
              <a:custGeom>
                <a:avLst/>
                <a:gdLst>
                  <a:gd name="connsiteX0" fmla="*/ 0 w 2829141"/>
                  <a:gd name="connsiteY0" fmla="*/ 193042 h 1158230"/>
                  <a:gd name="connsiteX1" fmla="*/ 193042 w 2829141"/>
                  <a:gd name="connsiteY1" fmla="*/ 0 h 1158230"/>
                  <a:gd name="connsiteX2" fmla="*/ 2636099 w 2829141"/>
                  <a:gd name="connsiteY2" fmla="*/ 0 h 1158230"/>
                  <a:gd name="connsiteX3" fmla="*/ 2829141 w 2829141"/>
                  <a:gd name="connsiteY3" fmla="*/ 193042 h 1158230"/>
                  <a:gd name="connsiteX4" fmla="*/ 2829141 w 2829141"/>
                  <a:gd name="connsiteY4" fmla="*/ 965188 h 1158230"/>
                  <a:gd name="connsiteX5" fmla="*/ 2636099 w 2829141"/>
                  <a:gd name="connsiteY5" fmla="*/ 1158230 h 1158230"/>
                  <a:gd name="connsiteX6" fmla="*/ 193042 w 2829141"/>
                  <a:gd name="connsiteY6" fmla="*/ 1158230 h 1158230"/>
                  <a:gd name="connsiteX7" fmla="*/ 0 w 2829141"/>
                  <a:gd name="connsiteY7" fmla="*/ 965188 h 1158230"/>
                  <a:gd name="connsiteX8" fmla="*/ 0 w 2829141"/>
                  <a:gd name="connsiteY8" fmla="*/ 193042 h 115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41" h="1158230" fill="none" extrusionOk="0">
                    <a:moveTo>
                      <a:pt x="0" y="193042"/>
                    </a:moveTo>
                    <a:cubicBezTo>
                      <a:pt x="3663" y="83734"/>
                      <a:pt x="92414" y="12181"/>
                      <a:pt x="193042" y="0"/>
                    </a:cubicBezTo>
                    <a:cubicBezTo>
                      <a:pt x="1255960" y="-106144"/>
                      <a:pt x="1484878" y="-57456"/>
                      <a:pt x="2636099" y="0"/>
                    </a:cubicBezTo>
                    <a:cubicBezTo>
                      <a:pt x="2749944" y="3813"/>
                      <a:pt x="2843977" y="86497"/>
                      <a:pt x="2829141" y="193042"/>
                    </a:cubicBezTo>
                    <a:cubicBezTo>
                      <a:pt x="2779632" y="305525"/>
                      <a:pt x="2875477" y="787813"/>
                      <a:pt x="2829141" y="965188"/>
                    </a:cubicBezTo>
                    <a:cubicBezTo>
                      <a:pt x="2832977" y="1077243"/>
                      <a:pt x="2743544" y="1155626"/>
                      <a:pt x="2636099" y="1158230"/>
                    </a:cubicBezTo>
                    <a:cubicBezTo>
                      <a:pt x="2209386" y="1129233"/>
                      <a:pt x="954473" y="1084866"/>
                      <a:pt x="193042" y="1158230"/>
                    </a:cubicBezTo>
                    <a:cubicBezTo>
                      <a:pt x="92391" y="1148328"/>
                      <a:pt x="3637" y="1056862"/>
                      <a:pt x="0" y="965188"/>
                    </a:cubicBezTo>
                    <a:cubicBezTo>
                      <a:pt x="2063" y="860682"/>
                      <a:pt x="-18747" y="542012"/>
                      <a:pt x="0" y="193042"/>
                    </a:cubicBezTo>
                    <a:close/>
                  </a:path>
                  <a:path w="2829141" h="1158230" stroke="0" extrusionOk="0">
                    <a:moveTo>
                      <a:pt x="0" y="193042"/>
                    </a:moveTo>
                    <a:cubicBezTo>
                      <a:pt x="13023" y="82006"/>
                      <a:pt x="83506" y="7319"/>
                      <a:pt x="193042" y="0"/>
                    </a:cubicBezTo>
                    <a:cubicBezTo>
                      <a:pt x="1002512" y="-6525"/>
                      <a:pt x="1585406" y="152743"/>
                      <a:pt x="2636099" y="0"/>
                    </a:cubicBezTo>
                    <a:cubicBezTo>
                      <a:pt x="2761493" y="9829"/>
                      <a:pt x="2827709" y="88504"/>
                      <a:pt x="2829141" y="193042"/>
                    </a:cubicBezTo>
                    <a:cubicBezTo>
                      <a:pt x="2815183" y="333487"/>
                      <a:pt x="2821522" y="827716"/>
                      <a:pt x="2829141" y="965188"/>
                    </a:cubicBezTo>
                    <a:cubicBezTo>
                      <a:pt x="2832947" y="1071470"/>
                      <a:pt x="2731675" y="1170706"/>
                      <a:pt x="2636099" y="1158230"/>
                    </a:cubicBezTo>
                    <a:cubicBezTo>
                      <a:pt x="2007689" y="1272064"/>
                      <a:pt x="1337274" y="1157584"/>
                      <a:pt x="193042" y="1158230"/>
                    </a:cubicBezTo>
                    <a:cubicBezTo>
                      <a:pt x="94528" y="1175814"/>
                      <a:pt x="-1793" y="1061761"/>
                      <a:pt x="0" y="965188"/>
                    </a:cubicBezTo>
                    <a:cubicBezTo>
                      <a:pt x="42583" y="683822"/>
                      <a:pt x="-8526" y="443307"/>
                      <a:pt x="0" y="193042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22" name="Nhóm 21">
                <a:extLst>
                  <a:ext uri="{FF2B5EF4-FFF2-40B4-BE49-F238E27FC236}">
                    <a16:creationId xmlns:a16="http://schemas.microsoft.com/office/drawing/2014/main" id="{99A2EB8A-85F0-68C1-163C-12D567E45B84}"/>
                  </a:ext>
                </a:extLst>
              </p:cNvPr>
              <p:cNvGrpSpPr/>
              <p:nvPr/>
            </p:nvGrpSpPr>
            <p:grpSpPr>
              <a:xfrm>
                <a:off x="4987901" y="1679779"/>
                <a:ext cx="2821704" cy="620739"/>
                <a:chOff x="1603533" y="2007643"/>
                <a:chExt cx="2821704" cy="620739"/>
              </a:xfrm>
            </p:grpSpPr>
            <p:pic>
              <p:nvPicPr>
                <p:cNvPr id="23" name="Hình ảnh 22">
                  <a:extLst>
                    <a:ext uri="{FF2B5EF4-FFF2-40B4-BE49-F238E27FC236}">
                      <a16:creationId xmlns:a16="http://schemas.microsoft.com/office/drawing/2014/main" id="{8F52BF93-8BB2-BB50-9959-12EE7F5A9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4488" t="8599" r="19635" b="50000"/>
                <a:stretch/>
              </p:blipFill>
              <p:spPr>
                <a:xfrm>
                  <a:off x="3826310" y="2007643"/>
                  <a:ext cx="598927" cy="539007"/>
                </a:xfrm>
                <a:prstGeom prst="rect">
                  <a:avLst/>
                </a:prstGeom>
              </p:spPr>
            </p:pic>
            <p:sp>
              <p:nvSpPr>
                <p:cNvPr id="24" name="Hộp Văn bản 23">
                  <a:extLst>
                    <a:ext uri="{FF2B5EF4-FFF2-40B4-BE49-F238E27FC236}">
                      <a16:creationId xmlns:a16="http://schemas.microsoft.com/office/drawing/2014/main" id="{AA5DF7AF-EE9B-02CD-4F86-EA0F996EA8D0}"/>
                    </a:ext>
                  </a:extLst>
                </p:cNvPr>
                <p:cNvSpPr txBox="1"/>
                <p:nvPr/>
              </p:nvSpPr>
              <p:spPr>
                <a:xfrm>
                  <a:off x="1603533" y="2259050"/>
                  <a:ext cx="27775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Tên</a:t>
                  </a:r>
                  <a:r>
                    <a:rPr kumimoji="0" lang="en-US" sz="2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con </a:t>
                  </a: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vật</a:t>
                  </a:r>
                  <a:r>
                    <a:rPr kumimoji="0" lang="en-US" sz="2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trong</a:t>
                  </a:r>
                  <a:r>
                    <a:rPr kumimoji="0" lang="en-US" sz="2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en-US" sz="2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85A8CE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bài</a:t>
                  </a:r>
                  <a:endPara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07" name="Hộp Văn bản 306">
              <a:extLst>
                <a:ext uri="{FF2B5EF4-FFF2-40B4-BE49-F238E27FC236}">
                  <a16:creationId xmlns:a16="http://schemas.microsoft.com/office/drawing/2014/main" id="{6DC8CED6-26BB-FF6F-043B-53966DA1EF62}"/>
                </a:ext>
              </a:extLst>
            </p:cNvPr>
            <p:cNvSpPr txBox="1"/>
            <p:nvPr/>
          </p:nvSpPr>
          <p:spPr>
            <a:xfrm>
              <a:off x="5158967" y="2263146"/>
              <a:ext cx="2543510" cy="71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………………………………………………………………………………………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8668664E-523A-B9A4-AE04-789EEFD22196}"/>
              </a:ext>
            </a:extLst>
          </p:cNvPr>
          <p:cNvGrpSpPr/>
          <p:nvPr/>
        </p:nvGrpSpPr>
        <p:grpSpPr>
          <a:xfrm>
            <a:off x="3768112" y="4233045"/>
            <a:ext cx="4671038" cy="2256507"/>
            <a:chOff x="890921" y="3271932"/>
            <a:chExt cx="5265951" cy="1692380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1538B9FC-793A-2AFF-BBE8-6AEDF25BFEF3}"/>
                </a:ext>
              </a:extLst>
            </p:cNvPr>
            <p:cNvGrpSpPr/>
            <p:nvPr/>
          </p:nvGrpSpPr>
          <p:grpSpPr>
            <a:xfrm>
              <a:off x="1053149" y="3562150"/>
              <a:ext cx="5103723" cy="1402162"/>
              <a:chOff x="1053149" y="3541706"/>
              <a:chExt cx="7152115" cy="1424238"/>
            </a:xfrm>
          </p:grpSpPr>
          <p:sp>
            <p:nvSpPr>
              <p:cNvPr id="302" name="Hình chữ nhật: Góc Tròn 301">
                <a:extLst>
                  <a:ext uri="{FF2B5EF4-FFF2-40B4-BE49-F238E27FC236}">
                    <a16:creationId xmlns:a16="http://schemas.microsoft.com/office/drawing/2014/main" id="{5E3498A2-D424-7126-ABFB-E58EBC4A68D2}"/>
                  </a:ext>
                </a:extLst>
              </p:cNvPr>
              <p:cNvSpPr/>
              <p:nvPr/>
            </p:nvSpPr>
            <p:spPr>
              <a:xfrm>
                <a:off x="1053149" y="3541706"/>
                <a:ext cx="7152115" cy="1318870"/>
              </a:xfrm>
              <a:custGeom>
                <a:avLst/>
                <a:gdLst>
                  <a:gd name="connsiteX0" fmla="*/ 0 w 7152115"/>
                  <a:gd name="connsiteY0" fmla="*/ 219816 h 1318870"/>
                  <a:gd name="connsiteX1" fmla="*/ 219816 w 7152115"/>
                  <a:gd name="connsiteY1" fmla="*/ 0 h 1318870"/>
                  <a:gd name="connsiteX2" fmla="*/ 6932299 w 7152115"/>
                  <a:gd name="connsiteY2" fmla="*/ 0 h 1318870"/>
                  <a:gd name="connsiteX3" fmla="*/ 7152115 w 7152115"/>
                  <a:gd name="connsiteY3" fmla="*/ 219816 h 1318870"/>
                  <a:gd name="connsiteX4" fmla="*/ 7152115 w 7152115"/>
                  <a:gd name="connsiteY4" fmla="*/ 1099054 h 1318870"/>
                  <a:gd name="connsiteX5" fmla="*/ 6932299 w 7152115"/>
                  <a:gd name="connsiteY5" fmla="*/ 1318870 h 1318870"/>
                  <a:gd name="connsiteX6" fmla="*/ 219816 w 7152115"/>
                  <a:gd name="connsiteY6" fmla="*/ 1318870 h 1318870"/>
                  <a:gd name="connsiteX7" fmla="*/ 0 w 7152115"/>
                  <a:gd name="connsiteY7" fmla="*/ 1099054 h 1318870"/>
                  <a:gd name="connsiteX8" fmla="*/ 0 w 7152115"/>
                  <a:gd name="connsiteY8" fmla="*/ 219816 h 1318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52115" h="1318870" fill="none" extrusionOk="0">
                    <a:moveTo>
                      <a:pt x="0" y="219816"/>
                    </a:moveTo>
                    <a:cubicBezTo>
                      <a:pt x="14748" y="87568"/>
                      <a:pt x="104633" y="12652"/>
                      <a:pt x="219816" y="0"/>
                    </a:cubicBezTo>
                    <a:cubicBezTo>
                      <a:pt x="3445566" y="-106144"/>
                      <a:pt x="5002452" y="-57456"/>
                      <a:pt x="6932299" y="0"/>
                    </a:cubicBezTo>
                    <a:cubicBezTo>
                      <a:pt x="7066555" y="6778"/>
                      <a:pt x="7161814" y="98460"/>
                      <a:pt x="7152115" y="219816"/>
                    </a:cubicBezTo>
                    <a:cubicBezTo>
                      <a:pt x="7109153" y="340723"/>
                      <a:pt x="7078851" y="738038"/>
                      <a:pt x="7152115" y="1099054"/>
                    </a:cubicBezTo>
                    <a:cubicBezTo>
                      <a:pt x="7155160" y="1224774"/>
                      <a:pt x="7057507" y="1306941"/>
                      <a:pt x="6932299" y="1318870"/>
                    </a:cubicBezTo>
                    <a:cubicBezTo>
                      <a:pt x="6155397" y="1289873"/>
                      <a:pt x="2755866" y="1245506"/>
                      <a:pt x="219816" y="1318870"/>
                    </a:cubicBezTo>
                    <a:cubicBezTo>
                      <a:pt x="101334" y="1314024"/>
                      <a:pt x="3006" y="1208110"/>
                      <a:pt x="0" y="1099054"/>
                    </a:cubicBezTo>
                    <a:cubicBezTo>
                      <a:pt x="-27557" y="869081"/>
                      <a:pt x="45974" y="646727"/>
                      <a:pt x="0" y="219816"/>
                    </a:cubicBezTo>
                    <a:close/>
                  </a:path>
                  <a:path w="7152115" h="1318870" stroke="0" extrusionOk="0">
                    <a:moveTo>
                      <a:pt x="0" y="219816"/>
                    </a:moveTo>
                    <a:cubicBezTo>
                      <a:pt x="2781" y="97471"/>
                      <a:pt x="91252" y="17940"/>
                      <a:pt x="219816" y="0"/>
                    </a:cubicBezTo>
                    <a:cubicBezTo>
                      <a:pt x="3021187" y="-6525"/>
                      <a:pt x="6079867" y="152743"/>
                      <a:pt x="6932299" y="0"/>
                    </a:cubicBezTo>
                    <a:cubicBezTo>
                      <a:pt x="7056470" y="1450"/>
                      <a:pt x="7144247" y="109821"/>
                      <a:pt x="7152115" y="219816"/>
                    </a:cubicBezTo>
                    <a:cubicBezTo>
                      <a:pt x="7111251" y="485489"/>
                      <a:pt x="7098691" y="919723"/>
                      <a:pt x="7152115" y="1099054"/>
                    </a:cubicBezTo>
                    <a:cubicBezTo>
                      <a:pt x="7168108" y="1219059"/>
                      <a:pt x="7042512" y="1331516"/>
                      <a:pt x="6932299" y="1318870"/>
                    </a:cubicBezTo>
                    <a:cubicBezTo>
                      <a:pt x="4113005" y="1432704"/>
                      <a:pt x="3005407" y="1318224"/>
                      <a:pt x="219816" y="1318870"/>
                    </a:cubicBezTo>
                    <a:cubicBezTo>
                      <a:pt x="101723" y="1326051"/>
                      <a:pt x="-1528" y="1211900"/>
                      <a:pt x="0" y="1099054"/>
                    </a:cubicBezTo>
                    <a:cubicBezTo>
                      <a:pt x="-11534" y="668383"/>
                      <a:pt x="38503" y="659173"/>
                      <a:pt x="0" y="219816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06" name="Hộp Văn bản 305">
                <a:extLst>
                  <a:ext uri="{FF2B5EF4-FFF2-40B4-BE49-F238E27FC236}">
                    <a16:creationId xmlns:a16="http://schemas.microsoft.com/office/drawing/2014/main" id="{F949230E-AC73-591C-761B-471D4A75E834}"/>
                  </a:ext>
                </a:extLst>
              </p:cNvPr>
              <p:cNvSpPr txBox="1"/>
              <p:nvPr/>
            </p:nvSpPr>
            <p:spPr>
              <a:xfrm>
                <a:off x="1439562" y="3801181"/>
                <a:ext cx="6379287" cy="116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…………………………………………………………………………………………………………………….....................................................................................................................................</a:t>
                </a: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6774CD4-505D-1473-2688-9556B25E5AF4}"/>
                </a:ext>
              </a:extLst>
            </p:cNvPr>
            <p:cNvGrpSpPr/>
            <p:nvPr/>
          </p:nvGrpSpPr>
          <p:grpSpPr>
            <a:xfrm>
              <a:off x="890921" y="3271932"/>
              <a:ext cx="5039408" cy="701211"/>
              <a:chOff x="1380849" y="2265695"/>
              <a:chExt cx="5039408" cy="7012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4A3935C-8A42-C4A6-3180-E1781B5A85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1380849" y="2265695"/>
                <a:ext cx="598927" cy="539007"/>
              </a:xfrm>
              <a:prstGeom prst="rect">
                <a:avLst/>
              </a:prstGeom>
            </p:spPr>
          </p:pic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79D7809-AFC8-AE1B-12DB-DF43A20AC04B}"/>
                  </a:ext>
                </a:extLst>
              </p:cNvPr>
              <p:cNvSpPr txBox="1"/>
              <p:nvPr/>
            </p:nvSpPr>
            <p:spPr>
              <a:xfrm>
                <a:off x="1734542" y="2666823"/>
                <a:ext cx="4685715" cy="300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Chi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tiết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thú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vị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bài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0BE24AC3-469A-18C3-D52B-3F635E98E261}"/>
              </a:ext>
            </a:extLst>
          </p:cNvPr>
          <p:cNvGrpSpPr/>
          <p:nvPr/>
        </p:nvGrpSpPr>
        <p:grpSpPr>
          <a:xfrm>
            <a:off x="96381" y="1418154"/>
            <a:ext cx="4589920" cy="2917072"/>
            <a:chOff x="503085" y="1067957"/>
            <a:chExt cx="3900299" cy="2187804"/>
          </a:xfrm>
        </p:grpSpPr>
        <p:sp>
          <p:nvSpPr>
            <p:cNvPr id="299" name="Hình chữ nhật: Góc Tròn 298">
              <a:extLst>
                <a:ext uri="{FF2B5EF4-FFF2-40B4-BE49-F238E27FC236}">
                  <a16:creationId xmlns:a16="http://schemas.microsoft.com/office/drawing/2014/main" id="{3F8D1FAC-DC8B-B3A3-CAF7-725D1183DEAF}"/>
                </a:ext>
              </a:extLst>
            </p:cNvPr>
            <p:cNvSpPr/>
            <p:nvPr/>
          </p:nvSpPr>
          <p:spPr>
            <a:xfrm>
              <a:off x="1243136" y="1384297"/>
              <a:ext cx="2520211" cy="1871464"/>
            </a:xfrm>
            <a:custGeom>
              <a:avLst/>
              <a:gdLst>
                <a:gd name="connsiteX0" fmla="*/ 0 w 2520211"/>
                <a:gd name="connsiteY0" fmla="*/ 311917 h 1871464"/>
                <a:gd name="connsiteX1" fmla="*/ 311917 w 2520211"/>
                <a:gd name="connsiteY1" fmla="*/ 0 h 1871464"/>
                <a:gd name="connsiteX2" fmla="*/ 2208294 w 2520211"/>
                <a:gd name="connsiteY2" fmla="*/ 0 h 1871464"/>
                <a:gd name="connsiteX3" fmla="*/ 2520211 w 2520211"/>
                <a:gd name="connsiteY3" fmla="*/ 311917 h 1871464"/>
                <a:gd name="connsiteX4" fmla="*/ 2520211 w 2520211"/>
                <a:gd name="connsiteY4" fmla="*/ 1559547 h 1871464"/>
                <a:gd name="connsiteX5" fmla="*/ 2208294 w 2520211"/>
                <a:gd name="connsiteY5" fmla="*/ 1871464 h 1871464"/>
                <a:gd name="connsiteX6" fmla="*/ 311917 w 2520211"/>
                <a:gd name="connsiteY6" fmla="*/ 1871464 h 1871464"/>
                <a:gd name="connsiteX7" fmla="*/ 0 w 2520211"/>
                <a:gd name="connsiteY7" fmla="*/ 1559547 h 1871464"/>
                <a:gd name="connsiteX8" fmla="*/ 0 w 2520211"/>
                <a:gd name="connsiteY8" fmla="*/ 311917 h 187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211" h="1871464" fill="none" extrusionOk="0">
                  <a:moveTo>
                    <a:pt x="0" y="311917"/>
                  </a:moveTo>
                  <a:cubicBezTo>
                    <a:pt x="20574" y="124518"/>
                    <a:pt x="148963" y="18952"/>
                    <a:pt x="311917" y="0"/>
                  </a:cubicBezTo>
                  <a:cubicBezTo>
                    <a:pt x="663899" y="-106144"/>
                    <a:pt x="1926321" y="-57456"/>
                    <a:pt x="2208294" y="0"/>
                  </a:cubicBezTo>
                  <a:cubicBezTo>
                    <a:pt x="2408838" y="14909"/>
                    <a:pt x="2554186" y="139809"/>
                    <a:pt x="2520211" y="311917"/>
                  </a:cubicBezTo>
                  <a:cubicBezTo>
                    <a:pt x="2447621" y="894321"/>
                    <a:pt x="2429297" y="1042182"/>
                    <a:pt x="2520211" y="1559547"/>
                  </a:cubicBezTo>
                  <a:cubicBezTo>
                    <a:pt x="2529071" y="1744382"/>
                    <a:pt x="2382774" y="1864528"/>
                    <a:pt x="2208294" y="1871464"/>
                  </a:cubicBezTo>
                  <a:cubicBezTo>
                    <a:pt x="1686210" y="1842467"/>
                    <a:pt x="1248134" y="1798100"/>
                    <a:pt x="311917" y="1871464"/>
                  </a:cubicBezTo>
                  <a:cubicBezTo>
                    <a:pt x="145263" y="1862143"/>
                    <a:pt x="7005" y="1703044"/>
                    <a:pt x="0" y="1559547"/>
                  </a:cubicBezTo>
                  <a:cubicBezTo>
                    <a:pt x="104128" y="1403734"/>
                    <a:pt x="18621" y="668087"/>
                    <a:pt x="0" y="311917"/>
                  </a:cubicBezTo>
                  <a:close/>
                </a:path>
                <a:path w="2520211" h="1871464" stroke="0" extrusionOk="0">
                  <a:moveTo>
                    <a:pt x="0" y="311917"/>
                  </a:moveTo>
                  <a:cubicBezTo>
                    <a:pt x="20134" y="132813"/>
                    <a:pt x="128656" y="27535"/>
                    <a:pt x="311917" y="0"/>
                  </a:cubicBezTo>
                  <a:cubicBezTo>
                    <a:pt x="916736" y="-6525"/>
                    <a:pt x="1418714" y="152743"/>
                    <a:pt x="2208294" y="0"/>
                  </a:cubicBezTo>
                  <a:cubicBezTo>
                    <a:pt x="2396283" y="8229"/>
                    <a:pt x="2500870" y="167689"/>
                    <a:pt x="2520211" y="311917"/>
                  </a:cubicBezTo>
                  <a:cubicBezTo>
                    <a:pt x="2548596" y="869511"/>
                    <a:pt x="2595556" y="1410180"/>
                    <a:pt x="2520211" y="1559547"/>
                  </a:cubicBezTo>
                  <a:cubicBezTo>
                    <a:pt x="2549426" y="1729263"/>
                    <a:pt x="2378232" y="1874097"/>
                    <a:pt x="2208294" y="1871464"/>
                  </a:cubicBezTo>
                  <a:cubicBezTo>
                    <a:pt x="1528385" y="1985298"/>
                    <a:pt x="629329" y="1870818"/>
                    <a:pt x="311917" y="1871464"/>
                  </a:cubicBezTo>
                  <a:cubicBezTo>
                    <a:pt x="142189" y="1876976"/>
                    <a:pt x="-2943" y="1715333"/>
                    <a:pt x="0" y="1559547"/>
                  </a:cubicBezTo>
                  <a:cubicBezTo>
                    <a:pt x="58821" y="1361483"/>
                    <a:pt x="-62157" y="541238"/>
                    <a:pt x="0" y="311917"/>
                  </a:cubicBezTo>
                  <a:close/>
                </a:path>
              </a:pathLst>
            </a:custGeom>
            <a:solidFill>
              <a:srgbClr val="E1EAF3"/>
            </a:solidFill>
            <a:ln w="19050">
              <a:solidFill>
                <a:srgbClr val="B6CBE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413490959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5BCD593-6EAE-53B6-B379-D316210AD5C2}"/>
                </a:ext>
              </a:extLst>
            </p:cNvPr>
            <p:cNvSpPr txBox="1"/>
            <p:nvPr/>
          </p:nvSpPr>
          <p:spPr>
            <a:xfrm>
              <a:off x="1402445" y="1985033"/>
              <a:ext cx="2197090" cy="11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………………………………………………………………………………………………..................................</a:t>
              </a: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.................</a:t>
              </a: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1524CF8E-9432-27CF-5ED7-1DF551B283F8}"/>
                </a:ext>
              </a:extLst>
            </p:cNvPr>
            <p:cNvGrpSpPr/>
            <p:nvPr/>
          </p:nvGrpSpPr>
          <p:grpSpPr>
            <a:xfrm>
              <a:off x="503085" y="1067957"/>
              <a:ext cx="3900299" cy="778146"/>
              <a:chOff x="750478" y="2045917"/>
              <a:chExt cx="3900299" cy="778146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id="{03C75C13-615C-2155-52F0-E0ACBEB58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1350375" y="2045917"/>
                <a:ext cx="598927" cy="539007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6D3E1EC-2CE7-C9C6-01C5-78E396D1921D}"/>
                  </a:ext>
                </a:extLst>
              </p:cNvPr>
              <p:cNvSpPr txBox="1"/>
              <p:nvPr/>
            </p:nvSpPr>
            <p:spPr>
              <a:xfrm>
                <a:off x="750478" y="2416307"/>
                <a:ext cx="3900299" cy="407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Ngày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đọc</a:t>
                </a:r>
                <a:endParaRPr kumimoji="0" lang="en-US" sz="2933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AD210F8-1A83-C322-0E44-C21CDD452762}"/>
              </a:ext>
            </a:extLst>
          </p:cNvPr>
          <p:cNvGrpSpPr/>
          <p:nvPr/>
        </p:nvGrpSpPr>
        <p:grpSpPr>
          <a:xfrm>
            <a:off x="7233559" y="312637"/>
            <a:ext cx="3772188" cy="1902637"/>
            <a:chOff x="4873337" y="207236"/>
            <a:chExt cx="2829141" cy="1426978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4258720B-2045-C05A-C616-D461E45E46E6}"/>
                </a:ext>
              </a:extLst>
            </p:cNvPr>
            <p:cNvGrpSpPr/>
            <p:nvPr/>
          </p:nvGrpSpPr>
          <p:grpSpPr>
            <a:xfrm>
              <a:off x="4873337" y="497750"/>
              <a:ext cx="2829141" cy="1136464"/>
              <a:chOff x="4873337" y="497749"/>
              <a:chExt cx="2829141" cy="685122"/>
            </a:xfrm>
          </p:grpSpPr>
          <p:sp>
            <p:nvSpPr>
              <p:cNvPr id="301" name="Hình chữ nhật: Góc Tròn 300">
                <a:extLst>
                  <a:ext uri="{FF2B5EF4-FFF2-40B4-BE49-F238E27FC236}">
                    <a16:creationId xmlns:a16="http://schemas.microsoft.com/office/drawing/2014/main" id="{1D9306F7-806E-782C-AB08-2A7B5B935952}"/>
                  </a:ext>
                </a:extLst>
              </p:cNvPr>
              <p:cNvSpPr/>
              <p:nvPr/>
            </p:nvSpPr>
            <p:spPr>
              <a:xfrm>
                <a:off x="4873337" y="497749"/>
                <a:ext cx="2829141" cy="685122"/>
              </a:xfrm>
              <a:custGeom>
                <a:avLst/>
                <a:gdLst>
                  <a:gd name="connsiteX0" fmla="*/ 0 w 2829141"/>
                  <a:gd name="connsiteY0" fmla="*/ 114189 h 685122"/>
                  <a:gd name="connsiteX1" fmla="*/ 114189 w 2829141"/>
                  <a:gd name="connsiteY1" fmla="*/ 0 h 685122"/>
                  <a:gd name="connsiteX2" fmla="*/ 2714952 w 2829141"/>
                  <a:gd name="connsiteY2" fmla="*/ 0 h 685122"/>
                  <a:gd name="connsiteX3" fmla="*/ 2829141 w 2829141"/>
                  <a:gd name="connsiteY3" fmla="*/ 114189 h 685122"/>
                  <a:gd name="connsiteX4" fmla="*/ 2829141 w 2829141"/>
                  <a:gd name="connsiteY4" fmla="*/ 570933 h 685122"/>
                  <a:gd name="connsiteX5" fmla="*/ 2714952 w 2829141"/>
                  <a:gd name="connsiteY5" fmla="*/ 685122 h 685122"/>
                  <a:gd name="connsiteX6" fmla="*/ 114189 w 2829141"/>
                  <a:gd name="connsiteY6" fmla="*/ 685122 h 685122"/>
                  <a:gd name="connsiteX7" fmla="*/ 0 w 2829141"/>
                  <a:gd name="connsiteY7" fmla="*/ 570933 h 685122"/>
                  <a:gd name="connsiteX8" fmla="*/ 0 w 2829141"/>
                  <a:gd name="connsiteY8" fmla="*/ 114189 h 68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41" h="685122" fill="none" extrusionOk="0">
                    <a:moveTo>
                      <a:pt x="0" y="114189"/>
                    </a:moveTo>
                    <a:cubicBezTo>
                      <a:pt x="9324" y="44266"/>
                      <a:pt x="53645" y="5131"/>
                      <a:pt x="114189" y="0"/>
                    </a:cubicBezTo>
                    <a:cubicBezTo>
                      <a:pt x="419284" y="-106144"/>
                      <a:pt x="1457203" y="-57456"/>
                      <a:pt x="2714952" y="0"/>
                    </a:cubicBezTo>
                    <a:cubicBezTo>
                      <a:pt x="2783565" y="2925"/>
                      <a:pt x="2841611" y="51182"/>
                      <a:pt x="2829141" y="114189"/>
                    </a:cubicBezTo>
                    <a:cubicBezTo>
                      <a:pt x="2808032" y="191990"/>
                      <a:pt x="2814879" y="382405"/>
                      <a:pt x="2829141" y="570933"/>
                    </a:cubicBezTo>
                    <a:cubicBezTo>
                      <a:pt x="2830000" y="635217"/>
                      <a:pt x="2781454" y="674350"/>
                      <a:pt x="2714952" y="685122"/>
                    </a:cubicBezTo>
                    <a:cubicBezTo>
                      <a:pt x="2014615" y="656125"/>
                      <a:pt x="1110524" y="611758"/>
                      <a:pt x="114189" y="685122"/>
                    </a:cubicBezTo>
                    <a:cubicBezTo>
                      <a:pt x="51679" y="684201"/>
                      <a:pt x="2305" y="624532"/>
                      <a:pt x="0" y="570933"/>
                    </a:cubicBezTo>
                    <a:cubicBezTo>
                      <a:pt x="-5863" y="421867"/>
                      <a:pt x="-27662" y="284362"/>
                      <a:pt x="0" y="114189"/>
                    </a:cubicBezTo>
                    <a:close/>
                  </a:path>
                  <a:path w="2829141" h="685122" stroke="0" extrusionOk="0">
                    <a:moveTo>
                      <a:pt x="0" y="114189"/>
                    </a:moveTo>
                    <a:cubicBezTo>
                      <a:pt x="8560" y="48217"/>
                      <a:pt x="50131" y="2487"/>
                      <a:pt x="114189" y="0"/>
                    </a:cubicBezTo>
                    <a:cubicBezTo>
                      <a:pt x="711442" y="-6525"/>
                      <a:pt x="1699385" y="152743"/>
                      <a:pt x="2714952" y="0"/>
                    </a:cubicBezTo>
                    <a:cubicBezTo>
                      <a:pt x="2781045" y="1585"/>
                      <a:pt x="2825581" y="56285"/>
                      <a:pt x="2829141" y="114189"/>
                    </a:cubicBezTo>
                    <a:cubicBezTo>
                      <a:pt x="2848117" y="334701"/>
                      <a:pt x="2846444" y="350510"/>
                      <a:pt x="2829141" y="570933"/>
                    </a:cubicBezTo>
                    <a:cubicBezTo>
                      <a:pt x="2839672" y="633079"/>
                      <a:pt x="2775998" y="687404"/>
                      <a:pt x="2714952" y="685122"/>
                    </a:cubicBezTo>
                    <a:cubicBezTo>
                      <a:pt x="1767542" y="798956"/>
                      <a:pt x="675462" y="684476"/>
                      <a:pt x="114189" y="685122"/>
                    </a:cubicBezTo>
                    <a:cubicBezTo>
                      <a:pt x="55806" y="695287"/>
                      <a:pt x="-1862" y="623573"/>
                      <a:pt x="0" y="570933"/>
                    </a:cubicBezTo>
                    <a:cubicBezTo>
                      <a:pt x="-38393" y="504203"/>
                      <a:pt x="13470" y="194530"/>
                      <a:pt x="0" y="114189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08" name="Hộp Văn bản 307">
                <a:extLst>
                  <a:ext uri="{FF2B5EF4-FFF2-40B4-BE49-F238E27FC236}">
                    <a16:creationId xmlns:a16="http://schemas.microsoft.com/office/drawing/2014/main" id="{CA002B5E-E678-433C-A81E-FBCF6031F3DE}"/>
                  </a:ext>
                </a:extLst>
              </p:cNvPr>
              <p:cNvSpPr txBox="1"/>
              <p:nvPr/>
            </p:nvSpPr>
            <p:spPr>
              <a:xfrm>
                <a:off x="5047867" y="738725"/>
                <a:ext cx="2543510" cy="30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……………………………………………………………………</a:t>
                </a: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4C14806D-B33E-6DDC-DDD7-F0F714A4B89B}"/>
                </a:ext>
              </a:extLst>
            </p:cNvPr>
            <p:cNvGrpSpPr/>
            <p:nvPr/>
          </p:nvGrpSpPr>
          <p:grpSpPr>
            <a:xfrm>
              <a:off x="5385611" y="207236"/>
              <a:ext cx="2257892" cy="693149"/>
              <a:chOff x="1961906" y="2045609"/>
              <a:chExt cx="2257892" cy="693149"/>
            </a:xfrm>
          </p:grpSpPr>
          <p:pic>
            <p:nvPicPr>
              <p:cNvPr id="29" name="Hình ảnh 28">
                <a:extLst>
                  <a:ext uri="{FF2B5EF4-FFF2-40B4-BE49-F238E27FC236}">
                    <a16:creationId xmlns:a16="http://schemas.microsoft.com/office/drawing/2014/main" id="{E5A6AE16-34A3-736C-0D24-6D41144F2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3620871" y="2045609"/>
                <a:ext cx="598927" cy="539007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66F0ABEC-E058-CDD9-D82C-3CE1F40A973D}"/>
                  </a:ext>
                </a:extLst>
              </p:cNvPr>
              <p:cNvSpPr txBox="1"/>
              <p:nvPr/>
            </p:nvSpPr>
            <p:spPr>
              <a:xfrm>
                <a:off x="1961906" y="2361683"/>
                <a:ext cx="1743994" cy="377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Tên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bài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đọc</a:t>
                </a: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375BB8CC-6327-368D-17B2-40F7223E2336}"/>
              </a:ext>
            </a:extLst>
          </p:cNvPr>
          <p:cNvGrpSpPr/>
          <p:nvPr/>
        </p:nvGrpSpPr>
        <p:grpSpPr>
          <a:xfrm>
            <a:off x="3986880" y="1684629"/>
            <a:ext cx="2581385" cy="2616937"/>
            <a:chOff x="3480192" y="1440089"/>
            <a:chExt cx="1936039" cy="1962703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7D74846A-5DDA-FA1E-F9CB-99996DAC7511}"/>
                </a:ext>
              </a:extLst>
            </p:cNvPr>
            <p:cNvGrpSpPr/>
            <p:nvPr/>
          </p:nvGrpSpPr>
          <p:grpSpPr>
            <a:xfrm>
              <a:off x="3653724" y="1705680"/>
              <a:ext cx="1762507" cy="1697112"/>
              <a:chOff x="4873337" y="497749"/>
              <a:chExt cx="2829141" cy="588502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7585D9DC-D3D4-0E1C-57D2-1A3EDD08C95E}"/>
                  </a:ext>
                </a:extLst>
              </p:cNvPr>
              <p:cNvSpPr/>
              <p:nvPr/>
            </p:nvSpPr>
            <p:spPr>
              <a:xfrm>
                <a:off x="4873337" y="497749"/>
                <a:ext cx="2829141" cy="588502"/>
              </a:xfrm>
              <a:custGeom>
                <a:avLst/>
                <a:gdLst>
                  <a:gd name="connsiteX0" fmla="*/ 0 w 2829141"/>
                  <a:gd name="connsiteY0" fmla="*/ 98086 h 588502"/>
                  <a:gd name="connsiteX1" fmla="*/ 98086 w 2829141"/>
                  <a:gd name="connsiteY1" fmla="*/ 0 h 588502"/>
                  <a:gd name="connsiteX2" fmla="*/ 2731055 w 2829141"/>
                  <a:gd name="connsiteY2" fmla="*/ 0 h 588502"/>
                  <a:gd name="connsiteX3" fmla="*/ 2829141 w 2829141"/>
                  <a:gd name="connsiteY3" fmla="*/ 98086 h 588502"/>
                  <a:gd name="connsiteX4" fmla="*/ 2829141 w 2829141"/>
                  <a:gd name="connsiteY4" fmla="*/ 490416 h 588502"/>
                  <a:gd name="connsiteX5" fmla="*/ 2731055 w 2829141"/>
                  <a:gd name="connsiteY5" fmla="*/ 588502 h 588502"/>
                  <a:gd name="connsiteX6" fmla="*/ 98086 w 2829141"/>
                  <a:gd name="connsiteY6" fmla="*/ 588502 h 588502"/>
                  <a:gd name="connsiteX7" fmla="*/ 0 w 2829141"/>
                  <a:gd name="connsiteY7" fmla="*/ 490416 h 588502"/>
                  <a:gd name="connsiteX8" fmla="*/ 0 w 2829141"/>
                  <a:gd name="connsiteY8" fmla="*/ 98086 h 58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41" h="588502" fill="none" extrusionOk="0">
                    <a:moveTo>
                      <a:pt x="0" y="98086"/>
                    </a:moveTo>
                    <a:cubicBezTo>
                      <a:pt x="8162" y="37912"/>
                      <a:pt x="45709" y="3650"/>
                      <a:pt x="98086" y="0"/>
                    </a:cubicBezTo>
                    <a:cubicBezTo>
                      <a:pt x="790544" y="-106144"/>
                      <a:pt x="2425060" y="-57456"/>
                      <a:pt x="2731055" y="0"/>
                    </a:cubicBezTo>
                    <a:cubicBezTo>
                      <a:pt x="2789574" y="2293"/>
                      <a:pt x="2833739" y="43936"/>
                      <a:pt x="2829141" y="98086"/>
                    </a:cubicBezTo>
                    <a:cubicBezTo>
                      <a:pt x="2854989" y="240519"/>
                      <a:pt x="2827870" y="326283"/>
                      <a:pt x="2829141" y="490416"/>
                    </a:cubicBezTo>
                    <a:cubicBezTo>
                      <a:pt x="2833600" y="550912"/>
                      <a:pt x="2786262" y="585255"/>
                      <a:pt x="2731055" y="588502"/>
                    </a:cubicBezTo>
                    <a:cubicBezTo>
                      <a:pt x="2299100" y="559505"/>
                      <a:pt x="1177056" y="515138"/>
                      <a:pt x="98086" y="588502"/>
                    </a:cubicBezTo>
                    <a:cubicBezTo>
                      <a:pt x="46640" y="583977"/>
                      <a:pt x="868" y="541023"/>
                      <a:pt x="0" y="490416"/>
                    </a:cubicBezTo>
                    <a:cubicBezTo>
                      <a:pt x="6546" y="382957"/>
                      <a:pt x="34187" y="264563"/>
                      <a:pt x="0" y="98086"/>
                    </a:cubicBezTo>
                    <a:close/>
                  </a:path>
                  <a:path w="2829141" h="588502" stroke="0" extrusionOk="0">
                    <a:moveTo>
                      <a:pt x="0" y="98086"/>
                    </a:moveTo>
                    <a:cubicBezTo>
                      <a:pt x="7328" y="41427"/>
                      <a:pt x="42635" y="3205"/>
                      <a:pt x="98086" y="0"/>
                    </a:cubicBezTo>
                    <a:cubicBezTo>
                      <a:pt x="583876" y="-6525"/>
                      <a:pt x="2384668" y="152743"/>
                      <a:pt x="2731055" y="0"/>
                    </a:cubicBezTo>
                    <a:cubicBezTo>
                      <a:pt x="2786231" y="526"/>
                      <a:pt x="2825444" y="49275"/>
                      <a:pt x="2829141" y="98086"/>
                    </a:cubicBezTo>
                    <a:cubicBezTo>
                      <a:pt x="2824575" y="179745"/>
                      <a:pt x="2813743" y="309852"/>
                      <a:pt x="2829141" y="490416"/>
                    </a:cubicBezTo>
                    <a:cubicBezTo>
                      <a:pt x="2832899" y="544259"/>
                      <a:pt x="2783595" y="590346"/>
                      <a:pt x="2731055" y="588502"/>
                    </a:cubicBezTo>
                    <a:cubicBezTo>
                      <a:pt x="2319599" y="702336"/>
                      <a:pt x="739875" y="587856"/>
                      <a:pt x="98086" y="588502"/>
                    </a:cubicBezTo>
                    <a:cubicBezTo>
                      <a:pt x="44572" y="589929"/>
                      <a:pt x="-1128" y="538269"/>
                      <a:pt x="0" y="490416"/>
                    </a:cubicBezTo>
                    <a:cubicBezTo>
                      <a:pt x="12513" y="335681"/>
                      <a:pt x="31396" y="276602"/>
                      <a:pt x="0" y="98086"/>
                    </a:cubicBezTo>
                    <a:close/>
                  </a:path>
                </a:pathLst>
              </a:custGeom>
              <a:solidFill>
                <a:srgbClr val="E1EAF3"/>
              </a:solidFill>
              <a:ln w="19050">
                <a:solidFill>
                  <a:srgbClr val="B6CBE2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4134909596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908148F8-01CB-7D42-3800-8C8042A76008}"/>
                  </a:ext>
                </a:extLst>
              </p:cNvPr>
              <p:cNvSpPr txBox="1"/>
              <p:nvPr/>
            </p:nvSpPr>
            <p:spPr>
              <a:xfrm>
                <a:off x="5067594" y="644188"/>
                <a:ext cx="2543510" cy="397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……………………………………………………………………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………………………</a:t>
                </a:r>
              </a:p>
            </p:txBody>
          </p:sp>
        </p:grpSp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80D0D8FB-B4D9-4C7D-664B-3E188B5EE5EC}"/>
                </a:ext>
              </a:extLst>
            </p:cNvPr>
            <p:cNvGrpSpPr/>
            <p:nvPr/>
          </p:nvGrpSpPr>
          <p:grpSpPr>
            <a:xfrm>
              <a:off x="3480192" y="1440089"/>
              <a:ext cx="1884425" cy="704796"/>
              <a:chOff x="1241608" y="2063826"/>
              <a:chExt cx="1884425" cy="704796"/>
            </a:xfrm>
          </p:grpSpPr>
          <p:pic>
            <p:nvPicPr>
              <p:cNvPr id="43" name="Hình ảnh 42">
                <a:extLst>
                  <a:ext uri="{FF2B5EF4-FFF2-40B4-BE49-F238E27FC236}">
                    <a16:creationId xmlns:a16="http://schemas.microsoft.com/office/drawing/2014/main" id="{8CFDEAF3-8D53-5A4A-5CF4-F67562B25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88" t="8599" r="19635" b="50000"/>
              <a:stretch/>
            </p:blipFill>
            <p:spPr>
              <a:xfrm>
                <a:off x="1241608" y="2063826"/>
                <a:ext cx="598927" cy="539007"/>
              </a:xfrm>
              <a:prstGeom prst="rect">
                <a:avLst/>
              </a:prstGeom>
            </p:spPr>
          </p:pic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F769DB13-7BF7-15BC-7E34-978E473F15FF}"/>
                  </a:ext>
                </a:extLst>
              </p:cNvPr>
              <p:cNvSpPr txBox="1"/>
              <p:nvPr/>
            </p:nvSpPr>
            <p:spPr>
              <a:xfrm>
                <a:off x="1382039" y="2391547"/>
                <a:ext cx="1743994" cy="377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Tác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5A8CE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giả</a:t>
                </a: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85A8CE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9DB744-A665-4B0B-9646-2126E2803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739" y="454485"/>
            <a:ext cx="5492972" cy="1091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B2E52ACA-B66D-5225-A0A5-CEEACD10C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374834"/>
            <a:ext cx="4374694" cy="61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3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7" name="Google Shape;2017;p27">
            <a:hlinkClick r:id="rId4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Hình ảnh 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F40D780-F322-AB6D-8127-C4367C51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44" y="2771775"/>
            <a:ext cx="5082264" cy="365854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2AD3D5B9-5AEF-4D10-3785-9323BA5DBCCB}"/>
              </a:ext>
            </a:extLst>
          </p:cNvPr>
          <p:cNvSpPr/>
          <p:nvPr/>
        </p:nvSpPr>
        <p:spPr>
          <a:xfrm>
            <a:off x="4248786" y="953615"/>
            <a:ext cx="6739542" cy="2246785"/>
          </a:xfrm>
          <a:custGeom>
            <a:avLst/>
            <a:gdLst>
              <a:gd name="connsiteX0" fmla="*/ 0 w 6739542"/>
              <a:gd name="connsiteY0" fmla="*/ 536021 h 3216060"/>
              <a:gd name="connsiteX1" fmla="*/ 536021 w 6739542"/>
              <a:gd name="connsiteY1" fmla="*/ 0 h 3216060"/>
              <a:gd name="connsiteX2" fmla="*/ 6203521 w 6739542"/>
              <a:gd name="connsiteY2" fmla="*/ 0 h 3216060"/>
              <a:gd name="connsiteX3" fmla="*/ 6739542 w 6739542"/>
              <a:gd name="connsiteY3" fmla="*/ 536021 h 3216060"/>
              <a:gd name="connsiteX4" fmla="*/ 6739542 w 6739542"/>
              <a:gd name="connsiteY4" fmla="*/ 2680039 h 3216060"/>
              <a:gd name="connsiteX5" fmla="*/ 6203521 w 6739542"/>
              <a:gd name="connsiteY5" fmla="*/ 3216060 h 3216060"/>
              <a:gd name="connsiteX6" fmla="*/ 536021 w 6739542"/>
              <a:gd name="connsiteY6" fmla="*/ 3216060 h 3216060"/>
              <a:gd name="connsiteX7" fmla="*/ 0 w 6739542"/>
              <a:gd name="connsiteY7" fmla="*/ 2680039 h 3216060"/>
              <a:gd name="connsiteX8" fmla="*/ 0 w 6739542"/>
              <a:gd name="connsiteY8" fmla="*/ 536021 h 32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542" h="3216060" fill="none" extrusionOk="0">
                <a:moveTo>
                  <a:pt x="0" y="536021"/>
                </a:moveTo>
                <a:cubicBezTo>
                  <a:pt x="14726" y="229154"/>
                  <a:pt x="261627" y="44040"/>
                  <a:pt x="536021" y="0"/>
                </a:cubicBezTo>
                <a:cubicBezTo>
                  <a:pt x="1355598" y="-106144"/>
                  <a:pt x="3507292" y="-57456"/>
                  <a:pt x="6203521" y="0"/>
                </a:cubicBezTo>
                <a:cubicBezTo>
                  <a:pt x="6523103" y="12415"/>
                  <a:pt x="6759613" y="240079"/>
                  <a:pt x="6739542" y="536021"/>
                </a:cubicBezTo>
                <a:cubicBezTo>
                  <a:pt x="6594986" y="1187906"/>
                  <a:pt x="6630861" y="1841680"/>
                  <a:pt x="6739542" y="2680039"/>
                </a:cubicBezTo>
                <a:cubicBezTo>
                  <a:pt x="6772732" y="3023156"/>
                  <a:pt x="6506671" y="3193766"/>
                  <a:pt x="6203521" y="3216060"/>
                </a:cubicBezTo>
                <a:cubicBezTo>
                  <a:pt x="5561246" y="3187063"/>
                  <a:pt x="2589238" y="3142696"/>
                  <a:pt x="536021" y="3216060"/>
                </a:cubicBezTo>
                <a:cubicBezTo>
                  <a:pt x="245979" y="3206107"/>
                  <a:pt x="9257" y="2938055"/>
                  <a:pt x="0" y="2680039"/>
                </a:cubicBezTo>
                <a:cubicBezTo>
                  <a:pt x="-124905" y="1679811"/>
                  <a:pt x="-168306" y="1442435"/>
                  <a:pt x="0" y="536021"/>
                </a:cubicBezTo>
                <a:close/>
              </a:path>
              <a:path w="6739542" h="3216060" stroke="0" extrusionOk="0">
                <a:moveTo>
                  <a:pt x="0" y="536021"/>
                </a:moveTo>
                <a:cubicBezTo>
                  <a:pt x="40677" y="226173"/>
                  <a:pt x="226104" y="34764"/>
                  <a:pt x="536021" y="0"/>
                </a:cubicBezTo>
                <a:cubicBezTo>
                  <a:pt x="2514564" y="-6525"/>
                  <a:pt x="4486110" y="152743"/>
                  <a:pt x="6203521" y="0"/>
                </a:cubicBezTo>
                <a:cubicBezTo>
                  <a:pt x="6535929" y="19037"/>
                  <a:pt x="6719898" y="268465"/>
                  <a:pt x="6739542" y="536021"/>
                </a:cubicBezTo>
                <a:cubicBezTo>
                  <a:pt x="6727520" y="1593977"/>
                  <a:pt x="6818721" y="2300715"/>
                  <a:pt x="6739542" y="2680039"/>
                </a:cubicBezTo>
                <a:cubicBezTo>
                  <a:pt x="6781026" y="2972453"/>
                  <a:pt x="6474973" y="3243847"/>
                  <a:pt x="6203521" y="3216060"/>
                </a:cubicBezTo>
                <a:cubicBezTo>
                  <a:pt x="5426800" y="3329894"/>
                  <a:pt x="1963134" y="3215414"/>
                  <a:pt x="536021" y="3216060"/>
                </a:cubicBezTo>
                <a:cubicBezTo>
                  <a:pt x="246616" y="3230455"/>
                  <a:pt x="-3135" y="2958518"/>
                  <a:pt x="0" y="2680039"/>
                </a:cubicBezTo>
                <a:cubicBezTo>
                  <a:pt x="-119259" y="1896834"/>
                  <a:pt x="-86911" y="1133089"/>
                  <a:pt x="0" y="536021"/>
                </a:cubicBezTo>
                <a:close/>
              </a:path>
            </a:pathLst>
          </a:custGeom>
          <a:solidFill>
            <a:srgbClr val="E1EAF3"/>
          </a:solidFill>
          <a:ln w="19050">
            <a:solidFill>
              <a:srgbClr val="B6CBE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134909596">
                  <a:custGeom>
                    <a:avLst/>
                    <a:gdLst>
                      <a:gd name="connsiteX0" fmla="*/ 0 w 6739542"/>
                      <a:gd name="connsiteY0" fmla="*/ 374472 h 2246785"/>
                      <a:gd name="connsiteX1" fmla="*/ 374472 w 6739542"/>
                      <a:gd name="connsiteY1" fmla="*/ 0 h 2246785"/>
                      <a:gd name="connsiteX2" fmla="*/ 6365070 w 6739542"/>
                      <a:gd name="connsiteY2" fmla="*/ 0 h 2246785"/>
                      <a:gd name="connsiteX3" fmla="*/ 6739542 w 6739542"/>
                      <a:gd name="connsiteY3" fmla="*/ 374472 h 2246785"/>
                      <a:gd name="connsiteX4" fmla="*/ 6739542 w 6739542"/>
                      <a:gd name="connsiteY4" fmla="*/ 1872313 h 2246785"/>
                      <a:gd name="connsiteX5" fmla="*/ 6365070 w 6739542"/>
                      <a:gd name="connsiteY5" fmla="*/ 2246785 h 2246785"/>
                      <a:gd name="connsiteX6" fmla="*/ 374472 w 6739542"/>
                      <a:gd name="connsiteY6" fmla="*/ 2246785 h 2246785"/>
                      <a:gd name="connsiteX7" fmla="*/ 0 w 6739542"/>
                      <a:gd name="connsiteY7" fmla="*/ 1872313 h 2246785"/>
                      <a:gd name="connsiteX8" fmla="*/ 0 w 6739542"/>
                      <a:gd name="connsiteY8" fmla="*/ 374472 h 2246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739542" h="2246785" fill="none" extrusionOk="0">
                        <a:moveTo>
                          <a:pt x="0" y="374472"/>
                        </a:moveTo>
                        <a:cubicBezTo>
                          <a:pt x="4506" y="164343"/>
                          <a:pt x="179092" y="23270"/>
                          <a:pt x="374472" y="0"/>
                        </a:cubicBezTo>
                        <a:cubicBezTo>
                          <a:pt x="2053265" y="-106144"/>
                          <a:pt x="3777517" y="-57456"/>
                          <a:pt x="6365070" y="0"/>
                        </a:cubicBezTo>
                        <a:cubicBezTo>
                          <a:pt x="6607548" y="18803"/>
                          <a:pt x="6779091" y="167842"/>
                          <a:pt x="6739542" y="374472"/>
                        </a:cubicBezTo>
                        <a:cubicBezTo>
                          <a:pt x="6641150" y="726926"/>
                          <a:pt x="6666510" y="1158949"/>
                          <a:pt x="6739542" y="1872313"/>
                        </a:cubicBezTo>
                        <a:cubicBezTo>
                          <a:pt x="6748772" y="2092221"/>
                          <a:pt x="6574526" y="2238509"/>
                          <a:pt x="6365070" y="2246785"/>
                        </a:cubicBezTo>
                        <a:cubicBezTo>
                          <a:pt x="4468590" y="2217788"/>
                          <a:pt x="1649877" y="2173421"/>
                          <a:pt x="374472" y="2246785"/>
                        </a:cubicBezTo>
                        <a:cubicBezTo>
                          <a:pt x="176753" y="2231681"/>
                          <a:pt x="8732" y="2043266"/>
                          <a:pt x="0" y="1872313"/>
                        </a:cubicBezTo>
                        <a:cubicBezTo>
                          <a:pt x="-9781" y="1202199"/>
                          <a:pt x="129372" y="716342"/>
                          <a:pt x="0" y="374472"/>
                        </a:cubicBezTo>
                        <a:close/>
                      </a:path>
                      <a:path w="6739542" h="2246785" stroke="0" extrusionOk="0">
                        <a:moveTo>
                          <a:pt x="0" y="374472"/>
                        </a:moveTo>
                        <a:cubicBezTo>
                          <a:pt x="35835" y="155489"/>
                          <a:pt x="155472" y="30518"/>
                          <a:pt x="374472" y="0"/>
                        </a:cubicBezTo>
                        <a:cubicBezTo>
                          <a:pt x="2968858" y="-6525"/>
                          <a:pt x="4996350" y="152743"/>
                          <a:pt x="6365070" y="0"/>
                        </a:cubicBezTo>
                        <a:cubicBezTo>
                          <a:pt x="6579379" y="3922"/>
                          <a:pt x="6725976" y="187324"/>
                          <a:pt x="6739542" y="374472"/>
                        </a:cubicBezTo>
                        <a:cubicBezTo>
                          <a:pt x="6788108" y="566627"/>
                          <a:pt x="6612995" y="1274272"/>
                          <a:pt x="6739542" y="1872313"/>
                        </a:cubicBezTo>
                        <a:cubicBezTo>
                          <a:pt x="6755314" y="2077751"/>
                          <a:pt x="6547942" y="2273848"/>
                          <a:pt x="6365070" y="2246785"/>
                        </a:cubicBezTo>
                        <a:cubicBezTo>
                          <a:pt x="5291968" y="2360619"/>
                          <a:pt x="2221612" y="2246139"/>
                          <a:pt x="374472" y="2246785"/>
                        </a:cubicBezTo>
                        <a:cubicBezTo>
                          <a:pt x="173116" y="2258636"/>
                          <a:pt x="-2598" y="2064582"/>
                          <a:pt x="0" y="1872313"/>
                        </a:cubicBezTo>
                        <a:cubicBezTo>
                          <a:pt x="2649" y="1204388"/>
                          <a:pt x="108274" y="796212"/>
                          <a:pt x="0" y="3744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621EC-06BB-40A7-A51E-D167BFB9E007}"/>
              </a:ext>
            </a:extLst>
          </p:cNvPr>
          <p:cNvSpPr txBox="1"/>
          <p:nvPr/>
        </p:nvSpPr>
        <p:spPr>
          <a:xfrm>
            <a:off x="4658360" y="1517015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3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Cùng đọc với bạn và trao đổi một số thông tin về con vật 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">
            <a:extLst>
              <a:ext uri="{FF2B5EF4-FFF2-40B4-BE49-F238E27FC236}">
                <a16:creationId xmlns:a16="http://schemas.microsoft.com/office/drawing/2014/main" id="{F8DB4BD1-A376-444D-862B-4439C3ABD7C8}"/>
              </a:ext>
            </a:extLst>
          </p:cNvPr>
          <p:cNvGrpSpPr/>
          <p:nvPr/>
        </p:nvGrpSpPr>
        <p:grpSpPr>
          <a:xfrm>
            <a:off x="941421" y="337458"/>
            <a:ext cx="6792879" cy="1571937"/>
            <a:chOff x="1075630" y="1416045"/>
            <a:chExt cx="6259479" cy="1571937"/>
          </a:xfrm>
        </p:grpSpPr>
        <p:grpSp>
          <p:nvGrpSpPr>
            <p:cNvPr id="4" name="Nhóm 25">
              <a:extLst>
                <a:ext uri="{FF2B5EF4-FFF2-40B4-BE49-F238E27FC236}">
                  <a16:creationId xmlns:a16="http://schemas.microsoft.com/office/drawing/2014/main" id="{2C76082A-C828-4962-856A-6A0EDDA1AB51}"/>
                </a:ext>
              </a:extLst>
            </p:cNvPr>
            <p:cNvGrpSpPr/>
            <p:nvPr/>
          </p:nvGrpSpPr>
          <p:grpSpPr>
            <a:xfrm>
              <a:off x="1075630" y="1416045"/>
              <a:ext cx="6211854" cy="1338002"/>
              <a:chOff x="1168334" y="1069640"/>
              <a:chExt cx="6211854" cy="1338002"/>
            </a:xfrm>
          </p:grpSpPr>
          <p:sp>
            <p:nvSpPr>
              <p:cNvPr id="6" name="Hình chữ nhật: Góc Tròn 30">
                <a:extLst>
                  <a:ext uri="{FF2B5EF4-FFF2-40B4-BE49-F238E27FC236}">
                    <a16:creationId xmlns:a16="http://schemas.microsoft.com/office/drawing/2014/main" id="{C6DA6EC4-18FA-4938-ACC8-4B31DFBE8F2C}"/>
                  </a:ext>
                </a:extLst>
              </p:cNvPr>
              <p:cNvSpPr/>
              <p:nvPr/>
            </p:nvSpPr>
            <p:spPr>
              <a:xfrm>
                <a:off x="1685641" y="1500381"/>
                <a:ext cx="5685022" cy="907261"/>
              </a:xfrm>
              <a:prstGeom prst="roundRect">
                <a:avLst/>
              </a:prstGeom>
              <a:solidFill>
                <a:srgbClr val="FD6765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: Góc Tròn 12">
                <a:extLst>
                  <a:ext uri="{FF2B5EF4-FFF2-40B4-BE49-F238E27FC236}">
                    <a16:creationId xmlns:a16="http://schemas.microsoft.com/office/drawing/2014/main" id="{9E0CD446-6508-4E79-93EF-EC29BE134E5D}"/>
                  </a:ext>
                </a:extLst>
              </p:cNvPr>
              <p:cNvSpPr/>
              <p:nvPr/>
            </p:nvSpPr>
            <p:spPr>
              <a:xfrm>
                <a:off x="1454653" y="1392984"/>
                <a:ext cx="5925535" cy="907261"/>
              </a:xfrm>
              <a:prstGeom prst="roundRect">
                <a:avLst/>
              </a:prstGeom>
              <a:noFill/>
              <a:ln w="19050">
                <a:solidFill>
                  <a:srgbClr val="FF66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8" name="Hình ảnh 13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F123D39E-358D-4BFA-9E4A-2ACC5715F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873" t="-409" r="59822" b="52913"/>
              <a:stretch/>
            </p:blipFill>
            <p:spPr>
              <a:xfrm>
                <a:off x="1168334" y="1069640"/>
                <a:ext cx="545174" cy="1058007"/>
              </a:xfrm>
              <a:prstGeom prst="rect">
                <a:avLst/>
              </a:prstGeom>
            </p:spPr>
          </p:pic>
        </p:grpSp>
        <p:sp>
          <p:nvSpPr>
            <p:cNvPr id="5" name="Google Shape;1768;p26">
              <a:extLst>
                <a:ext uri="{FF2B5EF4-FFF2-40B4-BE49-F238E27FC236}">
                  <a16:creationId xmlns:a16="http://schemas.microsoft.com/office/drawing/2014/main" id="{34FB24F5-C847-4DF5-8D92-E85BA8204C2B}"/>
                </a:ext>
              </a:extLst>
            </p:cNvPr>
            <p:cNvSpPr txBox="1">
              <a:spLocks/>
            </p:cNvSpPr>
            <p:nvPr/>
          </p:nvSpPr>
          <p:spPr>
            <a:xfrm>
              <a:off x="1787161" y="1605585"/>
              <a:ext cx="5547948" cy="1382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it-IT" sz="3300" dirty="0">
                  <a:solidFill>
                    <a:srgbClr val="002060"/>
                  </a:solidFill>
                  <a:effectLst/>
                  <a:latin typeface="+mn-lt"/>
                  <a:ea typeface="Times New Roman" panose="02020603050405020304" pitchFamily="18" charset="0"/>
                </a:rPr>
                <a:t>Văn bản đó nói về loài vật nào?</a:t>
              </a:r>
              <a:endParaRPr lang="en-US" sz="3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</p:grpSp>
      <p:grpSp>
        <p:nvGrpSpPr>
          <p:cNvPr id="9" name="Nhóm 9">
            <a:extLst>
              <a:ext uri="{FF2B5EF4-FFF2-40B4-BE49-F238E27FC236}">
                <a16:creationId xmlns:a16="http://schemas.microsoft.com/office/drawing/2014/main" id="{8092A2D6-E296-4B01-A1F0-A652C8480168}"/>
              </a:ext>
            </a:extLst>
          </p:cNvPr>
          <p:cNvGrpSpPr/>
          <p:nvPr/>
        </p:nvGrpSpPr>
        <p:grpSpPr>
          <a:xfrm>
            <a:off x="967491" y="3623105"/>
            <a:ext cx="6385808" cy="1862955"/>
            <a:chOff x="88006" y="4309963"/>
            <a:chExt cx="6385808" cy="1862955"/>
          </a:xfrm>
        </p:grpSpPr>
        <p:grpSp>
          <p:nvGrpSpPr>
            <p:cNvPr id="10" name="Nhóm 27">
              <a:extLst>
                <a:ext uri="{FF2B5EF4-FFF2-40B4-BE49-F238E27FC236}">
                  <a16:creationId xmlns:a16="http://schemas.microsoft.com/office/drawing/2014/main" id="{5FDCFFE0-3B4A-4644-81B4-8C893280E3BE}"/>
                </a:ext>
              </a:extLst>
            </p:cNvPr>
            <p:cNvGrpSpPr/>
            <p:nvPr/>
          </p:nvGrpSpPr>
          <p:grpSpPr>
            <a:xfrm>
              <a:off x="88006" y="4309963"/>
              <a:ext cx="6300085" cy="1659837"/>
              <a:chOff x="220781" y="2915087"/>
              <a:chExt cx="6051093" cy="1659837"/>
            </a:xfrm>
          </p:grpSpPr>
          <p:sp>
            <p:nvSpPr>
              <p:cNvPr id="12" name="Hình chữ nhật: Góc Tròn 62">
                <a:extLst>
                  <a:ext uri="{FF2B5EF4-FFF2-40B4-BE49-F238E27FC236}">
                    <a16:creationId xmlns:a16="http://schemas.microsoft.com/office/drawing/2014/main" id="{4BAAE5D7-12AB-431C-8B73-B488173AD08E}"/>
                  </a:ext>
                </a:extLst>
              </p:cNvPr>
              <p:cNvSpPr/>
              <p:nvPr/>
            </p:nvSpPr>
            <p:spPr>
              <a:xfrm>
                <a:off x="537127" y="3450069"/>
                <a:ext cx="5707300" cy="1124855"/>
              </a:xfrm>
              <a:prstGeom prst="roundRect">
                <a:avLst/>
              </a:prstGeom>
              <a:solidFill>
                <a:srgbClr val="59D2FA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: Góc Tròn 22">
                <a:extLst>
                  <a:ext uri="{FF2B5EF4-FFF2-40B4-BE49-F238E27FC236}">
                    <a16:creationId xmlns:a16="http://schemas.microsoft.com/office/drawing/2014/main" id="{512F84FF-2F47-4C18-A053-A578FA78EB03}"/>
                  </a:ext>
                </a:extLst>
              </p:cNvPr>
              <p:cNvSpPr/>
              <p:nvPr/>
            </p:nvSpPr>
            <p:spPr>
              <a:xfrm>
                <a:off x="389815" y="3319793"/>
                <a:ext cx="5882059" cy="1124855"/>
              </a:xfrm>
              <a:prstGeom prst="roundRect">
                <a:avLst/>
              </a:prstGeom>
              <a:noFill/>
              <a:ln w="19050">
                <a:solidFill>
                  <a:srgbClr val="5AD3F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14" name="Hình ảnh 18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0A4EA457-E20F-4102-A63A-3BA8F34936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9929" r="22623" b="50735"/>
              <a:stretch/>
            </p:blipFill>
            <p:spPr>
              <a:xfrm>
                <a:off x="220781" y="2915087"/>
                <a:ext cx="426134" cy="850769"/>
              </a:xfrm>
              <a:prstGeom prst="rect">
                <a:avLst/>
              </a:prstGeom>
            </p:spPr>
          </p:pic>
        </p:grpSp>
        <p:sp>
          <p:nvSpPr>
            <p:cNvPr id="11" name="Google Shape;1768;p26">
              <a:extLst>
                <a:ext uri="{FF2B5EF4-FFF2-40B4-BE49-F238E27FC236}">
                  <a16:creationId xmlns:a16="http://schemas.microsoft.com/office/drawing/2014/main" id="{F64FD3AB-5C6D-4149-8E38-316AE355C709}"/>
                </a:ext>
              </a:extLst>
            </p:cNvPr>
            <p:cNvSpPr txBox="1">
              <a:spLocks/>
            </p:cNvSpPr>
            <p:nvPr/>
          </p:nvSpPr>
          <p:spPr>
            <a:xfrm>
              <a:off x="444489" y="4790521"/>
              <a:ext cx="6029325" cy="1382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lang="it-IT" sz="3300" dirty="0">
                  <a:solidFill>
                    <a:srgbClr val="002060"/>
                  </a:solidFill>
                  <a:effectLst/>
                  <a:latin typeface="+mn-lt"/>
                  <a:ea typeface="Times New Roman" panose="02020603050405020304" pitchFamily="18" charset="0"/>
                </a:rPr>
                <a:t>Đặc điểm nào ở loài vậy đó khiến con nhớ nhất? </a:t>
              </a:r>
              <a:endParaRPr kumimoji="0" lang="pt-BR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sym typeface="Jua"/>
              </a:endParaRPr>
            </a:p>
          </p:txBody>
        </p:sp>
      </p:grpSp>
      <p:grpSp>
        <p:nvGrpSpPr>
          <p:cNvPr id="16" name="Nhóm 2">
            <a:extLst>
              <a:ext uri="{FF2B5EF4-FFF2-40B4-BE49-F238E27FC236}">
                <a16:creationId xmlns:a16="http://schemas.microsoft.com/office/drawing/2014/main" id="{5AA8FE64-49EE-445D-8FBE-294BDA2DA0B8}"/>
              </a:ext>
            </a:extLst>
          </p:cNvPr>
          <p:cNvGrpSpPr/>
          <p:nvPr/>
        </p:nvGrpSpPr>
        <p:grpSpPr>
          <a:xfrm>
            <a:off x="927665" y="1768999"/>
            <a:ext cx="6254185" cy="1834728"/>
            <a:chOff x="833163" y="2810662"/>
            <a:chExt cx="6254185" cy="1789479"/>
          </a:xfrm>
        </p:grpSpPr>
        <p:grpSp>
          <p:nvGrpSpPr>
            <p:cNvPr id="37" name="Nhóm 26">
              <a:extLst>
                <a:ext uri="{FF2B5EF4-FFF2-40B4-BE49-F238E27FC236}">
                  <a16:creationId xmlns:a16="http://schemas.microsoft.com/office/drawing/2014/main" id="{0D37B8E4-DECD-483C-BE71-4DE12F7274B5}"/>
                </a:ext>
              </a:extLst>
            </p:cNvPr>
            <p:cNvGrpSpPr/>
            <p:nvPr/>
          </p:nvGrpSpPr>
          <p:grpSpPr>
            <a:xfrm flipH="1">
              <a:off x="833163" y="2810662"/>
              <a:ext cx="6244660" cy="1730541"/>
              <a:chOff x="1979937" y="929747"/>
              <a:chExt cx="5700869" cy="1730541"/>
            </a:xfrm>
          </p:grpSpPr>
          <p:sp>
            <p:nvSpPr>
              <p:cNvPr id="39" name="Hình chữ nhật: Góc Tròn 31">
                <a:extLst>
                  <a:ext uri="{FF2B5EF4-FFF2-40B4-BE49-F238E27FC236}">
                    <a16:creationId xmlns:a16="http://schemas.microsoft.com/office/drawing/2014/main" id="{BC09EFF0-F0C0-475C-A780-470855D0DB13}"/>
                  </a:ext>
                </a:extLst>
              </p:cNvPr>
              <p:cNvSpPr/>
              <p:nvPr/>
            </p:nvSpPr>
            <p:spPr>
              <a:xfrm>
                <a:off x="1988632" y="1447274"/>
                <a:ext cx="5442640" cy="1213014"/>
              </a:xfrm>
              <a:prstGeom prst="roundRect">
                <a:avLst/>
              </a:prstGeom>
              <a:solidFill>
                <a:srgbClr val="FFD661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Hình chữ nhật: Góc Tròn 21">
                <a:extLst>
                  <a:ext uri="{FF2B5EF4-FFF2-40B4-BE49-F238E27FC236}">
                    <a16:creationId xmlns:a16="http://schemas.microsoft.com/office/drawing/2014/main" id="{CA55B384-D8D9-4994-AD34-77D5892515CC}"/>
                  </a:ext>
                </a:extLst>
              </p:cNvPr>
              <p:cNvSpPr/>
              <p:nvPr/>
            </p:nvSpPr>
            <p:spPr>
              <a:xfrm>
                <a:off x="1979937" y="1316901"/>
                <a:ext cx="5646784" cy="1278356"/>
              </a:xfrm>
              <a:prstGeom prst="roundRect">
                <a:avLst/>
              </a:prstGeom>
              <a:noFill/>
              <a:ln w="19050">
                <a:solidFill>
                  <a:srgbClr val="FFD96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Hình ảnh 19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E4DB52E7-2993-4C2F-B678-4683E0FBF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1319" t="4844" r="40995" b="54324"/>
              <a:stretch/>
            </p:blipFill>
            <p:spPr>
              <a:xfrm flipH="1">
                <a:off x="7181732" y="929747"/>
                <a:ext cx="499074" cy="814710"/>
              </a:xfrm>
              <a:prstGeom prst="rect">
                <a:avLst/>
              </a:prstGeom>
            </p:spPr>
          </p:pic>
        </p:grpSp>
        <p:sp>
          <p:nvSpPr>
            <p:cNvPr id="38" name="Google Shape;1768;p26">
              <a:extLst>
                <a:ext uri="{FF2B5EF4-FFF2-40B4-BE49-F238E27FC236}">
                  <a16:creationId xmlns:a16="http://schemas.microsoft.com/office/drawing/2014/main" id="{0B668090-DE52-4D20-A9B7-592484DE8C59}"/>
                </a:ext>
              </a:extLst>
            </p:cNvPr>
            <p:cNvSpPr txBox="1">
              <a:spLocks/>
            </p:cNvSpPr>
            <p:nvPr/>
          </p:nvSpPr>
          <p:spPr>
            <a:xfrm>
              <a:off x="1462136" y="3217744"/>
              <a:ext cx="5625212" cy="1382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2800"/>
                <a:buFont typeface="Jua"/>
                <a:buNone/>
                <a:tabLst/>
                <a:defRPr/>
              </a:pPr>
              <a:r>
                <a:rPr lang="it-IT" sz="3300" dirty="0">
                  <a:solidFill>
                    <a:srgbClr val="002060"/>
                  </a:solidFill>
                  <a:effectLst/>
                  <a:latin typeface="+mn-lt"/>
                  <a:ea typeface="Times New Roman" panose="02020603050405020304" pitchFamily="18" charset="0"/>
                </a:rPr>
                <a:t>Loài vật đó ăn gì? </a:t>
              </a:r>
              <a:endParaRPr kumimoji="0" lang="pt-BR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sym typeface="Jua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99EB616-A3F5-4DC1-B042-ECCD2FA30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757" y="461962"/>
            <a:ext cx="3638843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A97783-0356-F1E9-6F67-EB2A07F30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920" y="1933459"/>
            <a:ext cx="8391485" cy="47589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C89447-A641-134E-19DB-6A933E43F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62" y="702937"/>
            <a:ext cx="6401355" cy="31153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B5D744-9AED-D828-D76A-7BD7753B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id="{E2C4FB9E-1E70-FC36-C241-F4F49FEFB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9" y="108627"/>
            <a:ext cx="12002861" cy="664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002BDE-C72A-0BB9-01D5-FFAFBCDBB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8AF0C8A9-B097-FB39-C18D-06FD2B68A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29" b="95688" l="9212" r="89987">
                        <a14:foregroundMark x1="28972" y1="7794" x2="38051" y2="21891"/>
                        <a14:foregroundMark x1="41255" y1="87894" x2="44326" y2="89055"/>
                        <a14:foregroundMark x1="50601" y1="89718" x2="57143" y2="89386"/>
                        <a14:foregroundMark x1="69693" y1="87231" x2="66756" y2="93698"/>
                        <a14:foregroundMark x1="26836" y1="94859" x2="29372" y2="94030"/>
                        <a14:foregroundMark x1="71429" y1="95854" x2="74499" y2="94030"/>
                        <a14:foregroundMark x1="9212" y1="25207" x2="10147" y2="253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9314" y="3605010"/>
            <a:ext cx="3756664" cy="3024390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8E522D34-EC17-B60F-1765-B6214F76A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9" b="95893" l="7023" r="89924">
                        <a14:foregroundMark x1="10382" y1="8036" x2="20305" y2="7500"/>
                        <a14:foregroundMark x1="20305" y1="7500" x2="20305" y2="7500"/>
                        <a14:foregroundMark x1="10382" y1="27321" x2="7023" y2="49821"/>
                        <a14:foregroundMark x1="7023" y1="49821" x2="10687" y2="57143"/>
                        <a14:foregroundMark x1="13282" y1="91429" x2="21069" y2="90536"/>
                        <a14:foregroundMark x1="21069" y1="90536" x2="21069" y2="90536"/>
                        <a14:foregroundMark x1="34809" y1="87321" x2="34046" y2="95536"/>
                        <a14:foregroundMark x1="33282" y1="95893" x2="35420" y2="94821"/>
                        <a14:foregroundMark x1="13282" y1="2679" x2="17557" y2="3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848133"/>
            <a:ext cx="1898248" cy="160244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13924CA4-74D1-3E3E-756F-269F30D8C8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6541" l="9109" r="89922">
                        <a14:foregroundMark x1="58721" y1="86478" x2="59884" y2="94969"/>
                        <a14:foregroundMark x1="85853" y1="10692" x2="90310" y2="12579"/>
                        <a14:foregroundMark x1="12209" y1="91195" x2="14729" y2="96855"/>
                        <a14:foregroundMark x1="9109" y1="20440" x2="11434" y2="38994"/>
                        <a14:foregroundMark x1="11434" y1="38994" x2="10078" y2="73585"/>
                        <a14:foregroundMark x1="80620" y1="12579" x2="89341" y2="31132"/>
                        <a14:foregroundMark x1="89341" y1="31132" x2="89341" y2="39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56" y="3851707"/>
            <a:ext cx="4507200" cy="2777693"/>
          </a:xfrm>
          <a:prstGeom prst="rect">
            <a:avLst/>
          </a:prstGeom>
        </p:spPr>
      </p:pic>
      <p:pic>
        <p:nvPicPr>
          <p:cNvPr id="2" name="Picture 2" descr="D:\acer\配图\8ff02d20754c5ff1a50fb722d6517668.png">
            <a:hlinkClick r:id="rId13" action="ppaction://hlinksldjump"/>
            <a:extLst>
              <a:ext uri="{FF2B5EF4-FFF2-40B4-BE49-F238E27FC236}">
                <a16:creationId xmlns:a16="http://schemas.microsoft.com/office/drawing/2014/main" id="{49960279-8A98-2577-1B57-D990D0E0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866" y="228600"/>
            <a:ext cx="2239426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002BDE-C72A-0BB9-01D5-FFAFBCDBB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" y="191548"/>
            <a:ext cx="12272237" cy="6818777"/>
          </a:xfrm>
          <a:prstGeom prst="rect">
            <a:avLst/>
          </a:prstGeom>
        </p:spPr>
      </p:pic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FE12AB2C-EA9E-BB8F-BF02-E3A1CB8AD574}"/>
              </a:ext>
            </a:extLst>
          </p:cNvPr>
          <p:cNvSpPr/>
          <p:nvPr/>
        </p:nvSpPr>
        <p:spPr>
          <a:xfrm>
            <a:off x="579973" y="520663"/>
            <a:ext cx="10171558" cy="1644150"/>
          </a:xfrm>
          <a:prstGeom prst="wedgeRoundRectCallout">
            <a:avLst>
              <a:gd name="adj1" fmla="val -38092"/>
              <a:gd name="adj2" fmla="val 7914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168B5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E063891-9033-90A5-D785-DC51657BC9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18" y="4640320"/>
            <a:ext cx="5758350" cy="16901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31B76D7-80E7-F7D7-0041-B5BB5A7C41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6" y="2844662"/>
            <a:ext cx="5879799" cy="1514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AFD2C3F-88DA-575A-18EB-14A4406225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3" y="2886596"/>
            <a:ext cx="5692255" cy="147246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234F6DD-9216-8285-C50A-29BF7C996C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3" y="4686326"/>
            <a:ext cx="5961272" cy="1644150"/>
          </a:xfrm>
          <a:prstGeom prst="rect">
            <a:avLst/>
          </a:prstGeom>
        </p:spPr>
      </p:pic>
      <p:pic>
        <p:nvPicPr>
          <p:cNvPr id="56" name="Picture 55">
            <a:hlinkClick r:id="rId13" action="ppaction://hlinksldjump"/>
            <a:extLst>
              <a:ext uri="{FF2B5EF4-FFF2-40B4-BE49-F238E27FC236}">
                <a16:creationId xmlns:a16="http://schemas.microsoft.com/office/drawing/2014/main" id="{77FA419C-7DFD-9AFF-49B9-C77D00C9C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5865" y="6375425"/>
            <a:ext cx="632021" cy="632021"/>
          </a:xfrm>
          <a:prstGeom prst="rect">
            <a:avLst/>
          </a:prstGeom>
        </p:spPr>
      </p:pic>
      <p:pic>
        <p:nvPicPr>
          <p:cNvPr id="57" name="AmthanhThua">
            <a:hlinkClick r:id="" action="ppaction://media"/>
            <a:extLst>
              <a:ext uri="{FF2B5EF4-FFF2-40B4-BE49-F238E27FC236}">
                <a16:creationId xmlns:a16="http://schemas.microsoft.com/office/drawing/2014/main" id="{40574089-2938-637F-457F-3F0D11C60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1134" y="3444640"/>
            <a:ext cx="490570" cy="49057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40C4F11-10FB-BA89-D082-C96AD532EAE7}"/>
              </a:ext>
            </a:extLst>
          </p:cNvPr>
          <p:cNvSpPr txBox="1"/>
          <p:nvPr/>
        </p:nvSpPr>
        <p:spPr>
          <a:xfrm>
            <a:off x="-1855587" y="1073715"/>
            <a:ext cx="15606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302520-A0D5-3CCB-E352-92BC44F9D00D}"/>
              </a:ext>
            </a:extLst>
          </p:cNvPr>
          <p:cNvSpPr txBox="1"/>
          <p:nvPr/>
        </p:nvSpPr>
        <p:spPr>
          <a:xfrm>
            <a:off x="-3106254" y="3499901"/>
            <a:ext cx="1334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Sai</a:t>
            </a:r>
          </a:p>
        </p:txBody>
      </p:sp>
      <p:pic>
        <p:nvPicPr>
          <p:cNvPr id="6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F9B239F-EFB9-0ADD-A0A0-74A4EEB5C1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1134" y="385367"/>
            <a:ext cx="490570" cy="49057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9704F42-3F32-CD05-FE47-428D0F176BF4}"/>
              </a:ext>
            </a:extLst>
          </p:cNvPr>
          <p:cNvSpPr/>
          <p:nvPr/>
        </p:nvSpPr>
        <p:spPr>
          <a:xfrm>
            <a:off x="1369394" y="3360146"/>
            <a:ext cx="47266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lông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đuôi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chân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đầu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C91665-C627-44E2-9A6B-843DC0E8CF9B}"/>
              </a:ext>
            </a:extLst>
          </p:cNvPr>
          <p:cNvSpPr/>
          <p:nvPr/>
        </p:nvSpPr>
        <p:spPr>
          <a:xfrm>
            <a:off x="892285" y="5162232"/>
            <a:ext cx="54167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cổ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lông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chân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mèo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EBF76F4-4EE8-6607-4855-3287548989B1}"/>
              </a:ext>
            </a:extLst>
          </p:cNvPr>
          <p:cNvSpPr/>
          <p:nvPr/>
        </p:nvSpPr>
        <p:spPr>
          <a:xfrm>
            <a:off x="7504890" y="3176735"/>
            <a:ext cx="40357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tai,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răng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khỉ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thân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440EE3-F5CD-778B-09DC-D2F7ACF81310}"/>
              </a:ext>
            </a:extLst>
          </p:cNvPr>
          <p:cNvSpPr/>
          <p:nvPr/>
        </p:nvSpPr>
        <p:spPr>
          <a:xfrm>
            <a:off x="7793387" y="5057882"/>
            <a:ext cx="41284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cá, trâu, gà, mèo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5" name="AmthanhThua">
            <a:hlinkClick r:id="" action="ppaction://media"/>
            <a:extLst>
              <a:ext uri="{FF2B5EF4-FFF2-40B4-BE49-F238E27FC236}">
                <a16:creationId xmlns:a16="http://schemas.microsoft.com/office/drawing/2014/main" id="{7BB2C7B2-BF75-3B15-4E69-DFAC21E89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8612" y="4068559"/>
            <a:ext cx="490570" cy="490570"/>
          </a:xfrm>
          <a:prstGeom prst="rect">
            <a:avLst/>
          </a:prstGeom>
        </p:spPr>
      </p:pic>
      <p:pic>
        <p:nvPicPr>
          <p:cNvPr id="66" name="AmthanhThua">
            <a:hlinkClick r:id="" action="ppaction://media"/>
            <a:extLst>
              <a:ext uri="{FF2B5EF4-FFF2-40B4-BE49-F238E27FC236}">
                <a16:creationId xmlns:a16="http://schemas.microsoft.com/office/drawing/2014/main" id="{D4E30772-5656-413C-CEC6-024090EB0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34057" y="4692432"/>
            <a:ext cx="490570" cy="49057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5EF1D73-5C5C-EB72-E262-0BD4E92D7A37}"/>
              </a:ext>
            </a:extLst>
          </p:cNvPr>
          <p:cNvSpPr/>
          <p:nvPr/>
        </p:nvSpPr>
        <p:spPr>
          <a:xfrm>
            <a:off x="808007" y="711363"/>
            <a:ext cx="97154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rgbClr val="7DE3D6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Dòng nào gồm các từ chỉ bộ phận con vật?</a:t>
            </a:r>
            <a:endParaRPr kumimoji="0" lang="en-US" sz="3600" b="1" i="0" u="none" strike="noStrike" kern="0" cap="none" spc="0" normalizeH="0" baseline="0" noProof="0" dirty="0">
              <a:ln w="10160">
                <a:solidFill>
                  <a:srgbClr val="7DE3D6"/>
                </a:solidFill>
                <a:prstDash val="solid"/>
              </a:ln>
              <a:solidFill>
                <a:srgbClr val="0168B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B093152-623B-C7B2-8CB3-53406103DE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21" y="2616781"/>
            <a:ext cx="1039944" cy="7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9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9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1" grpId="0" animBg="1"/>
      <p:bldP spid="61" grpId="0"/>
      <p:bldP spid="62" grpId="0"/>
      <p:bldP spid="62" grpId="1"/>
      <p:bldP spid="63" grpId="0"/>
      <p:bldP spid="63" grpId="1"/>
      <p:bldP spid="64" grpId="0"/>
      <p:bldP spid="64" grpId="1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EE933A-9A66-3273-7997-1807D3E71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14"/>
            <a:ext cx="12192000" cy="67773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BD4CCAE-9BC3-B9C7-72DF-606440451E8C}"/>
              </a:ext>
            </a:extLst>
          </p:cNvPr>
          <p:cNvSpPr/>
          <p:nvPr/>
        </p:nvSpPr>
        <p:spPr>
          <a:xfrm>
            <a:off x="188639" y="313544"/>
            <a:ext cx="9984853" cy="1895301"/>
          </a:xfrm>
          <a:prstGeom prst="wedgeRoundRectCallout">
            <a:avLst>
              <a:gd name="adj1" fmla="val -37242"/>
              <a:gd name="adj2" fmla="val 78002"/>
              <a:gd name="adj3" fmla="val 16667"/>
            </a:avLst>
          </a:prstGeom>
          <a:ln w="57150">
            <a:solidFill>
              <a:srgbClr val="0168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BA057-7405-96AE-71F1-B56DE3C18745}"/>
              </a:ext>
            </a:extLst>
          </p:cNvPr>
          <p:cNvSpPr/>
          <p:nvPr/>
        </p:nvSpPr>
        <p:spPr>
          <a:xfrm>
            <a:off x="106922" y="714902"/>
            <a:ext cx="99848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Từ ngữ nào chỉ đặc điểm của con mèo?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0168B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655B5-86B8-8631-DC11-989ACE424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33" y="4858797"/>
            <a:ext cx="5541228" cy="1497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204CB-6DD6-0C9A-0758-9B12A7B95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" y="2964155"/>
            <a:ext cx="5535031" cy="1477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AE92B-FEF3-123D-B14A-653F0BF9DA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65" y="2912619"/>
            <a:ext cx="5535033" cy="152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B56DD-96B7-3480-67F8-12FFDBC23B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7" y="4835310"/>
            <a:ext cx="5541228" cy="1663305"/>
          </a:xfrm>
          <a:prstGeom prst="rect">
            <a:avLst/>
          </a:prstGeom>
        </p:spPr>
      </p:pic>
      <p:pic>
        <p:nvPicPr>
          <p:cNvPr id="10" name="AmthanhThua">
            <a:hlinkClick r:id="" action="ppaction://media"/>
            <a:extLst>
              <a:ext uri="{FF2B5EF4-FFF2-40B4-BE49-F238E27FC236}">
                <a16:creationId xmlns:a16="http://schemas.microsoft.com/office/drawing/2014/main" id="{67EF489B-82CD-36BC-EF67-D1B77A4D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5828" y="3470284"/>
            <a:ext cx="815889" cy="730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76C52F-9089-FA43-20C3-732BE131B5A0}"/>
              </a:ext>
            </a:extLst>
          </p:cNvPr>
          <p:cNvSpPr txBox="1"/>
          <p:nvPr/>
        </p:nvSpPr>
        <p:spPr>
          <a:xfrm>
            <a:off x="-1790280" y="1099359"/>
            <a:ext cx="1528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75E40-F11F-A340-A291-9099A03A05E7}"/>
              </a:ext>
            </a:extLst>
          </p:cNvPr>
          <p:cNvSpPr txBox="1"/>
          <p:nvPr/>
        </p:nvSpPr>
        <p:spPr>
          <a:xfrm>
            <a:off x="-1675922" y="2687443"/>
            <a:ext cx="130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Sai</a:t>
            </a:r>
          </a:p>
        </p:txBody>
      </p:sp>
      <p:pic>
        <p:nvPicPr>
          <p:cNvPr id="1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35C7E64-99A5-DBC8-C4C4-0F65A91A0B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5828" y="411011"/>
            <a:ext cx="815889" cy="7305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3C7819-F367-11DA-BC52-34752100C8AE}"/>
              </a:ext>
            </a:extLst>
          </p:cNvPr>
          <p:cNvSpPr/>
          <p:nvPr/>
        </p:nvSpPr>
        <p:spPr>
          <a:xfrm>
            <a:off x="1097393" y="3149108"/>
            <a:ext cx="403338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cày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ruộng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vất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vả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3F8BE1-C3BD-70A8-96EC-D1A2CC184451}"/>
              </a:ext>
            </a:extLst>
          </p:cNvPr>
          <p:cNvSpPr/>
          <p:nvPr/>
        </p:nvSpPr>
        <p:spPr>
          <a:xfrm>
            <a:off x="1941261" y="5524276"/>
            <a:ext cx="25585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gáy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ò ó o…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749CDD-3FF9-FC71-D123-C1452127BEC1}"/>
              </a:ext>
            </a:extLst>
          </p:cNvPr>
          <p:cNvSpPr/>
          <p:nvPr/>
        </p:nvSpPr>
        <p:spPr>
          <a:xfrm>
            <a:off x="7385764" y="3076970"/>
            <a:ext cx="4009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liếm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lông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mượt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9318FD-0867-999A-0D23-36FA53698B22}"/>
              </a:ext>
            </a:extLst>
          </p:cNvPr>
          <p:cNvSpPr/>
          <p:nvPr/>
        </p:nvSpPr>
        <p:spPr>
          <a:xfrm>
            <a:off x="7482489" y="5201110"/>
            <a:ext cx="35998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hót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véo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cs"/>
              </a:rPr>
              <a:t> von </a:t>
            </a:r>
          </a:p>
        </p:txBody>
      </p:sp>
      <p:pic>
        <p:nvPicPr>
          <p:cNvPr id="18" name="AmthanhThua">
            <a:hlinkClick r:id="" action="ppaction://media"/>
            <a:extLst>
              <a:ext uri="{FF2B5EF4-FFF2-40B4-BE49-F238E27FC236}">
                <a16:creationId xmlns:a16="http://schemas.microsoft.com/office/drawing/2014/main" id="{E14E38D8-EDBD-CDDC-AE92-A68368727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83306" y="4094203"/>
            <a:ext cx="815889" cy="730578"/>
          </a:xfrm>
          <a:prstGeom prst="rect">
            <a:avLst/>
          </a:prstGeom>
        </p:spPr>
      </p:pic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91A3AFBF-D327-E860-7368-AE078C6BC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8751" y="4718076"/>
            <a:ext cx="815889" cy="730578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84FC79D3-9936-8ED8-5CF2-9FDF0599FA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7424" y="200356"/>
            <a:ext cx="1051142" cy="9412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70B8B-E991-FEE2-BDBC-0CFB0DFC42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61" y="2436521"/>
            <a:ext cx="1487640" cy="9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7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80A57-3EDF-20F6-F93B-A60FEDB8D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14"/>
            <a:ext cx="12192000" cy="6777371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486775B-0B80-28CE-28EE-5054E777A94D}"/>
              </a:ext>
            </a:extLst>
          </p:cNvPr>
          <p:cNvSpPr/>
          <p:nvPr/>
        </p:nvSpPr>
        <p:spPr>
          <a:xfrm>
            <a:off x="460013" y="219731"/>
            <a:ext cx="9951084" cy="2462393"/>
          </a:xfrm>
          <a:prstGeom prst="wedgeRoundRectCallout">
            <a:avLst>
              <a:gd name="adj1" fmla="val -37242"/>
              <a:gd name="adj2" fmla="val 78002"/>
              <a:gd name="adj3" fmla="val 16667"/>
            </a:avLst>
          </a:prstGeom>
          <a:ln w="57150">
            <a:solidFill>
              <a:srgbClr val="0168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03819A-F3D8-F44D-95E8-968EC11DE829}"/>
              </a:ext>
            </a:extLst>
          </p:cNvPr>
          <p:cNvSpPr/>
          <p:nvPr/>
        </p:nvSpPr>
        <p:spPr>
          <a:xfrm>
            <a:off x="985435" y="371618"/>
            <a:ext cx="676018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Đây là con gì: Dáng đi phục phịch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                      Rất thích mật 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                      Sống ở rừng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168B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                       Muôn loài đều quý</a:t>
            </a:r>
            <a:endParaRPr kumimoji="0" lang="en-US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0168B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24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2A2D16F3-2E5E-60D9-C217-44E80EC081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5646" y="133350"/>
            <a:ext cx="627889" cy="627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471984-C9B3-DBCB-8FBF-9FFD751F6B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74" y="5050098"/>
            <a:ext cx="5728032" cy="15276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271921-1D80-1447-87EE-C305043C01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42" y="2874869"/>
            <a:ext cx="5616175" cy="1679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A15948-5BFE-9B71-2FB5-5832550A7F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03" y="2922095"/>
            <a:ext cx="5616174" cy="17860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18090B-2931-CB87-25BD-048CB890A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81" y="5116167"/>
            <a:ext cx="5964292" cy="1569660"/>
          </a:xfrm>
          <a:prstGeom prst="rect">
            <a:avLst/>
          </a:prstGeom>
        </p:spPr>
      </p:pic>
      <p:pic>
        <p:nvPicPr>
          <p:cNvPr id="29" name="AmthanhThua">
            <a:hlinkClick r:id="" action="ppaction://media"/>
            <a:extLst>
              <a:ext uri="{FF2B5EF4-FFF2-40B4-BE49-F238E27FC236}">
                <a16:creationId xmlns:a16="http://schemas.microsoft.com/office/drawing/2014/main" id="{6BFE7768-AA19-B13D-7679-AFAC3396E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86254" y="3192623"/>
            <a:ext cx="487363" cy="4873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BA6A541-A153-6BDD-5C7A-19A8EADF3509}"/>
              </a:ext>
            </a:extLst>
          </p:cNvPr>
          <p:cNvSpPr txBox="1"/>
          <p:nvPr/>
        </p:nvSpPr>
        <p:spPr>
          <a:xfrm>
            <a:off x="-2639691" y="821698"/>
            <a:ext cx="30283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B0C8B-41A4-397A-D63C-17E10A44D670}"/>
              </a:ext>
            </a:extLst>
          </p:cNvPr>
          <p:cNvSpPr txBox="1"/>
          <p:nvPr/>
        </p:nvSpPr>
        <p:spPr>
          <a:xfrm>
            <a:off x="-2421940" y="2409782"/>
            <a:ext cx="2597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Sai</a:t>
            </a:r>
          </a:p>
        </p:txBody>
      </p:sp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0B35904-FA7B-06EE-D60F-31A4E66BBB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86254" y="133350"/>
            <a:ext cx="487363" cy="4873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03658DA-8677-C140-72F3-9A60C9D8E26F}"/>
              </a:ext>
            </a:extLst>
          </p:cNvPr>
          <p:cNvSpPr/>
          <p:nvPr/>
        </p:nvSpPr>
        <p:spPr>
          <a:xfrm>
            <a:off x="1140396" y="3314370"/>
            <a:ext cx="37524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3E702D-1E54-994D-D749-09C34C311AC6}"/>
              </a:ext>
            </a:extLst>
          </p:cNvPr>
          <p:cNvSpPr/>
          <p:nvPr/>
        </p:nvSpPr>
        <p:spPr>
          <a:xfrm>
            <a:off x="1395767" y="5530005"/>
            <a:ext cx="30545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</a:rPr>
              <a:t>Con voi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A83CA2-AB42-BCBF-E4A7-FE1C6E959AF5}"/>
              </a:ext>
            </a:extLst>
          </p:cNvPr>
          <p:cNvSpPr/>
          <p:nvPr/>
        </p:nvSpPr>
        <p:spPr>
          <a:xfrm>
            <a:off x="7163763" y="3314369"/>
            <a:ext cx="34396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</a:rPr>
              <a:t>con sóc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4621B0-4A30-06B3-85D6-C91F74CF8142}"/>
              </a:ext>
            </a:extLst>
          </p:cNvPr>
          <p:cNvSpPr/>
          <p:nvPr/>
        </p:nvSpPr>
        <p:spPr>
          <a:xfrm>
            <a:off x="7554439" y="5563905"/>
            <a:ext cx="24958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37" name="AmthanhThua">
            <a:hlinkClick r:id="" action="ppaction://media"/>
            <a:extLst>
              <a:ext uri="{FF2B5EF4-FFF2-40B4-BE49-F238E27FC236}">
                <a16:creationId xmlns:a16="http://schemas.microsoft.com/office/drawing/2014/main" id="{F7AF28AB-D0B2-3814-1EFB-DB7C2E526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93732" y="3816542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92BC6EA0-723B-ADE1-5015-914506E45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79177" y="4440415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9FE88C9-65C7-4B56-9558-2F6CAD9F91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682" y="5473359"/>
            <a:ext cx="952829" cy="6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3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9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3" grpId="0"/>
      <p:bldP spid="33" grpId="0"/>
      <p:bldP spid="33" grpId="1"/>
      <p:bldP spid="34" grpId="0"/>
      <p:bldP spid="34" grpId="1"/>
      <p:bldP spid="35" grpId="0"/>
      <p:bldP spid="35" grpId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F8EF0494-6076-AFC9-D1D7-4C88D9D2E09D}"/>
              </a:ext>
            </a:extLst>
          </p:cNvPr>
          <p:cNvGrpSpPr/>
          <p:nvPr/>
        </p:nvGrpSpPr>
        <p:grpSpPr>
          <a:xfrm>
            <a:off x="5503123" y="2106965"/>
            <a:ext cx="8128000" cy="6468371"/>
            <a:chOff x="3911600" y="1491272"/>
            <a:chExt cx="6096000" cy="4851278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914D5ED-DAF1-A9A2-7CF2-65FCB05FB3D5}"/>
                </a:ext>
              </a:extLst>
            </p:cNvPr>
            <p:cNvSpPr/>
            <p:nvPr/>
          </p:nvSpPr>
          <p:spPr>
            <a:xfrm>
              <a:off x="3911600" y="3446784"/>
              <a:ext cx="6096000" cy="289576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Hình ảnh 3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DC4CA6CF-40A1-9F37-C816-9A0B5D3BD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2083" y="1491272"/>
              <a:ext cx="4447079" cy="3835400"/>
            </a:xfrm>
            <a:prstGeom prst="rect">
              <a:avLst/>
            </a:prstGeom>
          </p:spPr>
        </p:pic>
      </p:grpSp>
      <p:pic>
        <p:nvPicPr>
          <p:cNvPr id="18" name="Hình ảnh 17" descr="Ảnh có chứa bánh xe&#10;&#10;Mô tả được tạo tự động">
            <a:extLst>
              <a:ext uri="{FF2B5EF4-FFF2-40B4-BE49-F238E27FC236}">
                <a16:creationId xmlns:a16="http://schemas.microsoft.com/office/drawing/2014/main" id="{3C44BF53-4BF9-B7BE-6C10-B92D7A8FE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38331" t="5782" r="34538" b="49483"/>
          <a:stretch/>
        </p:blipFill>
        <p:spPr>
          <a:xfrm>
            <a:off x="6452151" y="1535322"/>
            <a:ext cx="1751989" cy="1624985"/>
          </a:xfrm>
          <a:prstGeom prst="rect">
            <a:avLst/>
          </a:prstGeom>
        </p:spPr>
      </p:pic>
      <p:pic>
        <p:nvPicPr>
          <p:cNvPr id="14" name="Hình ảnh 13" descr="Ảnh có chứa bánh xe&#10;&#10;Mô tả được tạo tự động">
            <a:extLst>
              <a:ext uri="{FF2B5EF4-FFF2-40B4-BE49-F238E27FC236}">
                <a16:creationId xmlns:a16="http://schemas.microsoft.com/office/drawing/2014/main" id="{FE293C94-3B71-D6DE-F16C-5487371C1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38331" t="5782" r="34538" b="49483"/>
          <a:stretch/>
        </p:blipFill>
        <p:spPr>
          <a:xfrm>
            <a:off x="10562573" y="487432"/>
            <a:ext cx="2666223" cy="2472945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48F6DD70-F2D8-4879-4663-C570A5DBE920}"/>
              </a:ext>
            </a:extLst>
          </p:cNvPr>
          <p:cNvSpPr/>
          <p:nvPr/>
        </p:nvSpPr>
        <p:spPr>
          <a:xfrm>
            <a:off x="-2364619" y="-817593"/>
            <a:ext cx="9400420" cy="8956525"/>
          </a:xfrm>
          <a:prstGeom prst="ellipse">
            <a:avLst/>
          </a:prstGeom>
          <a:solidFill>
            <a:srgbClr val="FFC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Hình ảnh 7" descr="Ảnh có chứa vận tải, bánh xe&#10;&#10;Mô tả được tạo tự động">
            <a:extLst>
              <a:ext uri="{FF2B5EF4-FFF2-40B4-BE49-F238E27FC236}">
                <a16:creationId xmlns:a16="http://schemas.microsoft.com/office/drawing/2014/main" id="{A22F9E1D-6783-E849-1D50-DA66682AA5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599" b="50000"/>
          <a:stretch/>
        </p:blipFill>
        <p:spPr>
          <a:xfrm>
            <a:off x="9792783" y="0"/>
            <a:ext cx="2621348" cy="2025333"/>
          </a:xfrm>
          <a:prstGeom prst="rect">
            <a:avLst/>
          </a:prstGeom>
        </p:spPr>
      </p:pic>
      <p:pic>
        <p:nvPicPr>
          <p:cNvPr id="10" name="Hình ảnh 9" descr="Ảnh có chứa bánh xe&#10;&#10;Mô tả được tạo tự động">
            <a:extLst>
              <a:ext uri="{FF2B5EF4-FFF2-40B4-BE49-F238E27FC236}">
                <a16:creationId xmlns:a16="http://schemas.microsoft.com/office/drawing/2014/main" id="{D5813AC2-F469-0A1A-00FA-7D717CF01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r="61821" b="59984"/>
          <a:stretch/>
        </p:blipFill>
        <p:spPr>
          <a:xfrm>
            <a:off x="7174194" y="-65594"/>
            <a:ext cx="2944863" cy="1736155"/>
          </a:xfrm>
          <a:prstGeom prst="rect">
            <a:avLst/>
          </a:prstGeom>
        </p:spPr>
      </p:pic>
      <p:pic>
        <p:nvPicPr>
          <p:cNvPr id="19" name="Hình ảnh 18" descr="Ảnh có chứa bánh xe&#10;&#10;Mô tả được tạo tự động">
            <a:extLst>
              <a:ext uri="{FF2B5EF4-FFF2-40B4-BE49-F238E27FC236}">
                <a16:creationId xmlns:a16="http://schemas.microsoft.com/office/drawing/2014/main" id="{3C886E27-1681-C1FA-1D08-0D6F320D9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r="61821" b="59984"/>
          <a:stretch/>
        </p:blipFill>
        <p:spPr>
          <a:xfrm>
            <a:off x="9567123" y="2355464"/>
            <a:ext cx="2526413" cy="148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4A342-BD5F-4015-B4DF-E8C796A1E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905" y="792180"/>
            <a:ext cx="7201506" cy="31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8C7E78B-80AC-12AD-78D3-FB5F51554DBE}"/>
              </a:ext>
            </a:extLst>
          </p:cNvPr>
          <p:cNvSpPr/>
          <p:nvPr/>
        </p:nvSpPr>
        <p:spPr>
          <a:xfrm>
            <a:off x="9691370" y="5023693"/>
            <a:ext cx="855445" cy="770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A187E26-4B7B-B3F6-2CAD-5AB7AA26CF88}"/>
              </a:ext>
            </a:extLst>
          </p:cNvPr>
          <p:cNvGrpSpPr/>
          <p:nvPr/>
        </p:nvGrpSpPr>
        <p:grpSpPr>
          <a:xfrm>
            <a:off x="739413" y="1859563"/>
            <a:ext cx="4412129" cy="3934885"/>
            <a:chOff x="5438349" y="1420589"/>
            <a:chExt cx="2714627" cy="2714627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671238D5-B794-56AA-250A-E6466669AFA2}"/>
                </a:ext>
              </a:extLst>
            </p:cNvPr>
            <p:cNvSpPr/>
            <p:nvPr/>
          </p:nvSpPr>
          <p:spPr>
            <a:xfrm>
              <a:off x="6103345" y="3701667"/>
              <a:ext cx="1277956" cy="361481"/>
            </a:xfrm>
            <a:prstGeom prst="ellipse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Hình ảnh 3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0E240468-D9A8-5FFD-7C50-D46800F3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8349" y="1420589"/>
              <a:ext cx="2714627" cy="2714627"/>
            </a:xfrm>
            <a:prstGeom prst="rect">
              <a:avLst/>
            </a:prstGeom>
          </p:spPr>
        </p:pic>
      </p:grpSp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C98CF45-4EAC-BC84-7468-B1B3661AC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41" y="4406909"/>
            <a:ext cx="5694976" cy="1750811"/>
          </a:xfrm>
          <a:prstGeom prst="rect">
            <a:avLst/>
          </a:prstGeom>
        </p:spPr>
      </p:pic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394065C-2B29-4589-E7E2-890C44A41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864" y="2508297"/>
            <a:ext cx="5610601" cy="1591283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DA16A62D-E0BE-80F8-380F-66398B4FDC32}"/>
              </a:ext>
            </a:extLst>
          </p:cNvPr>
          <p:cNvGrpSpPr/>
          <p:nvPr/>
        </p:nvGrpSpPr>
        <p:grpSpPr>
          <a:xfrm>
            <a:off x="3597622" y="593389"/>
            <a:ext cx="6794153" cy="1680930"/>
            <a:chOff x="2698216" y="445042"/>
            <a:chExt cx="4659845" cy="126069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88C8E5A2-D204-742A-6EFC-AD41AFC4CA7C}"/>
                </a:ext>
              </a:extLst>
            </p:cNvPr>
            <p:cNvGrpSpPr/>
            <p:nvPr/>
          </p:nvGrpSpPr>
          <p:grpSpPr>
            <a:xfrm>
              <a:off x="2698216" y="445042"/>
              <a:ext cx="4659845" cy="1260697"/>
              <a:chOff x="2698216" y="445042"/>
              <a:chExt cx="4659845" cy="1260697"/>
            </a:xfrm>
          </p:grpSpPr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1DFBD94A-BAA5-ED0C-53DA-9CCE1F458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8216" y="445042"/>
                <a:ext cx="4659845" cy="1260697"/>
              </a:xfrm>
              <a:prstGeom prst="rect">
                <a:avLst/>
              </a:prstGeom>
            </p:spPr>
          </p:pic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EA906469-1B08-738B-63D6-FAD9D0A01634}"/>
                  </a:ext>
                </a:extLst>
              </p:cNvPr>
              <p:cNvSpPr/>
              <p:nvPr/>
            </p:nvSpPr>
            <p:spPr>
              <a:xfrm>
                <a:off x="3401147" y="1122218"/>
                <a:ext cx="2085253" cy="4052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A9EB987-986D-831E-F78F-D4B111C96C74}"/>
                </a:ext>
              </a:extLst>
            </p:cNvPr>
            <p:cNvSpPr txBox="1"/>
            <p:nvPr/>
          </p:nvSpPr>
          <p:spPr>
            <a:xfrm>
              <a:off x="3350418" y="1032453"/>
              <a:ext cx="3953203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nuôi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73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8C7E78B-80AC-12AD-78D3-FB5F51554DBE}"/>
              </a:ext>
            </a:extLst>
          </p:cNvPr>
          <p:cNvSpPr/>
          <p:nvPr/>
        </p:nvSpPr>
        <p:spPr>
          <a:xfrm>
            <a:off x="9691370" y="5023693"/>
            <a:ext cx="855445" cy="770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A187E26-4B7B-B3F6-2CAD-5AB7AA26CF88}"/>
              </a:ext>
            </a:extLst>
          </p:cNvPr>
          <p:cNvGrpSpPr/>
          <p:nvPr/>
        </p:nvGrpSpPr>
        <p:grpSpPr>
          <a:xfrm flipH="1">
            <a:off x="-271239" y="3257550"/>
            <a:ext cx="4090763" cy="3414095"/>
            <a:chOff x="5438349" y="1420589"/>
            <a:chExt cx="2714627" cy="2714627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671238D5-B794-56AA-250A-E6466669AFA2}"/>
                </a:ext>
              </a:extLst>
            </p:cNvPr>
            <p:cNvSpPr/>
            <p:nvPr/>
          </p:nvSpPr>
          <p:spPr>
            <a:xfrm>
              <a:off x="6103345" y="3701667"/>
              <a:ext cx="1277956" cy="361481"/>
            </a:xfrm>
            <a:prstGeom prst="ellipse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Hình ảnh 3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0E240468-D9A8-5FFD-7C50-D46800F3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8349" y="1420589"/>
              <a:ext cx="2714627" cy="27146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A0D09B-7997-4BA6-A12A-17FE339C8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10" y="327999"/>
            <a:ext cx="9870279" cy="963251"/>
          </a:xfrm>
          <a:prstGeom prst="rect">
            <a:avLst/>
          </a:prstGeom>
        </p:spPr>
      </p:pic>
      <p:pic>
        <p:nvPicPr>
          <p:cNvPr id="1026" name="Picture 2" descr="Đàn gà mới nở | Bài thơ Đàn gà mới nở (Phạm Hổ)">
            <a:extLst>
              <a:ext uri="{FF2B5EF4-FFF2-40B4-BE49-F238E27FC236}">
                <a16:creationId xmlns:a16="http://schemas.microsoft.com/office/drawing/2014/main" id="{E26FCB1E-71FD-4F5E-8E73-D3483AC5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965548"/>
            <a:ext cx="5157788" cy="56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6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319</Words>
  <Application>Microsoft Office PowerPoint</Application>
  <PresentationFormat>Widescreen</PresentationFormat>
  <Paragraphs>55</Paragraphs>
  <Slides>15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Jua</vt:lpstr>
      <vt:lpstr>微软雅黑</vt:lpstr>
      <vt:lpstr>Quicksand Medium</vt:lpstr>
      <vt:lpstr>Arial</vt:lpstr>
      <vt:lpstr>Arial-Rounded</vt:lpstr>
      <vt:lpstr>Calibri</vt:lpstr>
      <vt:lpstr>Segoe UI Black</vt:lpstr>
      <vt:lpstr>Times New Roman</vt:lpstr>
      <vt:lpstr>https://www.freeppt7.com</vt:lpstr>
      <vt:lpstr>6_Office Theme</vt:lpstr>
      <vt:lpstr>Office 主题​​</vt:lpstr>
      <vt:lpstr>Nature Activities Binder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17</cp:revision>
  <dcterms:created xsi:type="dcterms:W3CDTF">2021-08-02T04:53:32Z</dcterms:created>
  <dcterms:modified xsi:type="dcterms:W3CDTF">2025-01-05T08:40:02Z</dcterms:modified>
</cp:coreProperties>
</file>