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9" r:id="rId2"/>
    <p:sldMasterId id="2147483725" r:id="rId3"/>
    <p:sldMasterId id="2147483737" r:id="rId4"/>
  </p:sldMasterIdLst>
  <p:notesMasterIdLst>
    <p:notesMasterId r:id="rId11"/>
  </p:notesMasterIdLst>
  <p:sldIdLst>
    <p:sldId id="278" r:id="rId5"/>
    <p:sldId id="295" r:id="rId6"/>
    <p:sldId id="296" r:id="rId7"/>
    <p:sldId id="298" r:id="rId8"/>
    <p:sldId id="297" r:id="rId9"/>
    <p:sldId id="285" r:id="rId10"/>
  </p:sldIdLst>
  <p:sldSz cx="12192000" cy="6858000"/>
  <p:notesSz cx="6858000" cy="9144000"/>
  <p:embeddedFontLst>
    <p:embeddedFont>
      <p:font typeface="宋体" panose="02010600030101010101" pitchFamily="2" charset="-122"/>
      <p:regular r:id="rId12"/>
    </p:embeddedFont>
    <p:embeddedFont>
      <p:font typeface="宋体" panose="02010600030101010101" pitchFamily="2" charset="-122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icrosoft YaHei" panose="020B0503020204020204" pitchFamily="34" charset="-122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9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62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37" y="1055406"/>
            <a:ext cx="6836669" cy="4458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42056" y="1860765"/>
            <a:ext cx="3665921" cy="3036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481" y="1188170"/>
            <a:ext cx="3765746" cy="226470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2896431" y="-43134"/>
            <a:ext cx="6015557" cy="889296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40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" y="880852"/>
            <a:ext cx="11052871" cy="4845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977" y="5950421"/>
            <a:ext cx="49984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199" y="5976211"/>
            <a:ext cx="1136400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250825"/>
            <a:ext cx="10168890" cy="6355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183835" y="343186"/>
            <a:ext cx="8147517" cy="368809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54" t="50000" r="12665" b="19010"/>
          <a:stretch/>
        </p:blipFill>
        <p:spPr>
          <a:xfrm>
            <a:off x="0" y="4533900"/>
            <a:ext cx="12192000" cy="226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65</Words>
  <Application>Microsoft Office PowerPoint</Application>
  <PresentationFormat>Widescreen</PresentationFormat>
  <Paragraphs>11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Times New Roman</vt:lpstr>
      <vt:lpstr>Arial</vt:lpstr>
      <vt:lpstr>Calibri</vt:lpstr>
      <vt:lpstr>Microsoft YaHei</vt:lpstr>
      <vt:lpstr>Calibri Light</vt:lpstr>
      <vt:lpstr>宋体</vt:lpstr>
      <vt:lpstr>宋体</vt:lpstr>
      <vt:lpstr>6_Office Theme</vt:lpstr>
      <vt:lpstr>4_Office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Administrator</cp:lastModifiedBy>
  <cp:revision>50</cp:revision>
  <dcterms:created xsi:type="dcterms:W3CDTF">2021-05-24T09:52:12Z</dcterms:created>
  <dcterms:modified xsi:type="dcterms:W3CDTF">2024-10-18T13:59:05Z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