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6"/>
  </p:notesMasterIdLst>
  <p:sldIdLst>
    <p:sldId id="288" r:id="rId4"/>
    <p:sldId id="291" r:id="rId5"/>
    <p:sldId id="256" r:id="rId6"/>
    <p:sldId id="325" r:id="rId7"/>
    <p:sldId id="265" r:id="rId8"/>
    <p:sldId id="326" r:id="rId9"/>
    <p:sldId id="327" r:id="rId10"/>
    <p:sldId id="328" r:id="rId11"/>
    <p:sldId id="383" r:id="rId12"/>
    <p:sldId id="290" r:id="rId13"/>
    <p:sldId id="329" r:id="rId14"/>
    <p:sldId id="277" r:id="rId15"/>
    <p:sldId id="333" r:id="rId16"/>
    <p:sldId id="263" r:id="rId17"/>
    <p:sldId id="330" r:id="rId18"/>
    <p:sldId id="332" r:id="rId19"/>
    <p:sldId id="348" r:id="rId20"/>
    <p:sldId id="349" r:id="rId21"/>
    <p:sldId id="350" r:id="rId22"/>
    <p:sldId id="351" r:id="rId23"/>
    <p:sldId id="352" r:id="rId24"/>
    <p:sldId id="334" r:id="rId25"/>
    <p:sldId id="353" r:id="rId26"/>
    <p:sldId id="384" r:id="rId27"/>
    <p:sldId id="278" r:id="rId28"/>
    <p:sldId id="281" r:id="rId29"/>
    <p:sldId id="340" r:id="rId30"/>
    <p:sldId id="341" r:id="rId31"/>
    <p:sldId id="385" r:id="rId32"/>
    <p:sldId id="377" r:id="rId33"/>
    <p:sldId id="374" r:id="rId34"/>
    <p:sldId id="375" r:id="rId35"/>
    <p:sldId id="376" r:id="rId36"/>
    <p:sldId id="386" r:id="rId37"/>
    <p:sldId id="378" r:id="rId38"/>
    <p:sldId id="379" r:id="rId39"/>
    <p:sldId id="380" r:id="rId40"/>
    <p:sldId id="387" r:id="rId41"/>
    <p:sldId id="381" r:id="rId42"/>
    <p:sldId id="382" r:id="rId43"/>
    <p:sldId id="331" r:id="rId44"/>
    <p:sldId id="312" r:id="rId45"/>
  </p:sldIdLst>
  <p:sldSz cx="9144000" cy="5143500" type="screen16x9"/>
  <p:notesSz cx="6858000" cy="9144000"/>
  <p:custDataLst>
    <p:tags r:id="rId4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931" y="43"/>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pPr/>
              <a:t>2025/2/28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pPr/>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12</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13</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pPr/>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10</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2025/2/28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pPr/>
              <a:t>2025/2/28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pPr/>
              <a:t>28/02/2025</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pPr/>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gif"/><Relationship Id="rId1" Type="http://schemas.openxmlformats.org/officeDocument/2006/relationships/slideLayout" Target="../slideLayouts/slideLayout18.x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gif"/><Relationship Id="rId1" Type="http://schemas.openxmlformats.org/officeDocument/2006/relationships/slideLayout" Target="../slideLayouts/slideLayout18.xml"/><Relationship Id="rId4" Type="http://schemas.openxmlformats.org/officeDocument/2006/relationships/image" Target="../media/image36.gif"/></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23.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5.xml"/><Relationship Id="rId18" Type="http://schemas.openxmlformats.org/officeDocument/2006/relationships/image" Target="../media/image21.png"/><Relationship Id="rId26" Type="http://schemas.openxmlformats.org/officeDocument/2006/relationships/slide" Target="slide11.xml"/><Relationship Id="rId3" Type="http://schemas.openxmlformats.org/officeDocument/2006/relationships/image" Target="../media/image12.png"/><Relationship Id="rId21" Type="http://schemas.openxmlformats.org/officeDocument/2006/relationships/slide" Target="slide41.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2.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4.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6.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23.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pPr algn="ctr"/>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vật </a:t>
            </a:r>
            <a:r>
              <a:rPr lang="en-US" sz="1800" b="1" dirty="0" err="1">
                <a:latin typeface="+mj-lt"/>
              </a:rPr>
              <a:t>khổng</a:t>
            </a:r>
            <a:r>
              <a:rPr lang="en-US" sz="1800" b="1" dirty="0">
                <a:latin typeface="+mj-lt"/>
              </a:rPr>
              <a:t> </a:t>
            </a:r>
            <a:r>
              <a:rPr lang="vi-VN" sz="1800" b="1" dirty="0">
                <a:latin typeface="+mj-lt"/>
              </a:rPr>
              <a:t>l</a:t>
            </a:r>
            <a:r>
              <a:rPr lang="en-US" sz="1800" b="1" dirty="0">
                <a:latin typeface="+mj-lt"/>
              </a:rPr>
              <a:t>ồ</a:t>
            </a:r>
            <a:r>
              <a:rPr lang="vi-VN" sz="1800" b="1" dirty="0">
                <a:latin typeface="+mj-lt"/>
              </a:rPr>
              <a:t>.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a:t>
            </a:r>
            <a:r>
              <a:rPr lang="en-US" sz="1800" b="1" dirty="0">
                <a:latin typeface="+mj-lt"/>
              </a:rPr>
              <a:t>ủ</a:t>
            </a:r>
            <a:r>
              <a:rPr lang="vi-VN" sz="1800" b="1" dirty="0">
                <a:latin typeface="+mj-lt"/>
              </a:rPr>
              <a:t>ng </a:t>
            </a:r>
            <a:r>
              <a:rPr lang="en-US" sz="1800" b="1" dirty="0">
                <a:latin typeface="+mj-lt"/>
              </a:rPr>
              <a:t>long</a:t>
            </a:r>
            <a:r>
              <a:rPr lang="vi-VN" sz="1800" b="1" dirty="0">
                <a:latin typeface="+mj-lt"/>
              </a:rPr>
              <a:t>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a:t>
            </a:r>
            <a:r>
              <a:rPr lang="en-US" sz="1800" b="1" dirty="0">
                <a:latin typeface="+mj-lt"/>
              </a:rPr>
              <a:t>ì</a:t>
            </a:r>
            <a:r>
              <a:rPr lang="vi-VN" sz="1800" b="1" dirty="0">
                <a:latin typeface="+mj-lt"/>
              </a:rPr>
              <a:t> thế </a:t>
            </a:r>
            <a:r>
              <a:rPr lang="en-US" sz="1800" b="1" dirty="0" err="1">
                <a:latin typeface="+mj-lt"/>
              </a:rPr>
              <a:t>chúng</a:t>
            </a:r>
            <a:r>
              <a:rPr lang="vi-VN" sz="1800" b="1" dirty="0">
                <a:latin typeface="+mj-lt"/>
              </a:rPr>
              <a:t> có thể</a:t>
            </a:r>
            <a:r>
              <a:rPr lang="en-US" sz="1800" b="1" dirty="0">
                <a:latin typeface="+mj-lt"/>
              </a:rPr>
              <a:t> đ</a:t>
            </a:r>
            <a:r>
              <a:rPr lang="vi-VN" sz="1800" b="1" dirty="0">
                <a:latin typeface="+mj-lt"/>
              </a:rPr>
              <a:t>i </a:t>
            </a:r>
            <a:r>
              <a:rPr lang="en-US" sz="1800" b="1" dirty="0" err="1">
                <a:latin typeface="+mj-lt"/>
              </a:rPr>
              <a:t>khắp</a:t>
            </a:r>
            <a:r>
              <a:rPr lang="en-US" sz="1800" b="1" dirty="0">
                <a:latin typeface="+mj-lt"/>
              </a:rPr>
              <a:t> </a:t>
            </a:r>
            <a:r>
              <a:rPr lang="vi-VN" sz="1800" b="1" dirty="0">
                <a:latin typeface="+mj-lt"/>
              </a:rPr>
              <a:t>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a:t>
            </a:r>
            <a:r>
              <a:rPr lang="en-US" sz="1800" b="1" dirty="0">
                <a:latin typeface="+mj-lt"/>
              </a:rPr>
              <a:t> </a:t>
            </a:r>
            <a:r>
              <a:rPr lang="en-US" sz="1800" b="1" dirty="0" err="1">
                <a:latin typeface="+mj-lt"/>
              </a:rPr>
              <a:t>thế</a:t>
            </a:r>
            <a:r>
              <a:rPr lang="vi-VN" sz="1800" b="1" dirty="0">
                <a:latin typeface="+mj-lt"/>
              </a:rPr>
              <a:t> giới</a:t>
            </a:r>
            <a:r>
              <a:rPr lang="en-US" sz="1800" b="1" dirty="0">
                <a:latin typeface="+mj-lt"/>
              </a:rPr>
              <a:t> </a:t>
            </a:r>
            <a:r>
              <a:rPr lang="en-US" sz="1800" b="1" dirty="0" err="1">
                <a:latin typeface="+mj-lt"/>
              </a:rPr>
              <a:t>cho</a:t>
            </a:r>
            <a:r>
              <a:rPr lang="en-US" sz="1800" b="1" dirty="0">
                <a:latin typeface="+mj-lt"/>
              </a:rPr>
              <a:t> </a:t>
            </a:r>
            <a:r>
              <a:rPr lang="vi-VN" sz="1800" b="1" dirty="0">
                <a:latin typeface="+mj-lt"/>
              </a:rPr>
              <a:t> trẻ</a:t>
            </a:r>
            <a:r>
              <a:rPr lang="en-US" sz="1800" b="1" dirty="0">
                <a:latin typeface="+mj-lt"/>
              </a:rPr>
              <a:t> </a:t>
            </a:r>
            <a:r>
              <a:rPr lang="en-US" sz="1800" b="1" dirty="0" err="1">
                <a:latin typeface="+mj-lt"/>
              </a:rPr>
              <a:t>em</a:t>
            </a:r>
            <a:r>
              <a:rPr lang="en-US" sz="1800" b="1" dirty="0">
                <a:latin typeface="+mj-lt"/>
              </a:rPr>
              <a:t> </a:t>
            </a:r>
            <a:r>
              <a:rPr lang="vi-VN" sz="1800" b="1" dirty="0">
                <a:latin typeface="+mj-lt"/>
              </a:rPr>
              <a:t> - Khủng long)</a:t>
            </a:r>
            <a:endParaRPr lang="en-US" sz="1800" b="1" dirty="0">
              <a:latin typeface="+mj-lt"/>
            </a:endParaRPr>
          </a:p>
        </p:txBody>
      </p:sp>
      <p:cxnSp>
        <p:nvCxnSpPr>
          <p:cNvPr id="13" name="Straight Connector 12">
            <a:extLst>
              <a:ext uri="{FF2B5EF4-FFF2-40B4-BE49-F238E27FC236}">
                <a16:creationId xmlns:a16="http://schemas.microsoft.com/office/drawing/2014/main" id="{3EEDBBC2-31DE-4462-BBA7-502713F02AD5}"/>
              </a:ext>
            </a:extLst>
          </p:cNvPr>
          <p:cNvCxnSpPr>
            <a:cxnSpLocks/>
          </p:cNvCxnSpPr>
          <p:nvPr/>
        </p:nvCxnSpPr>
        <p:spPr>
          <a:xfrm>
            <a:off x="3551524" y="3341977"/>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46371" y="1762813"/>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a:t>
            </a:r>
            <a:r>
              <a:rPr lang="en-US" sz="2400" dirty="0">
                <a:ea typeface="Arial-Rounded" pitchFamily="34" charset="0"/>
                <a:cs typeface="Arial" pitchFamily="34" charset="0"/>
              </a:rPr>
              <a:t> </a:t>
            </a:r>
            <a:r>
              <a:rPr lang="vi-VN" sz="2400" dirty="0">
                <a:ea typeface="Arial-Rounded" pitchFamily="34" charset="0"/>
                <a:cs typeface="Arial" pitchFamily="34" charset="0"/>
              </a:rPr>
              <a:t>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2287198" y="241813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223874" y="215384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1592642" y="2086585"/>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701287"/>
          </a:xfrm>
          <a:prstGeom prst="rect">
            <a:avLst/>
          </a:prstGeom>
          <a:noFill/>
        </p:spPr>
        <p:txBody>
          <a:bodyPr wrap="square">
            <a:spAutoFit/>
          </a:bodyPr>
          <a:lstStyle/>
          <a:p>
            <a:r>
              <a:rPr lang="vi-VN" dirty="0"/>
              <a:t>Khủng long là loài vật thường sống bầy đàn ở các vùng đất khô. Trong suy nghĩ của nhiều người, khủng long là loài vật khổng l</a:t>
            </a:r>
            <a:r>
              <a:rPr lang="en-US" dirty="0"/>
              <a:t>ồ</a:t>
            </a:r>
            <a:r>
              <a:rPr lang="vi-VN" dirty="0"/>
              <a:t>.  Nhưng trên thực tế, có loài khủng long chỉ bằng một chú chó nhỏ.  </a:t>
            </a:r>
            <a:r>
              <a:rPr lang="vi-VN" sz="1600" dirty="0"/>
              <a:t>Kh</a:t>
            </a:r>
            <a:r>
              <a:rPr lang="en-US" sz="1600" dirty="0"/>
              <a:t>ủ</a:t>
            </a:r>
            <a:r>
              <a:rPr lang="vi-VN" sz="1600" dirty="0"/>
              <a:t>ng</a:t>
            </a:r>
            <a:r>
              <a:rPr lang="en-US" sz="1600" dirty="0"/>
              <a:t> long</a:t>
            </a:r>
            <a:r>
              <a:rPr lang="vi-VN" sz="1600" dirty="0"/>
              <a:t> </a:t>
            </a:r>
            <a:r>
              <a:rPr lang="vi-VN" dirty="0"/>
              <a:t>thường ăn thịt, cũng có một số loài ăn cỏ. </a:t>
            </a:r>
            <a:endParaRPr lang="en-US" dirty="0"/>
          </a:p>
          <a:p>
            <a:endParaRPr lang="en-US" dirty="0"/>
          </a:p>
          <a:p>
            <a:endParaRPr lang="en-US" dirty="0"/>
          </a:p>
          <a:p>
            <a:endParaRPr lang="vi-VN" dirty="0"/>
          </a:p>
          <a:p>
            <a:r>
              <a:rPr lang="vi-VN" dirty="0"/>
              <a:t> Chân </a:t>
            </a:r>
            <a:r>
              <a:rPr lang="en-US" sz="1600" dirty="0" err="1"/>
              <a:t>khủng</a:t>
            </a:r>
            <a:r>
              <a:rPr lang="en-US" sz="1600" dirty="0"/>
              <a:t> long </a:t>
            </a:r>
            <a:r>
              <a:rPr lang="vi-VN" dirty="0"/>
              <a:t>thẳng và rất khỏe.  V</a:t>
            </a:r>
            <a:r>
              <a:rPr lang="en-US" dirty="0"/>
              <a:t>ì</a:t>
            </a:r>
            <a:r>
              <a:rPr lang="vi-VN" dirty="0"/>
              <a:t> thế </a:t>
            </a:r>
            <a:r>
              <a:rPr lang="en-US" sz="1600" dirty="0" err="1"/>
              <a:t>chúng</a:t>
            </a:r>
            <a:r>
              <a:rPr lang="vi-VN" sz="1600" dirty="0"/>
              <a:t> </a:t>
            </a:r>
            <a:r>
              <a:rPr lang="vi-VN" dirty="0"/>
              <a:t>có thể </a:t>
            </a:r>
            <a:r>
              <a:rPr lang="en-US" sz="1600" dirty="0" err="1"/>
              <a:t>đi</a:t>
            </a:r>
            <a:r>
              <a:rPr lang="en-US" sz="1600" dirty="0"/>
              <a:t> </a:t>
            </a:r>
            <a:r>
              <a:rPr lang="vi-VN" dirty="0"/>
              <a:t>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a:t>
            </a:r>
            <a:r>
              <a:rPr lang="en-US" sz="1800" dirty="0" err="1"/>
              <a:t>bị</a:t>
            </a:r>
            <a:r>
              <a:rPr lang="en-US" sz="1400" dirty="0"/>
              <a:t> </a:t>
            </a:r>
            <a:r>
              <a:rPr lang="vi-VN" dirty="0"/>
              <a:t>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a:grpSpLocks/>
          </p:cNvGrpSpPr>
          <p:nvPr/>
        </p:nvGrpSpPr>
        <p:grpSpPr bwMode="auto">
          <a:xfrm>
            <a:off x="0" y="0"/>
            <a:ext cx="9144000" cy="5143500"/>
            <a:chOff x="0" y="0"/>
            <a:chExt cx="5760" cy="4320"/>
          </a:xfrm>
        </p:grpSpPr>
        <p:pic>
          <p:nvPicPr>
            <p:cNvPr id="3088" name="Picture 4" descr="Progress"/>
            <p:cNvPicPr>
              <a:picLocks noChangeAspect="1" noChangeArrowheads="1" noCrop="1"/>
            </p:cNvPicPr>
            <p:nvPr/>
          </p:nvPicPr>
          <p:blipFill>
            <a:blip r:embed="rId2"/>
            <a:srcRect/>
            <a:stretch>
              <a:fillRect/>
            </a:stretch>
          </p:blipFill>
          <p:spPr bwMode="auto">
            <a:xfrm rot="5400000">
              <a:off x="-2040" y="2088"/>
              <a:ext cx="4272" cy="192"/>
            </a:xfrm>
            <a:prstGeom prst="rect">
              <a:avLst/>
            </a:prstGeom>
            <a:noFill/>
            <a:ln w="9525">
              <a:noFill/>
              <a:miter lim="800000"/>
              <a:headEnd/>
              <a:tailEnd/>
            </a:ln>
          </p:spPr>
        </p:pic>
        <p:pic>
          <p:nvPicPr>
            <p:cNvPr id="2" name="Picture 6" descr="Progress"/>
            <p:cNvPicPr>
              <a:picLocks noChangeAspect="1" noChangeArrowheads="1" noCrop="1"/>
            </p:cNvPicPr>
            <p:nvPr/>
          </p:nvPicPr>
          <p:blipFill>
            <a:blip r:embed="rId2"/>
            <a:srcRect/>
            <a:stretch>
              <a:fillRect/>
            </a:stretch>
          </p:blipFill>
          <p:spPr bwMode="auto">
            <a:xfrm rot="10800000">
              <a:off x="0" y="4137"/>
              <a:ext cx="5760" cy="183"/>
            </a:xfrm>
            <a:prstGeom prst="rect">
              <a:avLst/>
            </a:prstGeom>
            <a:noFill/>
            <a:ln w="9525">
              <a:noFill/>
              <a:miter lim="800000"/>
              <a:headEnd/>
              <a:tailEnd/>
            </a:ln>
          </p:spPr>
        </p:pic>
        <p:pic>
          <p:nvPicPr>
            <p:cNvPr id="3" name="Picture 7" descr="Progress"/>
            <p:cNvPicPr>
              <a:picLocks noChangeAspect="1" noChangeArrowheads="1" noCrop="1"/>
            </p:cNvPicPr>
            <p:nvPr/>
          </p:nvPicPr>
          <p:blipFill>
            <a:blip r:embed="rId2"/>
            <a:srcRect/>
            <a:stretch>
              <a:fillRect/>
            </a:stretch>
          </p:blipFill>
          <p:spPr bwMode="auto">
            <a:xfrm rot="10800000">
              <a:off x="0" y="0"/>
              <a:ext cx="5760" cy="183"/>
            </a:xfrm>
            <a:prstGeom prst="rect">
              <a:avLst/>
            </a:prstGeom>
            <a:noFill/>
            <a:ln w="9525">
              <a:noFill/>
              <a:miter lim="800000"/>
              <a:headEnd/>
              <a:tailEnd/>
            </a:ln>
          </p:spPr>
        </p:pic>
        <p:pic>
          <p:nvPicPr>
            <p:cNvPr id="4" name="Picture 8" descr="Progress"/>
            <p:cNvPicPr>
              <a:picLocks noChangeAspect="1" noChangeArrowheads="1" noCrop="1"/>
            </p:cNvPicPr>
            <p:nvPr/>
          </p:nvPicPr>
          <p:blipFill>
            <a:blip r:embed="rId2"/>
            <a:srcRect/>
            <a:stretch>
              <a:fillRect/>
            </a:stretch>
          </p:blipFill>
          <p:spPr bwMode="auto">
            <a:xfrm rot="5400000">
              <a:off x="3528" y="2040"/>
              <a:ext cx="4272" cy="192"/>
            </a:xfrm>
            <a:prstGeom prst="rect">
              <a:avLst/>
            </a:prstGeom>
            <a:noFill/>
            <a:ln w="9525">
              <a:noFill/>
              <a:miter lim="800000"/>
              <a:headEnd/>
              <a:tailEnd/>
            </a:ln>
          </p:spPr>
        </p:pic>
      </p:grpSp>
      <p:pic>
        <p:nvPicPr>
          <p:cNvPr id="3075" name="Picture 4" descr="POINSET2"/>
          <p:cNvPicPr>
            <a:picLocks noChangeAspect="1" noChangeArrowheads="1"/>
          </p:cNvPicPr>
          <p:nvPr/>
        </p:nvPicPr>
        <p:blipFill>
          <a:blip r:embed="rId3"/>
          <a:srcRect/>
          <a:stretch>
            <a:fillRect/>
          </a:stretch>
        </p:blipFill>
        <p:spPr bwMode="auto">
          <a:xfrm>
            <a:off x="0" y="171450"/>
            <a:ext cx="1447800" cy="971550"/>
          </a:xfrm>
          <a:prstGeom prst="rect">
            <a:avLst/>
          </a:prstGeom>
          <a:noFill/>
          <a:ln w="9525">
            <a:noFill/>
            <a:miter lim="800000"/>
            <a:headEnd/>
            <a:tailEnd/>
          </a:ln>
        </p:spPr>
      </p:pic>
      <p:pic>
        <p:nvPicPr>
          <p:cNvPr id="3076" name="Picture 12" descr="POINSET2"/>
          <p:cNvPicPr>
            <a:picLocks noChangeAspect="1" noChangeArrowheads="1"/>
          </p:cNvPicPr>
          <p:nvPr/>
        </p:nvPicPr>
        <p:blipFill>
          <a:blip r:embed="rId3"/>
          <a:srcRect/>
          <a:stretch>
            <a:fillRect/>
          </a:stretch>
        </p:blipFill>
        <p:spPr bwMode="auto">
          <a:xfrm rot="5400000">
            <a:off x="7934325" y="-9525"/>
            <a:ext cx="971550" cy="1447800"/>
          </a:xfrm>
          <a:prstGeom prst="rect">
            <a:avLst/>
          </a:prstGeom>
          <a:noFill/>
          <a:ln w="9525">
            <a:noFill/>
            <a:miter lim="800000"/>
            <a:headEnd/>
            <a:tailEnd/>
          </a:ln>
        </p:spPr>
      </p:pic>
      <p:pic>
        <p:nvPicPr>
          <p:cNvPr id="3077" name="Picture 12" descr="blumenpflanzen124[1]"/>
          <p:cNvPicPr>
            <a:picLocks noChangeAspect="1" noChangeArrowheads="1" noCrop="1"/>
          </p:cNvPicPr>
          <p:nvPr/>
        </p:nvPicPr>
        <p:blipFill>
          <a:blip r:embed="rId4"/>
          <a:srcRect/>
          <a:stretch>
            <a:fillRect/>
          </a:stretch>
        </p:blipFill>
        <p:spPr bwMode="auto">
          <a:xfrm>
            <a:off x="0" y="4000500"/>
            <a:ext cx="1066800" cy="1143000"/>
          </a:xfrm>
          <a:prstGeom prst="rect">
            <a:avLst/>
          </a:prstGeom>
          <a:noFill/>
          <a:ln w="9525">
            <a:noFill/>
            <a:miter lim="800000"/>
            <a:headEnd/>
            <a:tailEnd/>
          </a:ln>
        </p:spPr>
      </p:pic>
      <p:pic>
        <p:nvPicPr>
          <p:cNvPr id="3078" name="Picture 13" descr="blumenpflanzen124[1]"/>
          <p:cNvPicPr>
            <a:picLocks noChangeAspect="1" noChangeArrowheads="1" noCrop="1"/>
          </p:cNvPicPr>
          <p:nvPr/>
        </p:nvPicPr>
        <p:blipFill>
          <a:blip r:embed="rId4"/>
          <a:srcRect/>
          <a:stretch>
            <a:fillRect/>
          </a:stretch>
        </p:blipFill>
        <p:spPr bwMode="auto">
          <a:xfrm>
            <a:off x="8077200" y="4000500"/>
            <a:ext cx="1066800" cy="1143000"/>
          </a:xfrm>
          <a:prstGeom prst="rect">
            <a:avLst/>
          </a:prstGeom>
          <a:noFill/>
          <a:ln w="9525">
            <a:noFill/>
            <a:miter lim="800000"/>
            <a:headEnd/>
            <a:tailEnd/>
          </a:ln>
        </p:spPr>
      </p:pic>
      <p:sp>
        <p:nvSpPr>
          <p:cNvPr id="3079" name="Text Box 14"/>
          <p:cNvSpPr txBox="1">
            <a:spLocks noChangeArrowheads="1"/>
          </p:cNvSpPr>
          <p:nvPr/>
        </p:nvSpPr>
        <p:spPr bwMode="auto">
          <a:xfrm>
            <a:off x="770106" y="295479"/>
            <a:ext cx="7893997" cy="577079"/>
          </a:xfrm>
          <a:prstGeom prst="rect">
            <a:avLst/>
          </a:prstGeom>
          <a:noFill/>
          <a:ln w="9525">
            <a:noFill/>
            <a:miter lim="800000"/>
            <a:headEnd/>
            <a:tailEnd/>
          </a:ln>
        </p:spPr>
        <p:txBody>
          <a:bodyPr wrap="square" lIns="68576" tIns="34289" rIns="68576" bIns="34289">
            <a:spAutoFit/>
          </a:bodyPr>
          <a:lstStyle/>
          <a:p>
            <a:pPr>
              <a:spcBef>
                <a:spcPct val="50000"/>
              </a:spcBef>
            </a:pPr>
            <a:r>
              <a:rPr lang="en-US" sz="1400" b="1" dirty="0"/>
              <a:t>                </a:t>
            </a:r>
            <a:r>
              <a:rPr lang="en-US" sz="2400" dirty="0" err="1">
                <a:solidFill>
                  <a:srgbClr val="FF0000"/>
                </a:solidFill>
                <a:latin typeface="HP001 4 hang 1 ô ly" pitchFamily="34" charset="0"/>
              </a:rPr>
              <a:t>Thứ</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ngày</a:t>
            </a:r>
            <a:r>
              <a:rPr lang="en-US" sz="2400" dirty="0">
                <a:solidFill>
                  <a:srgbClr val="FF0000"/>
                </a:solidFill>
                <a:latin typeface="HP001 4 hang 1 ô ly" pitchFamily="34" charset="0"/>
              </a:rPr>
              <a:t> </a:t>
            </a:r>
            <a:r>
              <a:rPr lang="vi-VN" sz="2400" dirty="0">
                <a:solidFill>
                  <a:srgbClr val="FF0000"/>
                </a:solidFill>
                <a:latin typeface="HP001 4 hang 1 ô ly" pitchFamily="34" charset="0"/>
              </a:rPr>
              <a:t>2</a:t>
            </a:r>
            <a:r>
              <a:rPr lang="en-US" sz="2400" dirty="0">
                <a:solidFill>
                  <a:srgbClr val="FF0000"/>
                </a:solidFill>
                <a:latin typeface="HP001 4 hang 1 ô ly" pitchFamily="34" charset="0"/>
              </a:rPr>
              <a:t>4</a:t>
            </a:r>
            <a:r>
              <a:rPr lang="vi-VN" sz="2400" dirty="0">
                <a:solidFill>
                  <a:srgbClr val="FF0000"/>
                </a:solidFill>
                <a:latin typeface="HP001 4 hang 1 ô ly" pitchFamily="34" charset="0"/>
              </a:rPr>
              <a:t> </a:t>
            </a:r>
            <a:r>
              <a:rPr lang="en-US" sz="2400" dirty="0" err="1">
                <a:solidFill>
                  <a:srgbClr val="FF0000"/>
                </a:solidFill>
                <a:latin typeface="HP001 4 hang 1 ô ly" pitchFamily="34" charset="0"/>
              </a:rPr>
              <a:t>tháng</a:t>
            </a:r>
            <a:r>
              <a:rPr lang="en-US" sz="2400" dirty="0">
                <a:solidFill>
                  <a:srgbClr val="FF0000"/>
                </a:solidFill>
                <a:latin typeface="HP001 4 hang 1 ô ly" pitchFamily="34" charset="0"/>
              </a:rPr>
              <a:t> 2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3300" dirty="0">
                <a:solidFill>
                  <a:srgbClr val="FF0000"/>
                </a:solidFill>
                <a:latin typeface="HP001 4 hang 1 ô ly" pitchFamily="34" charset="0"/>
              </a:rPr>
              <a:t>2022</a:t>
            </a:r>
            <a:endParaRPr lang="en-US" sz="2400" dirty="0">
              <a:solidFill>
                <a:srgbClr val="FF0000"/>
              </a:solidFill>
              <a:latin typeface="HP001 4 hang 1 ô ly" pitchFamily="34" charset="0"/>
            </a:endParaRPr>
          </a:p>
        </p:txBody>
      </p:sp>
      <p:sp>
        <p:nvSpPr>
          <p:cNvPr id="3080" name="Text Box 15"/>
          <p:cNvSpPr txBox="1">
            <a:spLocks noChangeArrowheads="1"/>
          </p:cNvSpPr>
          <p:nvPr/>
        </p:nvSpPr>
        <p:spPr bwMode="auto">
          <a:xfrm>
            <a:off x="516942" y="722171"/>
            <a:ext cx="8114995" cy="3077764"/>
          </a:xfrm>
          <a:prstGeom prst="rect">
            <a:avLst/>
          </a:prstGeom>
          <a:noFill/>
          <a:ln w="9525">
            <a:noFill/>
            <a:miter lim="800000"/>
            <a:headEnd/>
            <a:tailEnd/>
          </a:ln>
        </p:spPr>
        <p:txBody>
          <a:bodyPr wrap="square" lIns="68576" tIns="34289" rIns="68576" bIns="34289">
            <a:spAutoFit/>
          </a:bodyPr>
          <a:lstStyle/>
          <a:p>
            <a:pPr>
              <a:spcBef>
                <a:spcPct val="50000"/>
              </a:spcBef>
            </a:pPr>
            <a:r>
              <a:rPr lang="en-US" b="1" dirty="0"/>
              <a:t>                                               </a:t>
            </a:r>
            <a:r>
              <a:rPr lang="vi-VN" b="1" dirty="0"/>
              <a:t>      </a:t>
            </a:r>
            <a:r>
              <a:rPr lang="en-US" b="1" dirty="0"/>
              <a:t>                       </a:t>
            </a:r>
            <a:r>
              <a:rPr lang="en-US" sz="2900" b="1" dirty="0" err="1">
                <a:solidFill>
                  <a:srgbClr val="FF0000"/>
                </a:solidFill>
                <a:latin typeface="HP001 4 hàng" pitchFamily="34" charset="0"/>
              </a:rPr>
              <a:t>Tiếng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Việt</a:t>
            </a:r>
            <a:endParaRPr lang="en-US"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Nghe</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viết</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Khủng</a:t>
            </a:r>
            <a:r>
              <a:rPr lang="en-US" sz="2900" b="1" dirty="0">
                <a:solidFill>
                  <a:srgbClr val="FF0000"/>
                </a:solidFill>
                <a:latin typeface="HP001 4 hàng" pitchFamily="34" charset="0"/>
              </a:rPr>
              <a:t> long </a:t>
            </a:r>
            <a:endParaRPr lang="vi-VN"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p>
          <a:p>
            <a:pPr>
              <a:spcBef>
                <a:spcPct val="50000"/>
              </a:spcBef>
            </a:pPr>
            <a:r>
              <a:rPr lang="en-US" sz="2900" b="1" dirty="0">
                <a:solidFill>
                  <a:srgbClr val="FF0000"/>
                </a:solidFill>
                <a:latin typeface="HP001 4 hàng" pitchFamily="34" charset="0"/>
              </a:rPr>
              <a:t> </a:t>
            </a:r>
            <a:endParaRPr lang="vi-VN" sz="2900" b="1" dirty="0">
              <a:solidFill>
                <a:srgbClr val="FF0000"/>
              </a:solidFill>
              <a:latin typeface="HP001 4 hàng" pitchFamily="34" charset="0"/>
            </a:endParaRPr>
          </a:p>
          <a:p>
            <a:pPr>
              <a:spcBef>
                <a:spcPct val="50000"/>
              </a:spcBef>
            </a:pPr>
            <a:endParaRPr lang="en-US" sz="2400" b="1" dirty="0">
              <a:solidFill>
                <a:srgbClr val="FF0000"/>
              </a:solidFill>
              <a:latin typeface="HP001 4 hàng" pitchFamily="34" charset="0"/>
            </a:endParaRPr>
          </a:p>
        </p:txBody>
      </p:sp>
      <p:sp>
        <p:nvSpPr>
          <p:cNvPr id="3089" name="WordArt 17"/>
          <p:cNvSpPr>
            <a:spLocks noChangeArrowheads="1" noChangeShapeType="1" noTextEdit="1"/>
          </p:cNvSpPr>
          <p:nvPr/>
        </p:nvSpPr>
        <p:spPr bwMode="auto">
          <a:xfrm>
            <a:off x="391789" y="1446602"/>
            <a:ext cx="6175106" cy="426442"/>
          </a:xfrm>
          <a:prstGeom prst="rect">
            <a:avLst/>
          </a:prstGeom>
        </p:spPr>
        <p:txBody>
          <a:bodyPr wrap="none" lIns="68576" tIns="34289" rIns="68576" bIns="34289" fromWordArt="1">
            <a:prstTxWarp prst="textPlain">
              <a:avLst>
                <a:gd name="adj" fmla="val 49758"/>
              </a:avLst>
            </a:prstTxWarp>
          </a:bodyPr>
          <a:lstStyle/>
          <a:p>
            <a:pPr algn="ctr"/>
            <a:r>
              <a:rPr lang="vi-VN"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1900"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rPr>
              <a:t> </a:t>
            </a:r>
            <a:endParaRPr lang="en-US"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endParaRPr>
          </a:p>
        </p:txBody>
      </p:sp>
      <p:sp>
        <p:nvSpPr>
          <p:cNvPr id="3091" name="Text Box 19"/>
          <p:cNvSpPr txBox="1">
            <a:spLocks noChangeArrowheads="1"/>
          </p:cNvSpPr>
          <p:nvPr/>
        </p:nvSpPr>
        <p:spPr bwMode="auto">
          <a:xfrm>
            <a:off x="1621536" y="2457452"/>
            <a:ext cx="5943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solidFill>
                  <a:srgbClr val="6600CC"/>
                </a:solidFill>
              </a:rPr>
              <a:t>  </a:t>
            </a:r>
          </a:p>
        </p:txBody>
      </p:sp>
      <p:sp>
        <p:nvSpPr>
          <p:cNvPr id="3095" name="Text Box 23"/>
          <p:cNvSpPr txBox="1">
            <a:spLocks noChangeArrowheads="1"/>
          </p:cNvSpPr>
          <p:nvPr/>
        </p:nvSpPr>
        <p:spPr bwMode="auto">
          <a:xfrm>
            <a:off x="914400" y="3143253"/>
            <a:ext cx="5562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t> </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box(in)">
                                      <p:cBhvr>
                                        <p:cTn id="7" dur="500"/>
                                        <p:tgtEl>
                                          <p:spTgt spid="308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91"/>
                                        </p:tgtEl>
                                        <p:attrNameLst>
                                          <p:attrName>style.visibility</p:attrName>
                                        </p:attrNameLst>
                                      </p:cBhvr>
                                      <p:to>
                                        <p:strVal val="visible"/>
                                      </p:to>
                                    </p:set>
                                    <p:animEffect transition="in" filter="box(in)">
                                      <p:cBhvr>
                                        <p:cTn id="10" dur="500"/>
                                        <p:tgtEl>
                                          <p:spTgt spid="309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95"/>
                                        </p:tgtEl>
                                        <p:attrNameLst>
                                          <p:attrName>style.visibility</p:attrName>
                                        </p:attrNameLst>
                                      </p:cBhvr>
                                      <p:to>
                                        <p:strVal val="visible"/>
                                      </p:to>
                                    </p:set>
                                    <p:animEffect transition="in" filter="box(in)">
                                      <p:cBhvr>
                                        <p:cTn id="13"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animBg="1"/>
      <p:bldP spid="3091" grpId="0"/>
      <p:bldP spid="30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a:grpSpLocks/>
          </p:cNvGrpSpPr>
          <p:nvPr/>
        </p:nvGrpSpPr>
        <p:grpSpPr bwMode="auto">
          <a:xfrm>
            <a:off x="0" y="0"/>
            <a:ext cx="9144000" cy="5143500"/>
            <a:chOff x="0" y="0"/>
            <a:chExt cx="5760" cy="4320"/>
          </a:xfrm>
        </p:grpSpPr>
        <p:pic>
          <p:nvPicPr>
            <p:cNvPr id="3088" name="Picture 4" descr="Progress"/>
            <p:cNvPicPr>
              <a:picLocks noChangeAspect="1" noChangeArrowheads="1" noCrop="1"/>
            </p:cNvPicPr>
            <p:nvPr/>
          </p:nvPicPr>
          <p:blipFill>
            <a:blip r:embed="rId2"/>
            <a:srcRect/>
            <a:stretch>
              <a:fillRect/>
            </a:stretch>
          </p:blipFill>
          <p:spPr bwMode="auto">
            <a:xfrm rot="5400000">
              <a:off x="-2040" y="2088"/>
              <a:ext cx="4272" cy="192"/>
            </a:xfrm>
            <a:prstGeom prst="rect">
              <a:avLst/>
            </a:prstGeom>
            <a:noFill/>
            <a:ln w="9525">
              <a:noFill/>
              <a:miter lim="800000"/>
              <a:headEnd/>
              <a:tailEnd/>
            </a:ln>
          </p:spPr>
        </p:pic>
        <p:pic>
          <p:nvPicPr>
            <p:cNvPr id="2" name="Picture 6" descr="Progress"/>
            <p:cNvPicPr>
              <a:picLocks noChangeAspect="1" noChangeArrowheads="1" noCrop="1"/>
            </p:cNvPicPr>
            <p:nvPr/>
          </p:nvPicPr>
          <p:blipFill>
            <a:blip r:embed="rId2"/>
            <a:srcRect/>
            <a:stretch>
              <a:fillRect/>
            </a:stretch>
          </p:blipFill>
          <p:spPr bwMode="auto">
            <a:xfrm rot="10800000">
              <a:off x="0" y="4137"/>
              <a:ext cx="5760" cy="183"/>
            </a:xfrm>
            <a:prstGeom prst="rect">
              <a:avLst/>
            </a:prstGeom>
            <a:noFill/>
            <a:ln w="9525">
              <a:noFill/>
              <a:miter lim="800000"/>
              <a:headEnd/>
              <a:tailEnd/>
            </a:ln>
          </p:spPr>
        </p:pic>
        <p:pic>
          <p:nvPicPr>
            <p:cNvPr id="3" name="Picture 7" descr="Progress"/>
            <p:cNvPicPr>
              <a:picLocks noChangeAspect="1" noChangeArrowheads="1" noCrop="1"/>
            </p:cNvPicPr>
            <p:nvPr/>
          </p:nvPicPr>
          <p:blipFill>
            <a:blip r:embed="rId2"/>
            <a:srcRect/>
            <a:stretch>
              <a:fillRect/>
            </a:stretch>
          </p:blipFill>
          <p:spPr bwMode="auto">
            <a:xfrm rot="10800000">
              <a:off x="0" y="0"/>
              <a:ext cx="5760" cy="183"/>
            </a:xfrm>
            <a:prstGeom prst="rect">
              <a:avLst/>
            </a:prstGeom>
            <a:noFill/>
            <a:ln w="9525">
              <a:noFill/>
              <a:miter lim="800000"/>
              <a:headEnd/>
              <a:tailEnd/>
            </a:ln>
          </p:spPr>
        </p:pic>
        <p:pic>
          <p:nvPicPr>
            <p:cNvPr id="4" name="Picture 8" descr="Progress"/>
            <p:cNvPicPr>
              <a:picLocks noChangeAspect="1" noChangeArrowheads="1" noCrop="1"/>
            </p:cNvPicPr>
            <p:nvPr/>
          </p:nvPicPr>
          <p:blipFill>
            <a:blip r:embed="rId2"/>
            <a:srcRect/>
            <a:stretch>
              <a:fillRect/>
            </a:stretch>
          </p:blipFill>
          <p:spPr bwMode="auto">
            <a:xfrm rot="5400000">
              <a:off x="3528" y="2040"/>
              <a:ext cx="4272" cy="192"/>
            </a:xfrm>
            <a:prstGeom prst="rect">
              <a:avLst/>
            </a:prstGeom>
            <a:noFill/>
            <a:ln w="9525">
              <a:noFill/>
              <a:miter lim="800000"/>
              <a:headEnd/>
              <a:tailEnd/>
            </a:ln>
          </p:spPr>
        </p:pic>
      </p:grpSp>
      <p:pic>
        <p:nvPicPr>
          <p:cNvPr id="3075" name="Picture 4" descr="POINSET2"/>
          <p:cNvPicPr>
            <a:picLocks noChangeAspect="1" noChangeArrowheads="1"/>
          </p:cNvPicPr>
          <p:nvPr/>
        </p:nvPicPr>
        <p:blipFill>
          <a:blip r:embed="rId3"/>
          <a:srcRect/>
          <a:stretch>
            <a:fillRect/>
          </a:stretch>
        </p:blipFill>
        <p:spPr bwMode="auto">
          <a:xfrm>
            <a:off x="0" y="171450"/>
            <a:ext cx="1447800" cy="971550"/>
          </a:xfrm>
          <a:prstGeom prst="rect">
            <a:avLst/>
          </a:prstGeom>
          <a:noFill/>
          <a:ln w="9525">
            <a:noFill/>
            <a:miter lim="800000"/>
            <a:headEnd/>
            <a:tailEnd/>
          </a:ln>
        </p:spPr>
      </p:pic>
      <p:pic>
        <p:nvPicPr>
          <p:cNvPr id="3076" name="Picture 12" descr="POINSET2"/>
          <p:cNvPicPr>
            <a:picLocks noChangeAspect="1" noChangeArrowheads="1"/>
          </p:cNvPicPr>
          <p:nvPr/>
        </p:nvPicPr>
        <p:blipFill>
          <a:blip r:embed="rId3"/>
          <a:srcRect/>
          <a:stretch>
            <a:fillRect/>
          </a:stretch>
        </p:blipFill>
        <p:spPr bwMode="auto">
          <a:xfrm rot="5400000">
            <a:off x="7934325" y="-9525"/>
            <a:ext cx="971550" cy="1447800"/>
          </a:xfrm>
          <a:prstGeom prst="rect">
            <a:avLst/>
          </a:prstGeom>
          <a:noFill/>
          <a:ln w="9525">
            <a:noFill/>
            <a:miter lim="800000"/>
            <a:headEnd/>
            <a:tailEnd/>
          </a:ln>
        </p:spPr>
      </p:pic>
      <p:pic>
        <p:nvPicPr>
          <p:cNvPr id="3077" name="Picture 12" descr="blumenpflanzen124[1]"/>
          <p:cNvPicPr>
            <a:picLocks noChangeAspect="1" noChangeArrowheads="1" noCrop="1"/>
          </p:cNvPicPr>
          <p:nvPr/>
        </p:nvPicPr>
        <p:blipFill>
          <a:blip r:embed="rId4"/>
          <a:srcRect/>
          <a:stretch>
            <a:fillRect/>
          </a:stretch>
        </p:blipFill>
        <p:spPr bwMode="auto">
          <a:xfrm>
            <a:off x="0" y="4000500"/>
            <a:ext cx="1066800" cy="1143000"/>
          </a:xfrm>
          <a:prstGeom prst="rect">
            <a:avLst/>
          </a:prstGeom>
          <a:noFill/>
          <a:ln w="9525">
            <a:noFill/>
            <a:miter lim="800000"/>
            <a:headEnd/>
            <a:tailEnd/>
          </a:ln>
        </p:spPr>
      </p:pic>
      <p:pic>
        <p:nvPicPr>
          <p:cNvPr id="3078" name="Picture 13" descr="blumenpflanzen124[1]"/>
          <p:cNvPicPr>
            <a:picLocks noChangeAspect="1" noChangeArrowheads="1" noCrop="1"/>
          </p:cNvPicPr>
          <p:nvPr/>
        </p:nvPicPr>
        <p:blipFill>
          <a:blip r:embed="rId4"/>
          <a:srcRect/>
          <a:stretch>
            <a:fillRect/>
          </a:stretch>
        </p:blipFill>
        <p:spPr bwMode="auto">
          <a:xfrm>
            <a:off x="8077200" y="4000500"/>
            <a:ext cx="1066800" cy="1143000"/>
          </a:xfrm>
          <a:prstGeom prst="rect">
            <a:avLst/>
          </a:prstGeom>
          <a:noFill/>
          <a:ln w="9525">
            <a:noFill/>
            <a:miter lim="800000"/>
            <a:headEnd/>
            <a:tailEnd/>
          </a:ln>
        </p:spPr>
      </p:pic>
      <p:sp>
        <p:nvSpPr>
          <p:cNvPr id="3079" name="Text Box 14"/>
          <p:cNvSpPr txBox="1">
            <a:spLocks noChangeArrowheads="1"/>
          </p:cNvSpPr>
          <p:nvPr/>
        </p:nvSpPr>
        <p:spPr bwMode="auto">
          <a:xfrm>
            <a:off x="770106" y="295479"/>
            <a:ext cx="7893997" cy="577079"/>
          </a:xfrm>
          <a:prstGeom prst="rect">
            <a:avLst/>
          </a:prstGeom>
          <a:noFill/>
          <a:ln w="9525">
            <a:noFill/>
            <a:miter lim="800000"/>
            <a:headEnd/>
            <a:tailEnd/>
          </a:ln>
        </p:spPr>
        <p:txBody>
          <a:bodyPr wrap="square" lIns="68576" tIns="34289" rIns="68576" bIns="34289">
            <a:spAutoFit/>
          </a:bodyPr>
          <a:lstStyle/>
          <a:p>
            <a:pPr>
              <a:spcBef>
                <a:spcPct val="50000"/>
              </a:spcBef>
            </a:pPr>
            <a:r>
              <a:rPr lang="en-US" sz="1400" b="1" dirty="0"/>
              <a:t>                </a:t>
            </a:r>
            <a:r>
              <a:rPr lang="en-US" sz="2400" dirty="0" err="1">
                <a:solidFill>
                  <a:srgbClr val="FF0000"/>
                </a:solidFill>
                <a:latin typeface="HP001 4 hang 1 ô ly" pitchFamily="34" charset="0"/>
              </a:rPr>
              <a:t>Thứ</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ngày</a:t>
            </a:r>
            <a:r>
              <a:rPr lang="en-US" sz="2400" dirty="0">
                <a:solidFill>
                  <a:srgbClr val="FF0000"/>
                </a:solidFill>
                <a:latin typeface="HP001 4 hang 1 ô ly" pitchFamily="34" charset="0"/>
              </a:rPr>
              <a:t> </a:t>
            </a:r>
            <a:r>
              <a:rPr lang="vi-VN" sz="2400" dirty="0">
                <a:solidFill>
                  <a:srgbClr val="FF0000"/>
                </a:solidFill>
                <a:latin typeface="HP001 4 hang 1 ô ly" pitchFamily="34" charset="0"/>
              </a:rPr>
              <a:t>2</a:t>
            </a:r>
            <a:r>
              <a:rPr lang="en-US" sz="2400" dirty="0">
                <a:solidFill>
                  <a:srgbClr val="FF0000"/>
                </a:solidFill>
                <a:latin typeface="HP001 4 hang 1 ô ly" pitchFamily="34" charset="0"/>
              </a:rPr>
              <a:t>4</a:t>
            </a:r>
            <a:r>
              <a:rPr lang="vi-VN" sz="2400" dirty="0">
                <a:solidFill>
                  <a:srgbClr val="FF0000"/>
                </a:solidFill>
                <a:latin typeface="HP001 4 hang 1 ô ly" pitchFamily="34" charset="0"/>
              </a:rPr>
              <a:t> </a:t>
            </a:r>
            <a:r>
              <a:rPr lang="en-US" sz="2400" dirty="0" err="1">
                <a:solidFill>
                  <a:srgbClr val="FF0000"/>
                </a:solidFill>
                <a:latin typeface="HP001 4 hang 1 ô ly" pitchFamily="34" charset="0"/>
              </a:rPr>
              <a:t>tháng</a:t>
            </a:r>
            <a:r>
              <a:rPr lang="en-US" sz="2400" dirty="0">
                <a:solidFill>
                  <a:srgbClr val="FF0000"/>
                </a:solidFill>
                <a:latin typeface="HP001 4 hang 1 ô ly" pitchFamily="34" charset="0"/>
              </a:rPr>
              <a:t> 2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3300" dirty="0">
                <a:solidFill>
                  <a:srgbClr val="FF0000"/>
                </a:solidFill>
                <a:latin typeface="HP001 4 hang 1 ô ly" pitchFamily="34" charset="0"/>
              </a:rPr>
              <a:t>2022</a:t>
            </a:r>
            <a:endParaRPr lang="en-US" sz="2400" dirty="0">
              <a:solidFill>
                <a:srgbClr val="FF0000"/>
              </a:solidFill>
              <a:latin typeface="HP001 4 hang 1 ô ly" pitchFamily="34" charset="0"/>
            </a:endParaRPr>
          </a:p>
        </p:txBody>
      </p:sp>
      <p:sp>
        <p:nvSpPr>
          <p:cNvPr id="3080" name="Text Box 15"/>
          <p:cNvSpPr txBox="1">
            <a:spLocks noChangeArrowheads="1"/>
          </p:cNvSpPr>
          <p:nvPr/>
        </p:nvSpPr>
        <p:spPr bwMode="auto">
          <a:xfrm>
            <a:off x="516942" y="722171"/>
            <a:ext cx="8114995" cy="3077764"/>
          </a:xfrm>
          <a:prstGeom prst="rect">
            <a:avLst/>
          </a:prstGeom>
          <a:noFill/>
          <a:ln w="9525">
            <a:noFill/>
            <a:miter lim="800000"/>
            <a:headEnd/>
            <a:tailEnd/>
          </a:ln>
        </p:spPr>
        <p:txBody>
          <a:bodyPr wrap="square" lIns="68576" tIns="34289" rIns="68576" bIns="34289">
            <a:spAutoFit/>
          </a:bodyPr>
          <a:lstStyle/>
          <a:p>
            <a:pPr>
              <a:spcBef>
                <a:spcPct val="50000"/>
              </a:spcBef>
            </a:pPr>
            <a:r>
              <a:rPr lang="en-US" b="1" dirty="0"/>
              <a:t>                                               </a:t>
            </a:r>
            <a:r>
              <a:rPr lang="vi-VN" b="1" dirty="0"/>
              <a:t>      </a:t>
            </a:r>
            <a:r>
              <a:rPr lang="en-US" b="1" dirty="0"/>
              <a:t>                </a:t>
            </a:r>
            <a:r>
              <a:rPr lang="en-US" sz="2900" b="1" dirty="0" err="1">
                <a:solidFill>
                  <a:srgbClr val="FF0000"/>
                </a:solidFill>
                <a:latin typeface="HP001 4 hàng" pitchFamily="34" charset="0"/>
              </a:rPr>
              <a:t>Tiếng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Việt</a:t>
            </a:r>
            <a:endParaRPr lang="en-US" sz="2900" b="1" dirty="0">
              <a:solidFill>
                <a:srgbClr val="FF0000"/>
              </a:solidFill>
              <a:latin typeface="HP001 4 hàng" pitchFamily="34" charset="0"/>
            </a:endParaRPr>
          </a:p>
          <a:p>
            <a:pPr>
              <a:spcBef>
                <a:spcPct val="50000"/>
              </a:spcBef>
            </a:pPr>
            <a:r>
              <a:rPr lang="en-US" sz="2900" b="1" dirty="0" err="1">
                <a:solidFill>
                  <a:srgbClr val="FF0000"/>
                </a:solidFill>
                <a:latin typeface="HP001 4 hàng" pitchFamily="34" charset="0"/>
              </a:rPr>
              <a:t>Luyện</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từ</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và</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câu</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Mở</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rộng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vốn</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từ</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về</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muông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thú</a:t>
            </a:r>
            <a:endParaRPr lang="vi-VN"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p>
          <a:p>
            <a:pPr>
              <a:spcBef>
                <a:spcPct val="50000"/>
              </a:spcBef>
            </a:pPr>
            <a:r>
              <a:rPr lang="en-US" sz="2900" b="1" dirty="0">
                <a:solidFill>
                  <a:srgbClr val="FF0000"/>
                </a:solidFill>
                <a:latin typeface="HP001 4 hàng" pitchFamily="34" charset="0"/>
              </a:rPr>
              <a:t> </a:t>
            </a:r>
            <a:endParaRPr lang="vi-VN" sz="2900" b="1" dirty="0">
              <a:solidFill>
                <a:srgbClr val="FF0000"/>
              </a:solidFill>
              <a:latin typeface="HP001 4 hàng" pitchFamily="34" charset="0"/>
            </a:endParaRPr>
          </a:p>
          <a:p>
            <a:pPr>
              <a:spcBef>
                <a:spcPct val="50000"/>
              </a:spcBef>
            </a:pPr>
            <a:endParaRPr lang="en-US" sz="2400" b="1" dirty="0">
              <a:solidFill>
                <a:srgbClr val="FF0000"/>
              </a:solidFill>
              <a:latin typeface="HP001 4 hàng" pitchFamily="34" charset="0"/>
            </a:endParaRPr>
          </a:p>
        </p:txBody>
      </p:sp>
      <p:sp>
        <p:nvSpPr>
          <p:cNvPr id="3089" name="WordArt 17"/>
          <p:cNvSpPr>
            <a:spLocks noChangeArrowheads="1" noChangeShapeType="1" noTextEdit="1"/>
          </p:cNvSpPr>
          <p:nvPr/>
        </p:nvSpPr>
        <p:spPr bwMode="auto">
          <a:xfrm>
            <a:off x="391789" y="1446602"/>
            <a:ext cx="6175106" cy="426442"/>
          </a:xfrm>
          <a:prstGeom prst="rect">
            <a:avLst/>
          </a:prstGeom>
        </p:spPr>
        <p:txBody>
          <a:bodyPr wrap="none" lIns="68576" tIns="34289" rIns="68576" bIns="34289" fromWordArt="1">
            <a:prstTxWarp prst="textPlain">
              <a:avLst>
                <a:gd name="adj" fmla="val 49758"/>
              </a:avLst>
            </a:prstTxWarp>
          </a:bodyPr>
          <a:lstStyle/>
          <a:p>
            <a:pPr algn="ctr"/>
            <a:r>
              <a:rPr lang="vi-VN"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1900"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rPr>
              <a:t> </a:t>
            </a:r>
            <a:endParaRPr lang="en-US"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endParaRPr>
          </a:p>
        </p:txBody>
      </p:sp>
      <p:sp>
        <p:nvSpPr>
          <p:cNvPr id="3091" name="Text Box 19"/>
          <p:cNvSpPr txBox="1">
            <a:spLocks noChangeArrowheads="1"/>
          </p:cNvSpPr>
          <p:nvPr/>
        </p:nvSpPr>
        <p:spPr bwMode="auto">
          <a:xfrm>
            <a:off x="1643482" y="2450137"/>
            <a:ext cx="5943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solidFill>
                  <a:srgbClr val="6600CC"/>
                </a:solidFill>
              </a:rPr>
              <a:t>  </a:t>
            </a:r>
          </a:p>
        </p:txBody>
      </p:sp>
      <p:sp>
        <p:nvSpPr>
          <p:cNvPr id="3095" name="Text Box 23"/>
          <p:cNvSpPr txBox="1">
            <a:spLocks noChangeArrowheads="1"/>
          </p:cNvSpPr>
          <p:nvPr/>
        </p:nvSpPr>
        <p:spPr bwMode="auto">
          <a:xfrm>
            <a:off x="914400" y="3143253"/>
            <a:ext cx="5562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t> </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box(in)">
                                      <p:cBhvr>
                                        <p:cTn id="7" dur="500"/>
                                        <p:tgtEl>
                                          <p:spTgt spid="308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91"/>
                                        </p:tgtEl>
                                        <p:attrNameLst>
                                          <p:attrName>style.visibility</p:attrName>
                                        </p:attrNameLst>
                                      </p:cBhvr>
                                      <p:to>
                                        <p:strVal val="visible"/>
                                      </p:to>
                                    </p:set>
                                    <p:animEffect transition="in" filter="box(in)">
                                      <p:cBhvr>
                                        <p:cTn id="10" dur="500"/>
                                        <p:tgtEl>
                                          <p:spTgt spid="309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95"/>
                                        </p:tgtEl>
                                        <p:attrNameLst>
                                          <p:attrName>style.visibility</p:attrName>
                                        </p:attrNameLst>
                                      </p:cBhvr>
                                      <p:to>
                                        <p:strVal val="visible"/>
                                      </p:to>
                                    </p:set>
                                    <p:animEffect transition="in" filter="box(in)">
                                      <p:cBhvr>
                                        <p:cTn id="13"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animBg="1"/>
      <p:bldP spid="3091" grpId="0"/>
      <p:bldP spid="30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69244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4729"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2552" y="2324424"/>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97477" y="281156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a:grpSpLocks/>
          </p:cNvGrpSpPr>
          <p:nvPr/>
        </p:nvGrpSpPr>
        <p:grpSpPr bwMode="auto">
          <a:xfrm>
            <a:off x="0" y="0"/>
            <a:ext cx="9144000" cy="5143500"/>
            <a:chOff x="0" y="0"/>
            <a:chExt cx="5760" cy="4320"/>
          </a:xfrm>
        </p:grpSpPr>
        <p:pic>
          <p:nvPicPr>
            <p:cNvPr id="3088" name="Picture 4" descr="Progress"/>
            <p:cNvPicPr>
              <a:picLocks noChangeAspect="1" noChangeArrowheads="1" noCrop="1"/>
            </p:cNvPicPr>
            <p:nvPr/>
          </p:nvPicPr>
          <p:blipFill>
            <a:blip r:embed="rId2"/>
            <a:srcRect/>
            <a:stretch>
              <a:fillRect/>
            </a:stretch>
          </p:blipFill>
          <p:spPr bwMode="auto">
            <a:xfrm rot="5400000">
              <a:off x="-2040" y="2088"/>
              <a:ext cx="4272" cy="192"/>
            </a:xfrm>
            <a:prstGeom prst="rect">
              <a:avLst/>
            </a:prstGeom>
            <a:noFill/>
            <a:ln w="9525">
              <a:noFill/>
              <a:miter lim="800000"/>
              <a:headEnd/>
              <a:tailEnd/>
            </a:ln>
          </p:spPr>
        </p:pic>
        <p:pic>
          <p:nvPicPr>
            <p:cNvPr id="2" name="Picture 6" descr="Progress"/>
            <p:cNvPicPr>
              <a:picLocks noChangeAspect="1" noChangeArrowheads="1" noCrop="1"/>
            </p:cNvPicPr>
            <p:nvPr/>
          </p:nvPicPr>
          <p:blipFill>
            <a:blip r:embed="rId2"/>
            <a:srcRect/>
            <a:stretch>
              <a:fillRect/>
            </a:stretch>
          </p:blipFill>
          <p:spPr bwMode="auto">
            <a:xfrm rot="10800000">
              <a:off x="0" y="4137"/>
              <a:ext cx="5760" cy="183"/>
            </a:xfrm>
            <a:prstGeom prst="rect">
              <a:avLst/>
            </a:prstGeom>
            <a:noFill/>
            <a:ln w="9525">
              <a:noFill/>
              <a:miter lim="800000"/>
              <a:headEnd/>
              <a:tailEnd/>
            </a:ln>
          </p:spPr>
        </p:pic>
        <p:pic>
          <p:nvPicPr>
            <p:cNvPr id="3" name="Picture 7" descr="Progress"/>
            <p:cNvPicPr>
              <a:picLocks noChangeAspect="1" noChangeArrowheads="1" noCrop="1"/>
            </p:cNvPicPr>
            <p:nvPr/>
          </p:nvPicPr>
          <p:blipFill>
            <a:blip r:embed="rId2"/>
            <a:srcRect/>
            <a:stretch>
              <a:fillRect/>
            </a:stretch>
          </p:blipFill>
          <p:spPr bwMode="auto">
            <a:xfrm rot="10800000">
              <a:off x="0" y="0"/>
              <a:ext cx="5760" cy="183"/>
            </a:xfrm>
            <a:prstGeom prst="rect">
              <a:avLst/>
            </a:prstGeom>
            <a:noFill/>
            <a:ln w="9525">
              <a:noFill/>
              <a:miter lim="800000"/>
              <a:headEnd/>
              <a:tailEnd/>
            </a:ln>
          </p:spPr>
        </p:pic>
        <p:pic>
          <p:nvPicPr>
            <p:cNvPr id="4" name="Picture 8" descr="Progress"/>
            <p:cNvPicPr>
              <a:picLocks noChangeAspect="1" noChangeArrowheads="1" noCrop="1"/>
            </p:cNvPicPr>
            <p:nvPr/>
          </p:nvPicPr>
          <p:blipFill>
            <a:blip r:embed="rId2"/>
            <a:srcRect/>
            <a:stretch>
              <a:fillRect/>
            </a:stretch>
          </p:blipFill>
          <p:spPr bwMode="auto">
            <a:xfrm rot="5400000">
              <a:off x="3528" y="2040"/>
              <a:ext cx="4272" cy="192"/>
            </a:xfrm>
            <a:prstGeom prst="rect">
              <a:avLst/>
            </a:prstGeom>
            <a:noFill/>
            <a:ln w="9525">
              <a:noFill/>
              <a:miter lim="800000"/>
              <a:headEnd/>
              <a:tailEnd/>
            </a:ln>
          </p:spPr>
        </p:pic>
      </p:grpSp>
      <p:pic>
        <p:nvPicPr>
          <p:cNvPr id="3075" name="Picture 4" descr="POINSET2"/>
          <p:cNvPicPr>
            <a:picLocks noChangeAspect="1" noChangeArrowheads="1"/>
          </p:cNvPicPr>
          <p:nvPr/>
        </p:nvPicPr>
        <p:blipFill>
          <a:blip r:embed="rId3"/>
          <a:srcRect/>
          <a:stretch>
            <a:fillRect/>
          </a:stretch>
        </p:blipFill>
        <p:spPr bwMode="auto">
          <a:xfrm>
            <a:off x="0" y="171450"/>
            <a:ext cx="1447800" cy="971550"/>
          </a:xfrm>
          <a:prstGeom prst="rect">
            <a:avLst/>
          </a:prstGeom>
          <a:noFill/>
          <a:ln w="9525">
            <a:noFill/>
            <a:miter lim="800000"/>
            <a:headEnd/>
            <a:tailEnd/>
          </a:ln>
        </p:spPr>
      </p:pic>
      <p:pic>
        <p:nvPicPr>
          <p:cNvPr id="3076" name="Picture 12" descr="POINSET2"/>
          <p:cNvPicPr>
            <a:picLocks noChangeAspect="1" noChangeArrowheads="1"/>
          </p:cNvPicPr>
          <p:nvPr/>
        </p:nvPicPr>
        <p:blipFill>
          <a:blip r:embed="rId3"/>
          <a:srcRect/>
          <a:stretch>
            <a:fillRect/>
          </a:stretch>
        </p:blipFill>
        <p:spPr bwMode="auto">
          <a:xfrm rot="5400000">
            <a:off x="7934325" y="-9525"/>
            <a:ext cx="971550" cy="1447800"/>
          </a:xfrm>
          <a:prstGeom prst="rect">
            <a:avLst/>
          </a:prstGeom>
          <a:noFill/>
          <a:ln w="9525">
            <a:noFill/>
            <a:miter lim="800000"/>
            <a:headEnd/>
            <a:tailEnd/>
          </a:ln>
        </p:spPr>
      </p:pic>
      <p:pic>
        <p:nvPicPr>
          <p:cNvPr id="3077" name="Picture 12" descr="blumenpflanzen124[1]"/>
          <p:cNvPicPr>
            <a:picLocks noChangeAspect="1" noChangeArrowheads="1" noCrop="1"/>
          </p:cNvPicPr>
          <p:nvPr/>
        </p:nvPicPr>
        <p:blipFill>
          <a:blip r:embed="rId4"/>
          <a:srcRect/>
          <a:stretch>
            <a:fillRect/>
          </a:stretch>
        </p:blipFill>
        <p:spPr bwMode="auto">
          <a:xfrm>
            <a:off x="0" y="4000500"/>
            <a:ext cx="1066800" cy="1143000"/>
          </a:xfrm>
          <a:prstGeom prst="rect">
            <a:avLst/>
          </a:prstGeom>
          <a:noFill/>
          <a:ln w="9525">
            <a:noFill/>
            <a:miter lim="800000"/>
            <a:headEnd/>
            <a:tailEnd/>
          </a:ln>
        </p:spPr>
      </p:pic>
      <p:pic>
        <p:nvPicPr>
          <p:cNvPr id="3078" name="Picture 13" descr="blumenpflanzen124[1]"/>
          <p:cNvPicPr>
            <a:picLocks noChangeAspect="1" noChangeArrowheads="1" noCrop="1"/>
          </p:cNvPicPr>
          <p:nvPr/>
        </p:nvPicPr>
        <p:blipFill>
          <a:blip r:embed="rId4"/>
          <a:srcRect/>
          <a:stretch>
            <a:fillRect/>
          </a:stretch>
        </p:blipFill>
        <p:spPr bwMode="auto">
          <a:xfrm>
            <a:off x="8077200" y="4000500"/>
            <a:ext cx="1066800" cy="1143000"/>
          </a:xfrm>
          <a:prstGeom prst="rect">
            <a:avLst/>
          </a:prstGeom>
          <a:noFill/>
          <a:ln w="9525">
            <a:noFill/>
            <a:miter lim="800000"/>
            <a:headEnd/>
            <a:tailEnd/>
          </a:ln>
        </p:spPr>
      </p:pic>
      <p:sp>
        <p:nvSpPr>
          <p:cNvPr id="3079" name="Text Box 14"/>
          <p:cNvSpPr txBox="1">
            <a:spLocks noChangeArrowheads="1"/>
          </p:cNvSpPr>
          <p:nvPr/>
        </p:nvSpPr>
        <p:spPr bwMode="auto">
          <a:xfrm>
            <a:off x="770106" y="295479"/>
            <a:ext cx="7893997" cy="577079"/>
          </a:xfrm>
          <a:prstGeom prst="rect">
            <a:avLst/>
          </a:prstGeom>
          <a:noFill/>
          <a:ln w="9525">
            <a:noFill/>
            <a:miter lim="800000"/>
            <a:headEnd/>
            <a:tailEnd/>
          </a:ln>
        </p:spPr>
        <p:txBody>
          <a:bodyPr wrap="square" lIns="68576" tIns="34289" rIns="68576" bIns="34289">
            <a:spAutoFit/>
          </a:bodyPr>
          <a:lstStyle/>
          <a:p>
            <a:pPr>
              <a:spcBef>
                <a:spcPct val="50000"/>
              </a:spcBef>
            </a:pPr>
            <a:r>
              <a:rPr lang="en-US" sz="1400" b="1" dirty="0"/>
              <a:t>                </a:t>
            </a:r>
            <a:r>
              <a:rPr lang="en-US" sz="2400" dirty="0" err="1">
                <a:solidFill>
                  <a:srgbClr val="FF0000"/>
                </a:solidFill>
                <a:latin typeface="HP001 4 hang 1 ô ly" pitchFamily="34" charset="0"/>
              </a:rPr>
              <a:t>Thứ</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sáu</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ngày</a:t>
            </a:r>
            <a:r>
              <a:rPr lang="en-US" sz="2400" dirty="0">
                <a:solidFill>
                  <a:srgbClr val="FF0000"/>
                </a:solidFill>
                <a:latin typeface="HP001 4 hang 1 ô ly" pitchFamily="34" charset="0"/>
              </a:rPr>
              <a:t> </a:t>
            </a:r>
            <a:r>
              <a:rPr lang="vi-VN" sz="2400" dirty="0">
                <a:solidFill>
                  <a:srgbClr val="FF0000"/>
                </a:solidFill>
                <a:latin typeface="HP001 4 hang 1 ô ly" pitchFamily="34" charset="0"/>
              </a:rPr>
              <a:t>2</a:t>
            </a:r>
            <a:r>
              <a:rPr lang="en-US" sz="2400" dirty="0">
                <a:solidFill>
                  <a:srgbClr val="FF0000"/>
                </a:solidFill>
                <a:latin typeface="HP001 4 hang 1 ô ly" pitchFamily="34" charset="0"/>
              </a:rPr>
              <a:t>5</a:t>
            </a:r>
            <a:r>
              <a:rPr lang="vi-VN" sz="2400" dirty="0">
                <a:solidFill>
                  <a:srgbClr val="FF0000"/>
                </a:solidFill>
                <a:latin typeface="HP001 4 hang 1 ô ly" pitchFamily="34" charset="0"/>
              </a:rPr>
              <a:t> </a:t>
            </a:r>
            <a:r>
              <a:rPr lang="en-US" sz="2400" dirty="0" err="1">
                <a:solidFill>
                  <a:srgbClr val="FF0000"/>
                </a:solidFill>
                <a:latin typeface="HP001 4 hang 1 ô ly" pitchFamily="34" charset="0"/>
              </a:rPr>
              <a:t>tháng</a:t>
            </a:r>
            <a:r>
              <a:rPr lang="en-US" sz="2400" dirty="0">
                <a:solidFill>
                  <a:srgbClr val="FF0000"/>
                </a:solidFill>
                <a:latin typeface="HP001 4 hang 1 ô ly" pitchFamily="34" charset="0"/>
              </a:rPr>
              <a:t> 2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3300" dirty="0">
                <a:solidFill>
                  <a:srgbClr val="FF0000"/>
                </a:solidFill>
                <a:latin typeface="HP001 4 hang 1 ô ly" pitchFamily="34" charset="0"/>
              </a:rPr>
              <a:t>2022</a:t>
            </a:r>
            <a:endParaRPr lang="en-US" sz="2400" dirty="0">
              <a:solidFill>
                <a:srgbClr val="FF0000"/>
              </a:solidFill>
              <a:latin typeface="HP001 4 hang 1 ô ly" pitchFamily="34" charset="0"/>
            </a:endParaRPr>
          </a:p>
        </p:txBody>
      </p:sp>
      <p:sp>
        <p:nvSpPr>
          <p:cNvPr id="3080" name="Text Box 15"/>
          <p:cNvSpPr txBox="1">
            <a:spLocks noChangeArrowheads="1"/>
          </p:cNvSpPr>
          <p:nvPr/>
        </p:nvSpPr>
        <p:spPr bwMode="auto">
          <a:xfrm>
            <a:off x="516942" y="722171"/>
            <a:ext cx="8114995" cy="2854626"/>
          </a:xfrm>
          <a:prstGeom prst="rect">
            <a:avLst/>
          </a:prstGeom>
          <a:noFill/>
          <a:ln w="9525">
            <a:noFill/>
            <a:miter lim="800000"/>
            <a:headEnd/>
            <a:tailEnd/>
          </a:ln>
        </p:spPr>
        <p:txBody>
          <a:bodyPr wrap="square" lIns="68576" tIns="34289" rIns="68576" bIns="34289">
            <a:spAutoFit/>
          </a:bodyPr>
          <a:lstStyle/>
          <a:p>
            <a:pPr>
              <a:spcBef>
                <a:spcPct val="50000"/>
              </a:spcBef>
            </a:pPr>
            <a:r>
              <a:rPr lang="en-US" b="1" dirty="0"/>
              <a:t>                                               </a:t>
            </a:r>
            <a:r>
              <a:rPr lang="vi-VN" b="1" dirty="0"/>
              <a:t>      </a:t>
            </a:r>
            <a:r>
              <a:rPr lang="en-US" b="1" dirty="0"/>
              <a:t>                </a:t>
            </a:r>
            <a:r>
              <a:rPr lang="en-US" sz="2900" b="1" dirty="0" err="1">
                <a:solidFill>
                  <a:srgbClr val="FF0000"/>
                </a:solidFill>
                <a:latin typeface="HP001 4 hàng" pitchFamily="34" charset="0"/>
              </a:rPr>
              <a:t>Tiếng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Việt</a:t>
            </a:r>
            <a:endParaRPr lang="en-US"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Luyện</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viết</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đoạn</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văn</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Giới</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thiệu</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tranh</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ảnh</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về</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một</a:t>
            </a:r>
            <a:r>
              <a:rPr lang="en-US" sz="2900" b="1" dirty="0">
                <a:solidFill>
                  <a:srgbClr val="FF0000"/>
                </a:solidFill>
                <a:latin typeface="HP001 4 hàng" pitchFamily="34" charset="0"/>
              </a:rPr>
              <a:t> con </a:t>
            </a:r>
            <a:r>
              <a:rPr lang="en-US" sz="2900" b="1" dirty="0" err="1">
                <a:solidFill>
                  <a:srgbClr val="FF0000"/>
                </a:solidFill>
                <a:latin typeface="HP001 4 hàng" pitchFamily="34" charset="0"/>
              </a:rPr>
              <a:t>vật</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em</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yêu</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thích</a:t>
            </a:r>
            <a:r>
              <a:rPr lang="en-US" sz="2900" b="1" dirty="0">
                <a:solidFill>
                  <a:srgbClr val="FF0000"/>
                </a:solidFill>
                <a:latin typeface="HP001 4 hàng" pitchFamily="34" charset="0"/>
              </a:rPr>
              <a:t>.     </a:t>
            </a:r>
          </a:p>
          <a:p>
            <a:pPr>
              <a:spcBef>
                <a:spcPct val="50000"/>
              </a:spcBef>
            </a:pPr>
            <a:r>
              <a:rPr lang="en-US" sz="2900" b="1" dirty="0">
                <a:solidFill>
                  <a:srgbClr val="FF0000"/>
                </a:solidFill>
                <a:latin typeface="HP001 4 hàng" pitchFamily="34" charset="0"/>
              </a:rPr>
              <a:t> </a:t>
            </a:r>
            <a:endParaRPr lang="vi-VN" sz="2900" b="1" dirty="0">
              <a:solidFill>
                <a:srgbClr val="FF0000"/>
              </a:solidFill>
              <a:latin typeface="HP001 4 hàng" pitchFamily="34" charset="0"/>
            </a:endParaRPr>
          </a:p>
          <a:p>
            <a:pPr>
              <a:spcBef>
                <a:spcPct val="50000"/>
              </a:spcBef>
            </a:pPr>
            <a:endParaRPr lang="en-US" sz="2400" b="1" dirty="0">
              <a:solidFill>
                <a:srgbClr val="FF0000"/>
              </a:solidFill>
              <a:latin typeface="HP001 4 hàng" pitchFamily="34" charset="0"/>
            </a:endParaRPr>
          </a:p>
        </p:txBody>
      </p:sp>
      <p:sp>
        <p:nvSpPr>
          <p:cNvPr id="3089" name="WordArt 17"/>
          <p:cNvSpPr>
            <a:spLocks noChangeArrowheads="1" noChangeShapeType="1" noTextEdit="1"/>
          </p:cNvSpPr>
          <p:nvPr/>
        </p:nvSpPr>
        <p:spPr bwMode="auto">
          <a:xfrm>
            <a:off x="391789" y="1446602"/>
            <a:ext cx="6175106" cy="426442"/>
          </a:xfrm>
          <a:prstGeom prst="rect">
            <a:avLst/>
          </a:prstGeom>
        </p:spPr>
        <p:txBody>
          <a:bodyPr wrap="none" lIns="68576" tIns="34289" rIns="68576" bIns="34289" fromWordArt="1">
            <a:prstTxWarp prst="textPlain">
              <a:avLst>
                <a:gd name="adj" fmla="val 49758"/>
              </a:avLst>
            </a:prstTxWarp>
          </a:bodyPr>
          <a:lstStyle/>
          <a:p>
            <a:pPr algn="ctr"/>
            <a:r>
              <a:rPr lang="vi-VN"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1900"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rPr>
              <a:t> </a:t>
            </a:r>
            <a:endParaRPr lang="en-US"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endParaRPr>
          </a:p>
        </p:txBody>
      </p:sp>
      <p:sp>
        <p:nvSpPr>
          <p:cNvPr id="3091" name="Text Box 19"/>
          <p:cNvSpPr txBox="1">
            <a:spLocks noChangeArrowheads="1"/>
          </p:cNvSpPr>
          <p:nvPr/>
        </p:nvSpPr>
        <p:spPr bwMode="auto">
          <a:xfrm>
            <a:off x="1643482" y="2450137"/>
            <a:ext cx="5943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solidFill>
                  <a:srgbClr val="6600CC"/>
                </a:solidFill>
              </a:rPr>
              <a:t>  </a:t>
            </a:r>
          </a:p>
        </p:txBody>
      </p:sp>
      <p:sp>
        <p:nvSpPr>
          <p:cNvPr id="3095" name="Text Box 23"/>
          <p:cNvSpPr txBox="1">
            <a:spLocks noChangeArrowheads="1"/>
          </p:cNvSpPr>
          <p:nvPr/>
        </p:nvSpPr>
        <p:spPr bwMode="auto">
          <a:xfrm>
            <a:off x="914400" y="3143253"/>
            <a:ext cx="5562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t> </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box(in)">
                                      <p:cBhvr>
                                        <p:cTn id="7" dur="500"/>
                                        <p:tgtEl>
                                          <p:spTgt spid="308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91"/>
                                        </p:tgtEl>
                                        <p:attrNameLst>
                                          <p:attrName>style.visibility</p:attrName>
                                        </p:attrNameLst>
                                      </p:cBhvr>
                                      <p:to>
                                        <p:strVal val="visible"/>
                                      </p:to>
                                    </p:set>
                                    <p:animEffect transition="in" filter="box(in)">
                                      <p:cBhvr>
                                        <p:cTn id="10" dur="500"/>
                                        <p:tgtEl>
                                          <p:spTgt spid="309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95"/>
                                        </p:tgtEl>
                                        <p:attrNameLst>
                                          <p:attrName>style.visibility</p:attrName>
                                        </p:attrNameLst>
                                      </p:cBhvr>
                                      <p:to>
                                        <p:strVal val="visible"/>
                                      </p:to>
                                    </p:set>
                                    <p:animEffect transition="in" filter="box(in)">
                                      <p:cBhvr>
                                        <p:cTn id="13"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animBg="1"/>
      <p:bldP spid="3091" grpId="0"/>
      <p:bldP spid="309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motojcon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a:latin typeface="UTM Avo" panose="02040603050506020204" pitchFamily="18" charset="0"/>
              </a:rPr>
              <a:t>baath</a:t>
            </a:r>
            <a:r>
              <a:rPr lang="en-US" sz="1800" dirty="0">
                <a:latin typeface="UTM Avo" panose="02040603050506020204" pitchFamily="18" charset="0"/>
              </a:rPr>
              <a:t>?</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D73FF-6BAE-421B-9A7C-A401E8745D8B}"/>
              </a:ext>
            </a:extLst>
          </p:cNvPr>
          <p:cNvSpPr/>
          <p:nvPr/>
        </p:nvSpPr>
        <p:spPr>
          <a:xfrm>
            <a:off x="585989" y="-180382"/>
            <a:ext cx="8274676" cy="5113708"/>
          </a:xfrm>
          <a:prstGeom prst="rect">
            <a:avLst/>
          </a:prstGeom>
        </p:spPr>
        <p:txBody>
          <a:bodyPr wrap="square">
            <a:spAutoFit/>
          </a:bodyPr>
          <a:lstStyle/>
          <a:p>
            <a:pPr>
              <a:lnSpc>
                <a:spcPts val="1950"/>
              </a:lnSpc>
              <a:spcBef>
                <a:spcPts val="750"/>
              </a:spcBef>
              <a:spcAft>
                <a:spcPts val="1200"/>
              </a:spcAft>
            </a:pP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1</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ts val="1950"/>
              </a:lnSpc>
              <a:spcBef>
                <a:spcPts val="750"/>
              </a:spcBef>
              <a:spcAft>
                <a:spcPts val="1200"/>
              </a:spcAft>
            </a:pP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tặng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bồ</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bầu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nhắn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dang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đón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quý</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bồ</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lắm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750"/>
              </a:spcBef>
              <a:spcAft>
                <a:spcPts val="0"/>
              </a:spcAft>
            </a:pPr>
            <a:r>
              <a:rPr lang="en-US" sz="1800" b="1" dirty="0" err="1">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dirty="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457200">
              <a:spcBef>
                <a:spcPts val="750"/>
              </a:spcBef>
              <a:spcAft>
                <a:spcPts val="1200"/>
              </a:spcAft>
            </a:pP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chụp</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đuôi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vẫy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xinh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tròn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tam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Bốn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nhanh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nhẹn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răng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xíu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chó</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đáng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750"/>
              </a:spcBef>
              <a:spcAft>
                <a:spcPts val="0"/>
              </a:spcAft>
            </a:pPr>
            <a:r>
              <a:rPr lang="en-US" sz="1800" b="1" dirty="0" err="1">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dirty="0">
                <a:solidFill>
                  <a:srgbClr val="444444"/>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600"/>
              </a:spcAft>
            </a:pPr>
            <a:r>
              <a:rPr lang="en-US" sz="1800" dirty="0" err="1">
                <a:latin typeface="Times New Roman" panose="02020603050405020304" pitchFamily="18" charset="0"/>
                <a:ea typeface="Calibri" panose="020F0502020204030204" pitchFamily="34" charset="0"/>
                <a:cs typeface="Times New Roman" panose="02020603050405020304" pitchFamily="18" charset="0"/>
              </a:rPr>
              <a:t>Hôm</a:t>
            </a:r>
            <a:r>
              <a:rPr lang="en-US" sz="1800" dirty="0">
                <a:latin typeface="Times New Roman" panose="02020603050405020304" pitchFamily="18" charset="0"/>
                <a:ea typeface="Calibri" panose="020F0502020204030204" pitchFamily="34" charset="0"/>
                <a:cs typeface="Times New Roman" panose="02020603050405020304" pitchFamily="18" charset="0"/>
              </a:rPr>
              <a:t> qua,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tặng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chụp</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chim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cụt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ngộ</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nghĩnh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mập</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mạp</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Lưng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đen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tuyền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bụng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toát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lạch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bạch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vịt</a:t>
            </a:r>
            <a:r>
              <a:rPr lang="en-US" sz="1800" dirty="0">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571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cstate="print"/>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cstate="print"/>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cstate="print"/>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cstate="print"/>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cstate="print"/>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cstate="print"/>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cstate="print"/>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cstate="print"/>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cstate="print"/>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cstate="print"/>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cstate="print"/>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cstate="print"/>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loài</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a:grpSpLocks/>
          </p:cNvGrpSpPr>
          <p:nvPr/>
        </p:nvGrpSpPr>
        <p:grpSpPr bwMode="auto">
          <a:xfrm>
            <a:off x="0" y="0"/>
            <a:ext cx="9144000" cy="5143500"/>
            <a:chOff x="0" y="0"/>
            <a:chExt cx="5760" cy="4320"/>
          </a:xfrm>
        </p:grpSpPr>
        <p:pic>
          <p:nvPicPr>
            <p:cNvPr id="3088" name="Picture 4" descr="Progress"/>
            <p:cNvPicPr>
              <a:picLocks noChangeAspect="1" noChangeArrowheads="1" noCrop="1"/>
            </p:cNvPicPr>
            <p:nvPr/>
          </p:nvPicPr>
          <p:blipFill>
            <a:blip r:embed="rId2"/>
            <a:srcRect/>
            <a:stretch>
              <a:fillRect/>
            </a:stretch>
          </p:blipFill>
          <p:spPr bwMode="auto">
            <a:xfrm rot="5400000">
              <a:off x="-2040" y="2088"/>
              <a:ext cx="4272" cy="192"/>
            </a:xfrm>
            <a:prstGeom prst="rect">
              <a:avLst/>
            </a:prstGeom>
            <a:noFill/>
            <a:ln w="9525">
              <a:noFill/>
              <a:miter lim="800000"/>
              <a:headEnd/>
              <a:tailEnd/>
            </a:ln>
          </p:spPr>
        </p:pic>
        <p:pic>
          <p:nvPicPr>
            <p:cNvPr id="2" name="Picture 6" descr="Progress"/>
            <p:cNvPicPr>
              <a:picLocks noChangeAspect="1" noChangeArrowheads="1" noCrop="1"/>
            </p:cNvPicPr>
            <p:nvPr/>
          </p:nvPicPr>
          <p:blipFill>
            <a:blip r:embed="rId2"/>
            <a:srcRect/>
            <a:stretch>
              <a:fillRect/>
            </a:stretch>
          </p:blipFill>
          <p:spPr bwMode="auto">
            <a:xfrm rot="10800000">
              <a:off x="0" y="4137"/>
              <a:ext cx="5760" cy="183"/>
            </a:xfrm>
            <a:prstGeom prst="rect">
              <a:avLst/>
            </a:prstGeom>
            <a:noFill/>
            <a:ln w="9525">
              <a:noFill/>
              <a:miter lim="800000"/>
              <a:headEnd/>
              <a:tailEnd/>
            </a:ln>
          </p:spPr>
        </p:pic>
        <p:pic>
          <p:nvPicPr>
            <p:cNvPr id="3" name="Picture 7" descr="Progress"/>
            <p:cNvPicPr>
              <a:picLocks noChangeAspect="1" noChangeArrowheads="1" noCrop="1"/>
            </p:cNvPicPr>
            <p:nvPr/>
          </p:nvPicPr>
          <p:blipFill>
            <a:blip r:embed="rId2"/>
            <a:srcRect/>
            <a:stretch>
              <a:fillRect/>
            </a:stretch>
          </p:blipFill>
          <p:spPr bwMode="auto">
            <a:xfrm rot="10800000">
              <a:off x="0" y="0"/>
              <a:ext cx="5760" cy="183"/>
            </a:xfrm>
            <a:prstGeom prst="rect">
              <a:avLst/>
            </a:prstGeom>
            <a:noFill/>
            <a:ln w="9525">
              <a:noFill/>
              <a:miter lim="800000"/>
              <a:headEnd/>
              <a:tailEnd/>
            </a:ln>
          </p:spPr>
        </p:pic>
        <p:pic>
          <p:nvPicPr>
            <p:cNvPr id="4" name="Picture 8" descr="Progress"/>
            <p:cNvPicPr>
              <a:picLocks noChangeAspect="1" noChangeArrowheads="1" noCrop="1"/>
            </p:cNvPicPr>
            <p:nvPr/>
          </p:nvPicPr>
          <p:blipFill>
            <a:blip r:embed="rId2"/>
            <a:srcRect/>
            <a:stretch>
              <a:fillRect/>
            </a:stretch>
          </p:blipFill>
          <p:spPr bwMode="auto">
            <a:xfrm rot="5400000">
              <a:off x="3528" y="2040"/>
              <a:ext cx="4272" cy="192"/>
            </a:xfrm>
            <a:prstGeom prst="rect">
              <a:avLst/>
            </a:prstGeom>
            <a:noFill/>
            <a:ln w="9525">
              <a:noFill/>
              <a:miter lim="800000"/>
              <a:headEnd/>
              <a:tailEnd/>
            </a:ln>
          </p:spPr>
        </p:pic>
      </p:grpSp>
      <p:pic>
        <p:nvPicPr>
          <p:cNvPr id="3075" name="Picture 4" descr="POINSET2"/>
          <p:cNvPicPr>
            <a:picLocks noChangeAspect="1" noChangeArrowheads="1"/>
          </p:cNvPicPr>
          <p:nvPr/>
        </p:nvPicPr>
        <p:blipFill>
          <a:blip r:embed="rId3"/>
          <a:srcRect/>
          <a:stretch>
            <a:fillRect/>
          </a:stretch>
        </p:blipFill>
        <p:spPr bwMode="auto">
          <a:xfrm>
            <a:off x="0" y="171450"/>
            <a:ext cx="1447800" cy="971550"/>
          </a:xfrm>
          <a:prstGeom prst="rect">
            <a:avLst/>
          </a:prstGeom>
          <a:noFill/>
          <a:ln w="9525">
            <a:noFill/>
            <a:miter lim="800000"/>
            <a:headEnd/>
            <a:tailEnd/>
          </a:ln>
        </p:spPr>
      </p:pic>
      <p:pic>
        <p:nvPicPr>
          <p:cNvPr id="3076" name="Picture 12" descr="POINSET2"/>
          <p:cNvPicPr>
            <a:picLocks noChangeAspect="1" noChangeArrowheads="1"/>
          </p:cNvPicPr>
          <p:nvPr/>
        </p:nvPicPr>
        <p:blipFill>
          <a:blip r:embed="rId3"/>
          <a:srcRect/>
          <a:stretch>
            <a:fillRect/>
          </a:stretch>
        </p:blipFill>
        <p:spPr bwMode="auto">
          <a:xfrm rot="5400000">
            <a:off x="7934325" y="-9525"/>
            <a:ext cx="971550" cy="1447800"/>
          </a:xfrm>
          <a:prstGeom prst="rect">
            <a:avLst/>
          </a:prstGeom>
          <a:noFill/>
          <a:ln w="9525">
            <a:noFill/>
            <a:miter lim="800000"/>
            <a:headEnd/>
            <a:tailEnd/>
          </a:ln>
        </p:spPr>
      </p:pic>
      <p:pic>
        <p:nvPicPr>
          <p:cNvPr id="3077" name="Picture 12" descr="blumenpflanzen124[1]"/>
          <p:cNvPicPr>
            <a:picLocks noChangeAspect="1" noChangeArrowheads="1" noCrop="1"/>
          </p:cNvPicPr>
          <p:nvPr/>
        </p:nvPicPr>
        <p:blipFill>
          <a:blip r:embed="rId4"/>
          <a:srcRect/>
          <a:stretch>
            <a:fillRect/>
          </a:stretch>
        </p:blipFill>
        <p:spPr bwMode="auto">
          <a:xfrm>
            <a:off x="0" y="4000500"/>
            <a:ext cx="1066800" cy="1143000"/>
          </a:xfrm>
          <a:prstGeom prst="rect">
            <a:avLst/>
          </a:prstGeom>
          <a:noFill/>
          <a:ln w="9525">
            <a:noFill/>
            <a:miter lim="800000"/>
            <a:headEnd/>
            <a:tailEnd/>
          </a:ln>
        </p:spPr>
      </p:pic>
      <p:pic>
        <p:nvPicPr>
          <p:cNvPr id="3078" name="Picture 13" descr="blumenpflanzen124[1]"/>
          <p:cNvPicPr>
            <a:picLocks noChangeAspect="1" noChangeArrowheads="1" noCrop="1"/>
          </p:cNvPicPr>
          <p:nvPr/>
        </p:nvPicPr>
        <p:blipFill>
          <a:blip r:embed="rId4"/>
          <a:srcRect/>
          <a:stretch>
            <a:fillRect/>
          </a:stretch>
        </p:blipFill>
        <p:spPr bwMode="auto">
          <a:xfrm>
            <a:off x="8077200" y="4000500"/>
            <a:ext cx="1066800" cy="1143000"/>
          </a:xfrm>
          <a:prstGeom prst="rect">
            <a:avLst/>
          </a:prstGeom>
          <a:noFill/>
          <a:ln w="9525">
            <a:noFill/>
            <a:miter lim="800000"/>
            <a:headEnd/>
            <a:tailEnd/>
          </a:ln>
        </p:spPr>
      </p:pic>
      <p:sp>
        <p:nvSpPr>
          <p:cNvPr id="3079" name="Text Box 14"/>
          <p:cNvSpPr txBox="1">
            <a:spLocks noChangeArrowheads="1"/>
          </p:cNvSpPr>
          <p:nvPr/>
        </p:nvSpPr>
        <p:spPr bwMode="auto">
          <a:xfrm>
            <a:off x="770106" y="295479"/>
            <a:ext cx="7893997" cy="577079"/>
          </a:xfrm>
          <a:prstGeom prst="rect">
            <a:avLst/>
          </a:prstGeom>
          <a:noFill/>
          <a:ln w="9525">
            <a:noFill/>
            <a:miter lim="800000"/>
            <a:headEnd/>
            <a:tailEnd/>
          </a:ln>
        </p:spPr>
        <p:txBody>
          <a:bodyPr wrap="square" lIns="68576" tIns="34289" rIns="68576" bIns="34289">
            <a:spAutoFit/>
          </a:bodyPr>
          <a:lstStyle/>
          <a:p>
            <a:pPr>
              <a:spcBef>
                <a:spcPct val="50000"/>
              </a:spcBef>
            </a:pPr>
            <a:r>
              <a:rPr lang="en-US" sz="1400" b="1" dirty="0"/>
              <a:t>                </a:t>
            </a:r>
            <a:r>
              <a:rPr lang="en-US" sz="2400" dirty="0" err="1">
                <a:solidFill>
                  <a:srgbClr val="FF0000"/>
                </a:solidFill>
                <a:latin typeface="HP001 4 hang 1 ô ly" pitchFamily="34" charset="0"/>
              </a:rPr>
              <a:t>Thứ</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tư</a:t>
            </a:r>
            <a:r>
              <a:rPr lang="en-US" sz="2400" dirty="0">
                <a:solidFill>
                  <a:srgbClr val="FF0000"/>
                </a:solidFill>
                <a:latin typeface="HP001 4 hang 1 ô ly" pitchFamily="34" charset="0"/>
              </a:rPr>
              <a:t>, </a:t>
            </a:r>
            <a:r>
              <a:rPr lang="en-US" sz="2400" dirty="0" err="1">
                <a:solidFill>
                  <a:srgbClr val="FF0000"/>
                </a:solidFill>
                <a:latin typeface="HP001 4 hang 1 ô ly" pitchFamily="34" charset="0"/>
              </a:rPr>
              <a:t>ngày</a:t>
            </a:r>
            <a:r>
              <a:rPr lang="en-US" sz="2400" dirty="0">
                <a:solidFill>
                  <a:srgbClr val="FF0000"/>
                </a:solidFill>
                <a:latin typeface="HP001 4 hang 1 ô ly" pitchFamily="34" charset="0"/>
              </a:rPr>
              <a:t> </a:t>
            </a:r>
            <a:r>
              <a:rPr lang="vi-VN" sz="2400" dirty="0">
                <a:solidFill>
                  <a:srgbClr val="FF0000"/>
                </a:solidFill>
                <a:latin typeface="HP001 4 hang 1 ô ly" pitchFamily="34" charset="0"/>
              </a:rPr>
              <a:t>2</a:t>
            </a:r>
            <a:r>
              <a:rPr lang="en-US" sz="2400" dirty="0">
                <a:solidFill>
                  <a:srgbClr val="FF0000"/>
                </a:solidFill>
                <a:latin typeface="HP001 4 hang 1 ô ly" pitchFamily="34" charset="0"/>
              </a:rPr>
              <a:t>3</a:t>
            </a:r>
            <a:r>
              <a:rPr lang="vi-VN" sz="2400" dirty="0">
                <a:solidFill>
                  <a:srgbClr val="FF0000"/>
                </a:solidFill>
                <a:latin typeface="HP001 4 hang 1 ô ly" pitchFamily="34" charset="0"/>
              </a:rPr>
              <a:t> </a:t>
            </a:r>
            <a:r>
              <a:rPr lang="en-US" sz="2400" dirty="0" err="1">
                <a:solidFill>
                  <a:srgbClr val="FF0000"/>
                </a:solidFill>
                <a:latin typeface="HP001 4 hang 1 ô ly" pitchFamily="34" charset="0"/>
              </a:rPr>
              <a:t>tháng</a:t>
            </a:r>
            <a:r>
              <a:rPr lang="en-US" sz="2400" dirty="0">
                <a:solidFill>
                  <a:srgbClr val="FF0000"/>
                </a:solidFill>
                <a:latin typeface="HP001 4 hang 1 ô ly" pitchFamily="34" charset="0"/>
              </a:rPr>
              <a:t> 2 </a:t>
            </a:r>
            <a:r>
              <a:rPr lang="en-US" sz="2400" dirty="0" err="1">
                <a:solidFill>
                  <a:srgbClr val="FF0000"/>
                </a:solidFill>
                <a:latin typeface="HP001 4 hang 1 ô ly" pitchFamily="34" charset="0"/>
              </a:rPr>
              <a:t>năm</a:t>
            </a:r>
            <a:r>
              <a:rPr lang="en-US" sz="2400" dirty="0">
                <a:solidFill>
                  <a:srgbClr val="FF0000"/>
                </a:solidFill>
                <a:latin typeface="HP001 4 hang 1 ô ly" pitchFamily="34" charset="0"/>
              </a:rPr>
              <a:t> </a:t>
            </a:r>
            <a:r>
              <a:rPr lang="en-US" sz="3300" dirty="0">
                <a:solidFill>
                  <a:srgbClr val="FF0000"/>
                </a:solidFill>
                <a:latin typeface="HP001 4 hang 1 ô ly" pitchFamily="34" charset="0"/>
              </a:rPr>
              <a:t>2022</a:t>
            </a:r>
            <a:endParaRPr lang="en-US" sz="2400" dirty="0">
              <a:solidFill>
                <a:srgbClr val="FF0000"/>
              </a:solidFill>
              <a:latin typeface="HP001 4 hang 1 ô ly" pitchFamily="34" charset="0"/>
            </a:endParaRPr>
          </a:p>
        </p:txBody>
      </p:sp>
      <p:sp>
        <p:nvSpPr>
          <p:cNvPr id="3080" name="Text Box 15"/>
          <p:cNvSpPr txBox="1">
            <a:spLocks noChangeArrowheads="1"/>
          </p:cNvSpPr>
          <p:nvPr/>
        </p:nvSpPr>
        <p:spPr bwMode="auto">
          <a:xfrm>
            <a:off x="516942" y="722171"/>
            <a:ext cx="8114995" cy="3077764"/>
          </a:xfrm>
          <a:prstGeom prst="rect">
            <a:avLst/>
          </a:prstGeom>
          <a:noFill/>
          <a:ln w="9525">
            <a:noFill/>
            <a:miter lim="800000"/>
            <a:headEnd/>
            <a:tailEnd/>
          </a:ln>
        </p:spPr>
        <p:txBody>
          <a:bodyPr wrap="square" lIns="68576" tIns="34289" rIns="68576" bIns="34289">
            <a:spAutoFit/>
          </a:bodyPr>
          <a:lstStyle/>
          <a:p>
            <a:pPr>
              <a:spcBef>
                <a:spcPct val="50000"/>
              </a:spcBef>
            </a:pPr>
            <a:r>
              <a:rPr lang="en-US" b="1" dirty="0"/>
              <a:t>                                               </a:t>
            </a:r>
            <a:r>
              <a:rPr lang="vi-VN" b="1" dirty="0"/>
              <a:t>      </a:t>
            </a:r>
            <a:r>
              <a:rPr lang="en-US" b="1" dirty="0"/>
              <a:t>                </a:t>
            </a:r>
            <a:r>
              <a:rPr lang="en-US" sz="2900" b="1" dirty="0" err="1">
                <a:solidFill>
                  <a:srgbClr val="FF0000"/>
                </a:solidFill>
                <a:latin typeface="HP001 4 hàng" pitchFamily="34" charset="0"/>
              </a:rPr>
              <a:t>Tiếng</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Việt</a:t>
            </a:r>
            <a:endParaRPr lang="en-US"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Đọc</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bài</a:t>
            </a:r>
            <a:r>
              <a:rPr lang="en-US" sz="2900" b="1" dirty="0">
                <a:solidFill>
                  <a:srgbClr val="FF0000"/>
                </a:solidFill>
                <a:latin typeface="HP001 4 hàng" pitchFamily="34" charset="0"/>
              </a:rPr>
              <a:t>: </a:t>
            </a:r>
            <a:r>
              <a:rPr lang="en-US" sz="2900" b="1" dirty="0" err="1">
                <a:solidFill>
                  <a:srgbClr val="FF0000"/>
                </a:solidFill>
                <a:latin typeface="HP001 4 hàng" pitchFamily="34" charset="0"/>
              </a:rPr>
              <a:t>Khủng</a:t>
            </a:r>
            <a:r>
              <a:rPr lang="en-US" sz="2900" b="1" dirty="0">
                <a:solidFill>
                  <a:srgbClr val="FF0000"/>
                </a:solidFill>
                <a:latin typeface="HP001 4 hàng" pitchFamily="34" charset="0"/>
              </a:rPr>
              <a:t> long </a:t>
            </a:r>
            <a:endParaRPr lang="vi-VN" sz="2900" b="1" dirty="0">
              <a:solidFill>
                <a:srgbClr val="FF0000"/>
              </a:solidFill>
              <a:latin typeface="HP001 4 hàng" pitchFamily="34" charset="0"/>
            </a:endParaRPr>
          </a:p>
          <a:p>
            <a:pPr>
              <a:spcBef>
                <a:spcPct val="50000"/>
              </a:spcBef>
            </a:pPr>
            <a:r>
              <a:rPr lang="en-US" sz="2900" b="1" dirty="0">
                <a:solidFill>
                  <a:srgbClr val="FF0000"/>
                </a:solidFill>
                <a:latin typeface="HP001 4 hàng" pitchFamily="34" charset="0"/>
              </a:rPr>
              <a:t>     </a:t>
            </a:r>
          </a:p>
          <a:p>
            <a:pPr>
              <a:spcBef>
                <a:spcPct val="50000"/>
              </a:spcBef>
            </a:pPr>
            <a:r>
              <a:rPr lang="en-US" sz="2900" b="1" dirty="0">
                <a:solidFill>
                  <a:srgbClr val="FF0000"/>
                </a:solidFill>
                <a:latin typeface="HP001 4 hàng" pitchFamily="34" charset="0"/>
              </a:rPr>
              <a:t> </a:t>
            </a:r>
            <a:endParaRPr lang="vi-VN" sz="2900" b="1" dirty="0">
              <a:solidFill>
                <a:srgbClr val="FF0000"/>
              </a:solidFill>
              <a:latin typeface="HP001 4 hàng" pitchFamily="34" charset="0"/>
            </a:endParaRPr>
          </a:p>
          <a:p>
            <a:pPr>
              <a:spcBef>
                <a:spcPct val="50000"/>
              </a:spcBef>
            </a:pPr>
            <a:endParaRPr lang="en-US" sz="2400" b="1" dirty="0">
              <a:solidFill>
                <a:srgbClr val="FF0000"/>
              </a:solidFill>
              <a:latin typeface="HP001 4 hàng" pitchFamily="34" charset="0"/>
            </a:endParaRPr>
          </a:p>
        </p:txBody>
      </p:sp>
      <p:sp>
        <p:nvSpPr>
          <p:cNvPr id="3089" name="WordArt 17"/>
          <p:cNvSpPr>
            <a:spLocks noChangeArrowheads="1" noChangeShapeType="1" noTextEdit="1"/>
          </p:cNvSpPr>
          <p:nvPr/>
        </p:nvSpPr>
        <p:spPr bwMode="auto">
          <a:xfrm>
            <a:off x="391789" y="1446602"/>
            <a:ext cx="6175106" cy="426442"/>
          </a:xfrm>
          <a:prstGeom prst="rect">
            <a:avLst/>
          </a:prstGeom>
        </p:spPr>
        <p:txBody>
          <a:bodyPr wrap="none" lIns="68576" tIns="34289" rIns="68576" bIns="34289" fromWordArt="1">
            <a:prstTxWarp prst="textPlain">
              <a:avLst>
                <a:gd name="adj" fmla="val 49758"/>
              </a:avLst>
            </a:prstTxWarp>
          </a:bodyPr>
          <a:lstStyle/>
          <a:p>
            <a:pPr algn="ctr"/>
            <a:r>
              <a:rPr lang="vi-VN"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800" b="1" kern="10" dirty="0">
                <a:ln w="19050">
                  <a:solidFill>
                    <a:srgbClr val="99CCFF"/>
                  </a:solidFill>
                  <a:round/>
                  <a:headEnd/>
                  <a:tailEnd/>
                </a:ln>
                <a:gradFill rotWithShape="1">
                  <a:gsLst>
                    <a:gs pos="0">
                      <a:srgbClr val="6600CC"/>
                    </a:gs>
                    <a:gs pos="100000">
                      <a:srgbClr val="CC0099"/>
                    </a:gs>
                  </a:gsLst>
                  <a:lin ang="5400000" scaled="1"/>
                </a:gradFill>
                <a:effectLst>
                  <a:outerShdw dist="35921" dir="2700000" algn="ctr" rotWithShape="0">
                    <a:srgbClr val="990000"/>
                  </a:outerShdw>
                </a:effectLst>
                <a:latin typeface="HP001 4 hàng" pitchFamily="34" charset="0"/>
                <a:cs typeface="Times New Roman"/>
              </a:rPr>
              <a:t>       </a:t>
            </a:r>
            <a:r>
              <a:rPr lang="en-US" sz="1900"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rPr>
              <a:t> </a:t>
            </a:r>
            <a:endParaRPr lang="en-US" b="1" kern="10" dirty="0">
              <a:ln w="19050">
                <a:solidFill>
                  <a:srgbClr val="99CCFF"/>
                </a:solidFill>
                <a:round/>
                <a:headEnd/>
                <a:tailEnd/>
              </a:ln>
              <a:solidFill>
                <a:srgbClr val="00B050"/>
              </a:solidFill>
              <a:effectLst>
                <a:outerShdw dist="35921" dir="2700000" algn="ctr" rotWithShape="0">
                  <a:srgbClr val="990000"/>
                </a:outerShdw>
              </a:effectLst>
              <a:latin typeface="HP001 4 hàng" pitchFamily="34" charset="0"/>
              <a:cs typeface="Times New Roman"/>
            </a:endParaRPr>
          </a:p>
        </p:txBody>
      </p:sp>
      <p:sp>
        <p:nvSpPr>
          <p:cNvPr id="3091" name="Text Box 19"/>
          <p:cNvSpPr txBox="1">
            <a:spLocks noChangeArrowheads="1"/>
          </p:cNvSpPr>
          <p:nvPr/>
        </p:nvSpPr>
        <p:spPr bwMode="auto">
          <a:xfrm>
            <a:off x="1621536" y="2457452"/>
            <a:ext cx="5943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solidFill>
                  <a:srgbClr val="6600CC"/>
                </a:solidFill>
              </a:rPr>
              <a:t>  </a:t>
            </a:r>
          </a:p>
        </p:txBody>
      </p:sp>
      <p:sp>
        <p:nvSpPr>
          <p:cNvPr id="3095" name="Text Box 23"/>
          <p:cNvSpPr txBox="1">
            <a:spLocks noChangeArrowheads="1"/>
          </p:cNvSpPr>
          <p:nvPr/>
        </p:nvSpPr>
        <p:spPr bwMode="auto">
          <a:xfrm>
            <a:off x="914400" y="3143253"/>
            <a:ext cx="5562600" cy="276997"/>
          </a:xfrm>
          <a:prstGeom prst="rect">
            <a:avLst/>
          </a:prstGeom>
          <a:noFill/>
          <a:ln w="9525">
            <a:noFill/>
            <a:miter lim="800000"/>
            <a:headEnd/>
            <a:tailEnd/>
          </a:ln>
        </p:spPr>
        <p:txBody>
          <a:bodyPr lIns="68576" tIns="34289" rIns="68576" bIns="34289">
            <a:spAutoFit/>
          </a:bodyPr>
          <a:lstStyle/>
          <a:p>
            <a:pPr>
              <a:spcBef>
                <a:spcPct val="50000"/>
              </a:spcBef>
            </a:pPr>
            <a:r>
              <a:rPr lang="en-US" b="1" dirty="0"/>
              <a:t> </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box(in)">
                                      <p:cBhvr>
                                        <p:cTn id="7" dur="500"/>
                                        <p:tgtEl>
                                          <p:spTgt spid="308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91"/>
                                        </p:tgtEl>
                                        <p:attrNameLst>
                                          <p:attrName>style.visibility</p:attrName>
                                        </p:attrNameLst>
                                      </p:cBhvr>
                                      <p:to>
                                        <p:strVal val="visible"/>
                                      </p:to>
                                    </p:set>
                                    <p:animEffect transition="in" filter="box(in)">
                                      <p:cBhvr>
                                        <p:cTn id="10" dur="500"/>
                                        <p:tgtEl>
                                          <p:spTgt spid="309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95"/>
                                        </p:tgtEl>
                                        <p:attrNameLst>
                                          <p:attrName>style.visibility</p:attrName>
                                        </p:attrNameLst>
                                      </p:cBhvr>
                                      <p:to>
                                        <p:strVal val="visible"/>
                                      </p:to>
                                    </p:set>
                                    <p:animEffect transition="in" filter="box(in)">
                                      <p:cBhvr>
                                        <p:cTn id="13"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animBg="1"/>
      <p:bldP spid="3091" grpId="0"/>
      <p:bldP spid="309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631</TotalTime>
  <Words>1888</Words>
  <Application>Microsoft Office PowerPoint</Application>
  <PresentationFormat>On-screen Show (16:9)</PresentationFormat>
  <Paragraphs>194</Paragraphs>
  <Slides>42</Slides>
  <Notes>15</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42</vt:i4>
      </vt:variant>
    </vt:vector>
  </HeadingPairs>
  <TitlesOfParts>
    <vt:vector size="63" baseType="lpstr">
      <vt:lpstr>等线</vt:lpstr>
      <vt:lpstr>等线 Light</vt:lpstr>
      <vt:lpstr>微软雅黑</vt:lpstr>
      <vt:lpstr>宋体</vt:lpstr>
      <vt:lpstr>微软雅黑 Light</vt:lpstr>
      <vt:lpstr>Arial</vt:lpstr>
      <vt:lpstr>Arial-Rounded</vt:lpstr>
      <vt:lpstr>Calibri</vt:lpstr>
      <vt:lpstr>Calibri Light</vt:lpstr>
      <vt:lpstr>HP001 4 hàng</vt:lpstr>
      <vt:lpstr>HP001 4 hang 1 ô ly</vt:lpstr>
      <vt:lpstr>Tahoma</vt:lpstr>
      <vt:lpstr>Times New Roman</vt:lpstr>
      <vt:lpstr>UTM Avo</vt:lpstr>
      <vt:lpstr>UVN Ly Do</vt:lpstr>
      <vt:lpstr>小考拉体</vt:lpstr>
      <vt:lpstr>方正卡通简体</vt:lpstr>
      <vt:lpstr>方正少儿_GBK</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Administrator</cp:lastModifiedBy>
  <cp:revision>151</cp:revision>
  <dcterms:created xsi:type="dcterms:W3CDTF">2017-03-04T06:55:50Z</dcterms:created>
  <dcterms:modified xsi:type="dcterms:W3CDTF">2025-02-28T03:15:11Z</dcterms:modified>
</cp:coreProperties>
</file>