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9" r:id="rId4"/>
    <p:sldId id="471" r:id="rId5"/>
    <p:sldId id="537" r:id="rId6"/>
    <p:sldId id="472" r:id="rId7"/>
    <p:sldId id="541" r:id="rId8"/>
    <p:sldId id="538" r:id="rId9"/>
    <p:sldId id="543" r:id="rId10"/>
    <p:sldId id="540" r:id="rId11"/>
    <p:sldId id="542" r:id="rId12"/>
    <p:sldId id="485" r:id="rId13"/>
    <p:sldId id="5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97" d="100"/>
          <a:sy n="97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6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đài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CE8B69E-00E4-4FD5-93DD-F5C54EFA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766887"/>
            <a:ext cx="4038600" cy="3324225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3BC8EEBB-1E16-45C0-A9A6-07A0E939FB0E}"/>
              </a:ext>
            </a:extLst>
          </p:cNvPr>
          <p:cNvSpPr/>
          <p:nvPr/>
        </p:nvSpPr>
        <p:spPr>
          <a:xfrm>
            <a:off x="9758733" y="5782724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7CDD8D0-B14D-41DA-AC72-3A22AC3F68CC}"/>
              </a:ext>
            </a:extLst>
          </p:cNvPr>
          <p:cNvSpPr/>
          <p:nvPr/>
        </p:nvSpPr>
        <p:spPr>
          <a:xfrm>
            <a:off x="1011670" y="896399"/>
            <a:ext cx="103189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ghế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que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2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7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282FF6EB-17BD-4AAA-9F2F-6AB2E9CBA07C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448A8B7D-54CD-400B-8776-ED51C3F39FF2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D6901853-3E44-4B79-A1B5-A2D6F81DEC2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379F17-2687-4879-A69F-DF4066451F6B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3CECC72-7984-453D-B659-C6057575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3786"/>
          <a:stretch/>
        </p:blipFill>
        <p:spPr>
          <a:xfrm>
            <a:off x="3120835" y="3725244"/>
            <a:ext cx="5487103" cy="147184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D3DB946-C08F-4C65-985E-6162B39C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213"/>
          <a:stretch/>
        </p:blipFill>
        <p:spPr>
          <a:xfrm>
            <a:off x="3120834" y="5265848"/>
            <a:ext cx="5487104" cy="45937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833C802-14AF-4DA4-8652-DBA8301B40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6622"/>
          <a:stretch/>
        </p:blipFill>
        <p:spPr>
          <a:xfrm>
            <a:off x="1015349" y="1899615"/>
            <a:ext cx="3905860" cy="49722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E3EC0DE-CBF9-4F79-A77E-CA68AC8641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77"/>
          <a:stretch/>
        </p:blipFill>
        <p:spPr>
          <a:xfrm>
            <a:off x="1015349" y="2396837"/>
            <a:ext cx="3905860" cy="4343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87E7ADFE-B61A-49C4-95F8-CA499B6B06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4471"/>
          <a:stretch/>
        </p:blipFill>
        <p:spPr>
          <a:xfrm>
            <a:off x="7270793" y="1899615"/>
            <a:ext cx="3905860" cy="61436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C36EE5A-0225-4979-89B3-66ED987166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529"/>
          <a:stretch/>
        </p:blipFill>
        <p:spPr>
          <a:xfrm>
            <a:off x="7270791" y="2483593"/>
            <a:ext cx="3905860" cy="492018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BF04F46F-75E1-46D3-9B38-EAA7B9B29C44}"/>
              </a:ext>
            </a:extLst>
          </p:cNvPr>
          <p:cNvGrpSpPr/>
          <p:nvPr/>
        </p:nvGrpSpPr>
        <p:grpSpPr>
          <a:xfrm>
            <a:off x="1119027" y="2912321"/>
            <a:ext cx="4003613" cy="614362"/>
            <a:chOff x="1411580" y="2900034"/>
            <a:chExt cx="4003613" cy="61436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9C10103-D824-46B0-97A9-FC4F40B70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533" y="3021201"/>
              <a:ext cx="793660" cy="372028"/>
            </a:xfrm>
            <a:prstGeom prst="rect">
              <a:avLst/>
            </a:prstGeom>
          </p:spPr>
        </p:pic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FE190F4B-8E32-402D-8430-599A63894911}"/>
                </a:ext>
              </a:extLst>
            </p:cNvPr>
            <p:cNvSpPr/>
            <p:nvPr/>
          </p:nvSpPr>
          <p:spPr>
            <a:xfrm>
              <a:off x="1411580" y="29000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Hình chữ nhật: Góc Tròn 30">
              <a:extLst>
                <a:ext uri="{FF2B5EF4-FFF2-40B4-BE49-F238E27FC236}">
                  <a16:creationId xmlns:a16="http://schemas.microsoft.com/office/drawing/2014/main" id="{DADC4C0C-2984-43CA-AA2C-25FD254E45D3}"/>
                </a:ext>
              </a:extLst>
            </p:cNvPr>
            <p:cNvSpPr/>
            <p:nvPr/>
          </p:nvSpPr>
          <p:spPr>
            <a:xfrm>
              <a:off x="4005564" y="2929748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21D8350-837A-4A64-ABEB-AF0E90B75CE6}"/>
              </a:ext>
            </a:extLst>
          </p:cNvPr>
          <p:cNvGrpSpPr/>
          <p:nvPr/>
        </p:nvGrpSpPr>
        <p:grpSpPr>
          <a:xfrm>
            <a:off x="7270791" y="3014534"/>
            <a:ext cx="4282405" cy="614362"/>
            <a:chOff x="7270791" y="3014534"/>
            <a:chExt cx="4282405" cy="614362"/>
          </a:xfrm>
        </p:grpSpPr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0DC75287-8D5A-42CC-8BC1-A130850A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12137" y="3036950"/>
              <a:ext cx="1041059" cy="555231"/>
            </a:xfrm>
            <a:prstGeom prst="rect">
              <a:avLst/>
            </a:prstGeom>
          </p:spPr>
        </p:pic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E6E76DB8-4BF4-47A4-A3A1-9735AFAA9914}"/>
                </a:ext>
              </a:extLst>
            </p:cNvPr>
            <p:cNvSpPr/>
            <p:nvPr/>
          </p:nvSpPr>
          <p:spPr>
            <a:xfrm>
              <a:off x="7270791" y="30145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47598F2E-E40E-4480-9618-37E4ACB4B05A}"/>
                </a:ext>
              </a:extLst>
            </p:cNvPr>
            <p:cNvSpPr/>
            <p:nvPr/>
          </p:nvSpPr>
          <p:spPr>
            <a:xfrm>
              <a:off x="9845018" y="3016181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15797A61-623F-4F94-B473-A8A7903F1A17}"/>
              </a:ext>
            </a:extLst>
          </p:cNvPr>
          <p:cNvGrpSpPr/>
          <p:nvPr/>
        </p:nvGrpSpPr>
        <p:grpSpPr>
          <a:xfrm>
            <a:off x="3760149" y="5780663"/>
            <a:ext cx="4265585" cy="622972"/>
            <a:chOff x="3760149" y="5780663"/>
            <a:chExt cx="4265585" cy="622972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F476F6C-E3CB-4E94-BA39-3D7B5B18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2074" y="5945691"/>
              <a:ext cx="793660" cy="372028"/>
            </a:xfrm>
            <a:prstGeom prst="rect">
              <a:avLst/>
            </a:prstGeom>
          </p:spPr>
        </p:pic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FF038FC7-AD2D-4846-9206-E02DD2BD22A1}"/>
                </a:ext>
              </a:extLst>
            </p:cNvPr>
            <p:cNvSpPr/>
            <p:nvPr/>
          </p:nvSpPr>
          <p:spPr>
            <a:xfrm>
              <a:off x="3760149" y="5780663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lược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8247C76A-D8AB-4859-A568-73C961B6BBF2}"/>
                </a:ext>
              </a:extLst>
            </p:cNvPr>
            <p:cNvSpPr/>
            <p:nvPr/>
          </p:nvSpPr>
          <p:spPr>
            <a:xfrm>
              <a:off x="6491981" y="5827635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89F7143-0617-4A5E-95DF-998C5256D930}"/>
              </a:ext>
            </a:extLst>
          </p:cNvPr>
          <p:cNvSpPr/>
          <p:nvPr/>
        </p:nvSpPr>
        <p:spPr>
          <a:xfrm>
            <a:off x="3723861" y="2946911"/>
            <a:ext cx="57600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92A367F6-3107-46BE-BA34-456048FE04C5}"/>
              </a:ext>
            </a:extLst>
          </p:cNvPr>
          <p:cNvSpPr/>
          <p:nvPr/>
        </p:nvSpPr>
        <p:spPr>
          <a:xfrm>
            <a:off x="3737113" y="2912321"/>
            <a:ext cx="465788" cy="57917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421648-6812-452E-AB72-F4F2D8C9422B}"/>
              </a:ext>
            </a:extLst>
          </p:cNvPr>
          <p:cNvSpPr/>
          <p:nvPr/>
        </p:nvSpPr>
        <p:spPr>
          <a:xfrm>
            <a:off x="991985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744C9C9B-8D75-43E1-9E67-0F0896BE3B7D}"/>
              </a:ext>
            </a:extLst>
          </p:cNvPr>
          <p:cNvSpPr/>
          <p:nvPr/>
        </p:nvSpPr>
        <p:spPr>
          <a:xfrm>
            <a:off x="990900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95C6BD8-76F6-43FA-A2D3-3B268D4335BE}"/>
              </a:ext>
            </a:extLst>
          </p:cNvPr>
          <p:cNvSpPr/>
          <p:nvPr/>
        </p:nvSpPr>
        <p:spPr>
          <a:xfrm>
            <a:off x="6566959" y="58567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AAA76EE4-3E60-4257-939A-24DC67C86757}"/>
              </a:ext>
            </a:extLst>
          </p:cNvPr>
          <p:cNvSpPr/>
          <p:nvPr/>
        </p:nvSpPr>
        <p:spPr>
          <a:xfrm>
            <a:off x="6566959" y="58230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FC07F76-8DD3-49BE-A176-9A9A2038373F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 tranh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671FB0D6-A495-4F81-848D-C11BC0681E88}"/>
              </a:ext>
            </a:extLst>
          </p:cNvPr>
          <p:cNvGrpSpPr/>
          <p:nvPr/>
        </p:nvGrpSpPr>
        <p:grpSpPr>
          <a:xfrm>
            <a:off x="1334366" y="1369428"/>
            <a:ext cx="2306251" cy="3378129"/>
            <a:chOff x="1334366" y="1701944"/>
            <a:chExt cx="2306251" cy="337812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4FCB9E57-B11E-46AB-995D-2EDC08E7F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521" b="1092"/>
            <a:stretch/>
          </p:blipFill>
          <p:spPr>
            <a:xfrm>
              <a:off x="1334366" y="1701944"/>
              <a:ext cx="1963016" cy="2703802"/>
            </a:xfrm>
            <a:prstGeom prst="rect">
              <a:avLst/>
            </a:prstGeom>
          </p:spPr>
        </p:pic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07A43C2A-D127-4076-B5F7-F0E2B6348D0D}"/>
                </a:ext>
              </a:extLst>
            </p:cNvPr>
            <p:cNvSpPr/>
            <p:nvPr/>
          </p:nvSpPr>
          <p:spPr>
            <a:xfrm>
              <a:off x="2315874" y="4465711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6B8BB1F4-F77D-45D2-8432-D876FA901600}"/>
              </a:ext>
            </a:extLst>
          </p:cNvPr>
          <p:cNvGrpSpPr/>
          <p:nvPr/>
        </p:nvGrpSpPr>
        <p:grpSpPr>
          <a:xfrm>
            <a:off x="3297382" y="1369428"/>
            <a:ext cx="2798618" cy="3389151"/>
            <a:chOff x="3297382" y="1701944"/>
            <a:chExt cx="2798618" cy="3389151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2811833D-17D6-4D6D-B258-361CEFF39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480" r="52749" b="1092"/>
            <a:stretch/>
          </p:blipFill>
          <p:spPr>
            <a:xfrm>
              <a:off x="3297382" y="1701944"/>
              <a:ext cx="2798618" cy="2703802"/>
            </a:xfrm>
            <a:prstGeom prst="rect">
              <a:avLst/>
            </a:prstGeom>
          </p:spPr>
        </p:pic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A6ECD52D-DE67-41E6-9B66-E529F4F5C7A2}"/>
                </a:ext>
              </a:extLst>
            </p:cNvPr>
            <p:cNvSpPr/>
            <p:nvPr/>
          </p:nvSpPr>
          <p:spPr>
            <a:xfrm>
              <a:off x="4384885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DF5B0BA-B5C4-46FD-AC1F-2E031811F399}"/>
              </a:ext>
            </a:extLst>
          </p:cNvPr>
          <p:cNvGrpSpPr/>
          <p:nvPr/>
        </p:nvGrpSpPr>
        <p:grpSpPr>
          <a:xfrm>
            <a:off x="6096000" y="1369428"/>
            <a:ext cx="2162392" cy="3389151"/>
            <a:chOff x="6096000" y="1701944"/>
            <a:chExt cx="2162392" cy="3389151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D1A0F917-4198-4C20-8F32-68D6F17EC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250" r="31578" b="1092"/>
            <a:stretch/>
          </p:blipFill>
          <p:spPr>
            <a:xfrm>
              <a:off x="6096000" y="1701944"/>
              <a:ext cx="2133600" cy="2703802"/>
            </a:xfrm>
            <a:prstGeom prst="rect">
              <a:avLst/>
            </a:prstGeom>
          </p:spPr>
        </p:pic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AA38B363-D12C-4792-81CB-50C77F009160}"/>
                </a:ext>
              </a:extLst>
            </p:cNvPr>
            <p:cNvSpPr/>
            <p:nvPr/>
          </p:nvSpPr>
          <p:spPr>
            <a:xfrm>
              <a:off x="6933649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F77088C-C0CC-495D-95D8-704E46176692}"/>
              </a:ext>
            </a:extLst>
          </p:cNvPr>
          <p:cNvGrpSpPr/>
          <p:nvPr/>
        </p:nvGrpSpPr>
        <p:grpSpPr>
          <a:xfrm>
            <a:off x="8465126" y="1369428"/>
            <a:ext cx="2946689" cy="3389151"/>
            <a:chOff x="8465126" y="1701944"/>
            <a:chExt cx="2946689" cy="3389151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D2414196-2F09-4EE2-95CD-15BB2A6B7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760" b="1092"/>
            <a:stretch/>
          </p:blipFill>
          <p:spPr>
            <a:xfrm>
              <a:off x="8465126" y="1701944"/>
              <a:ext cx="2946689" cy="2703802"/>
            </a:xfrm>
            <a:prstGeom prst="rect">
              <a:avLst/>
            </a:prstGeom>
          </p:spPr>
        </p:pic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2BF6BBDB-7FCE-4F23-8D32-F0FD3CE54055}"/>
                </a:ext>
              </a:extLst>
            </p:cNvPr>
            <p:cNvSpPr/>
            <p:nvPr/>
          </p:nvSpPr>
          <p:spPr>
            <a:xfrm>
              <a:off x="9381692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DF40DC9-597C-4A40-8683-3260DE96D6D7}"/>
              </a:ext>
            </a:extLst>
          </p:cNvPr>
          <p:cNvCxnSpPr/>
          <p:nvPr/>
        </p:nvCxnSpPr>
        <p:spPr>
          <a:xfrm>
            <a:off x="1759527" y="4059375"/>
            <a:ext cx="9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1C956CB-4640-4F0C-A61B-B6ED7BED2F9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107A122C-F970-4303-9A86-5B6A31F3647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2DFA986-2F3D-4C0E-A14B-EC304023A38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E571249F-CD45-44B9-9D7E-F0EBD705DB1B}"/>
              </a:ext>
            </a:extLst>
          </p:cNvPr>
          <p:cNvSpPr/>
          <p:nvPr/>
        </p:nvSpPr>
        <p:spPr>
          <a:xfrm>
            <a:off x="1015350" y="5158918"/>
            <a:ext cx="59183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nào cao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nào thấp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nào cao bằng nhau?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A thấp hơn tòa nhà nào?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A87C6D1-F4E4-433B-B7FA-59B0E60C9A9E}"/>
              </a:ext>
            </a:extLst>
          </p:cNvPr>
          <p:cNvSpPr/>
          <p:nvPr/>
        </p:nvSpPr>
        <p:spPr>
          <a:xfrm>
            <a:off x="6569874" y="4827048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nhất.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15C8065-9C73-4B22-B95D-01376B2DC348}"/>
              </a:ext>
            </a:extLst>
          </p:cNvPr>
          <p:cNvSpPr/>
          <p:nvPr/>
        </p:nvSpPr>
        <p:spPr>
          <a:xfrm>
            <a:off x="6569874" y="5181391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thấp nhất.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0773B3F-E213-4B0B-8179-CCA6CFE62FD5}"/>
              </a:ext>
            </a:extLst>
          </p:cNvPr>
          <p:cNvSpPr/>
          <p:nvPr/>
        </p:nvSpPr>
        <p:spPr>
          <a:xfrm>
            <a:off x="6569874" y="5566419"/>
            <a:ext cx="57219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A, D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bằng nhau.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08D73E7-A3DB-4A49-893F-D522CBF4BD2A}"/>
              </a:ext>
            </a:extLst>
          </p:cNvPr>
          <p:cNvSpPr/>
          <p:nvPr/>
        </p:nvSpPr>
        <p:spPr>
          <a:xfrm>
            <a:off x="6569874" y="5773280"/>
            <a:ext cx="510606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A thấp hơn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80F78E-A888-4724-AE50-FA07DCBA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951018"/>
            <a:ext cx="10627302" cy="3505200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EB13715-A823-4E36-A3FF-B251BDD15E61}"/>
              </a:ext>
            </a:extLst>
          </p:cNvPr>
          <p:cNvSpPr/>
          <p:nvPr/>
        </p:nvSpPr>
        <p:spPr>
          <a:xfrm>
            <a:off x="1134817" y="812656"/>
            <a:ext cx="105038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CD8CB5-866C-4981-BE85-4605996E7B46}"/>
              </a:ext>
            </a:extLst>
          </p:cNvPr>
          <p:cNvSpPr/>
          <p:nvPr/>
        </p:nvSpPr>
        <p:spPr>
          <a:xfrm>
            <a:off x="1073099" y="1837892"/>
            <a:ext cx="1062730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Ngoài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sải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45483" y="2647306"/>
            <a:ext cx="509536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11AFDE-5E39-447F-8942-49A982AA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291" y="2561359"/>
            <a:ext cx="2791690" cy="12347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8BE4EC5-709E-41BD-B408-5CC543FDE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228" y="1900670"/>
            <a:ext cx="2543175" cy="18954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16D9EA2-0AEF-404E-87C5-F31CDD8C8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651" y="2425846"/>
            <a:ext cx="2371449" cy="150191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E6641A4-DC57-45DA-8504-01A206C42222}"/>
              </a:ext>
            </a:extLst>
          </p:cNvPr>
          <p:cNvSpPr/>
          <p:nvPr/>
        </p:nvSpPr>
        <p:spPr>
          <a:xfrm>
            <a:off x="1712971" y="3927764"/>
            <a:ext cx="194037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4B662DC-AE32-4093-A7C3-2C475EAF1BD9}"/>
              </a:ext>
            </a:extLst>
          </p:cNvPr>
          <p:cNvSpPr/>
          <p:nvPr/>
        </p:nvSpPr>
        <p:spPr>
          <a:xfrm>
            <a:off x="5747551" y="4059384"/>
            <a:ext cx="162003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C2FD3DE6-9F8B-45A7-B322-20BF8FBFAA60}"/>
              </a:ext>
            </a:extLst>
          </p:cNvPr>
          <p:cNvSpPr/>
          <p:nvPr/>
        </p:nvSpPr>
        <p:spPr>
          <a:xfrm>
            <a:off x="8748081" y="4059384"/>
            <a:ext cx="2371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E27C14A-EF7E-4CD5-88E0-C3836594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1885950"/>
            <a:ext cx="5267325" cy="3086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D9F53F-57C4-4316-B825-6F126F0C1DAB}"/>
              </a:ext>
            </a:extLst>
          </p:cNvPr>
          <p:cNvGrpSpPr/>
          <p:nvPr/>
        </p:nvGrpSpPr>
        <p:grpSpPr>
          <a:xfrm>
            <a:off x="798320" y="684871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8B9E7C26-A47C-4123-86C0-38907A74032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64C580A-322E-41EC-A6C1-7FEE753978DA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43D1213-AB39-44CF-B596-B661A8EF8181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94E7895B-8C1A-4609-BE2D-B071F35CF755}"/>
              </a:ext>
            </a:extLst>
          </p:cNvPr>
          <p:cNvSpPr/>
          <p:nvPr/>
        </p:nvSpPr>
        <p:spPr>
          <a:xfrm>
            <a:off x="9486900" y="5817847"/>
            <a:ext cx="201440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072C55C-1F50-43F7-A040-76A47B7FBB5F}"/>
              </a:ext>
            </a:extLst>
          </p:cNvPr>
          <p:cNvSpPr/>
          <p:nvPr/>
        </p:nvSpPr>
        <p:spPr>
          <a:xfrm>
            <a:off x="1015349" y="1552494"/>
            <a:ext cx="1083708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8B26E8-60DD-4351-B4A4-C239613F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437" y="2303751"/>
            <a:ext cx="8239125" cy="3095625"/>
          </a:xfrm>
          <a:prstGeom prst="rect">
            <a:avLst/>
          </a:prstGeom>
        </p:spPr>
      </p:pic>
      <p:sp>
        <p:nvSpPr>
          <p:cNvPr id="6" name="Pentagon 6">
            <a:hlinkClick r:id="rId5" action="ppaction://hlinksldjump"/>
            <a:extLst>
              <a:ext uri="{FF2B5EF4-FFF2-40B4-BE49-F238E27FC236}">
                <a16:creationId xmlns:a16="http://schemas.microsoft.com/office/drawing/2014/main" id="{6160D4C7-AC14-460B-B7DA-FDDCC3A5FC4D}"/>
              </a:ext>
            </a:extLst>
          </p:cNvPr>
          <p:cNvSpPr/>
          <p:nvPr/>
        </p:nvSpPr>
        <p:spPr>
          <a:xfrm>
            <a:off x="9515475" y="5812414"/>
            <a:ext cx="2050001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14AD666-A362-4166-99F2-905908568049}"/>
              </a:ext>
            </a:extLst>
          </p:cNvPr>
          <p:cNvSpPr/>
          <p:nvPr/>
        </p:nvSpPr>
        <p:spPr>
          <a:xfrm>
            <a:off x="1069039" y="1017746"/>
            <a:ext cx="1066871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0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2EC985-8629-47AE-A14B-CBEF0C2B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1685925"/>
            <a:ext cx="4581525" cy="3486150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CE04E45D-1ABF-4122-923A-EE920E5257CD}"/>
              </a:ext>
            </a:extLst>
          </p:cNvPr>
          <p:cNvSpPr/>
          <p:nvPr/>
        </p:nvSpPr>
        <p:spPr>
          <a:xfrm>
            <a:off x="9391650" y="5692787"/>
            <a:ext cx="2059285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F062644-6D66-4BC7-B450-0541E8C79929}"/>
              </a:ext>
            </a:extLst>
          </p:cNvPr>
          <p:cNvSpPr/>
          <p:nvPr/>
        </p:nvSpPr>
        <p:spPr>
          <a:xfrm>
            <a:off x="1119556" y="1032681"/>
            <a:ext cx="1044959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28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252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inpin heiti</vt:lpstr>
      <vt:lpstr>Times New Roman</vt:lpstr>
      <vt:lpstr>UTM Avo</vt:lpstr>
      <vt:lpstr>2_Office Theme</vt:lpstr>
      <vt:lpstr>Tuần 24 Bài 52: Đo độ đài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84974</cp:lastModifiedBy>
  <cp:revision>42</cp:revision>
  <dcterms:created xsi:type="dcterms:W3CDTF">2021-12-17T12:25:32Z</dcterms:created>
  <dcterms:modified xsi:type="dcterms:W3CDTF">2025-03-10T03:10:35Z</dcterms:modified>
</cp:coreProperties>
</file>