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0"/>
  </p:notesMasterIdLst>
  <p:sldIdLst>
    <p:sldId id="256" r:id="rId4"/>
    <p:sldId id="313" r:id="rId5"/>
    <p:sldId id="312" r:id="rId6"/>
    <p:sldId id="387" r:id="rId7"/>
    <p:sldId id="397" r:id="rId8"/>
    <p:sldId id="398" r:id="rId9"/>
    <p:sldId id="389" r:id="rId10"/>
    <p:sldId id="388" r:id="rId11"/>
    <p:sldId id="354" r:id="rId12"/>
    <p:sldId id="355" r:id="rId13"/>
    <p:sldId id="399" r:id="rId14"/>
    <p:sldId id="400" r:id="rId15"/>
    <p:sldId id="263" r:id="rId16"/>
    <p:sldId id="270" r:id="rId17"/>
    <p:sldId id="276" r:id="rId18"/>
    <p:sldId id="279" r:id="rId19"/>
  </p:sldIdLst>
  <p:sldSz cx="12192000" cy="6858000"/>
  <p:notesSz cx="6858000" cy="9144000"/>
  <p:embeddedFontLst>
    <p:embeddedFont>
      <p:font typeface="UTM Avo" panose="02040603050506020204" pitchFamily="18" charset="0"/>
      <p:regular r:id="rId21"/>
      <p:bold r:id="rId22"/>
      <p:italic r:id="rId23"/>
      <p:boldItalic r:id="rId24"/>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89"/>
    <a:srgbClr val="FFD944"/>
    <a:srgbClr val="310A0D"/>
    <a:srgbClr val="FFFAF7"/>
    <a:srgbClr val="123C12"/>
    <a:srgbClr val="FFCCCC"/>
    <a:srgbClr val="FF7C80"/>
    <a:srgbClr val="9999FF"/>
    <a:srgbClr val="CCCCFF"/>
    <a:srgbClr val="9D2F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04-Dec-24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04-Dec-24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04-Dec-24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04-Dec-24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04-Dec-24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04-Dec-24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097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95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457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96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5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90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744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067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1240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896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46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04-Dec-24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04-Dec-24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04-Dec-24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157845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1/1/385/120/"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3.jpg"/><Relationship Id="rId4" Type="http://schemas.openxmlformats.org/officeDocument/2006/relationships/hyperlink" Target="https://www.youtube.com/@hoc1biet1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20/"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20/"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ieng-viet-4-tap-1/1/385/120/"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45207"/>
            <a:ext cx="12192000" cy="236758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Luyện từ và câu: Chủ ngữ</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310;p12">
            <a:extLst>
              <a:ext uri="{FF2B5EF4-FFF2-40B4-BE49-F238E27FC236}">
                <a16:creationId xmlns:a16="http://schemas.microsoft.com/office/drawing/2014/main" id="{EC6FEB7F-2C69-B45A-2308-B65D2B7C29D5}"/>
              </a:ext>
            </a:extLst>
          </p:cNvPr>
          <p:cNvSpPr/>
          <p:nvPr/>
        </p:nvSpPr>
        <p:spPr>
          <a:xfrm>
            <a:off x="1131540" y="3026699"/>
            <a:ext cx="10090484" cy="243138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en-US" sz="2400" i="1" kern="0" dirty="0">
                <a:solidFill>
                  <a:srgbClr val="000000"/>
                </a:solidFill>
                <a:latin typeface="UTM Avo" panose="02040603050506020204" pitchFamily="18" charset="0"/>
                <a:cs typeface="Arial"/>
                <a:sym typeface="Arial"/>
              </a:rPr>
              <a:t>	</a:t>
            </a:r>
            <a:r>
              <a:rPr lang="vi-VN" sz="2400" i="1" kern="0" dirty="0">
                <a:solidFill>
                  <a:srgbClr val="000000"/>
                </a:solidFill>
                <a:latin typeface="UTM Avo" panose="02040603050506020204" pitchFamily="18" charset="0"/>
                <a:cs typeface="Arial"/>
                <a:sym typeface="Arial"/>
              </a:rPr>
              <a:t>Chú chuồn chuồn nước mới đẹp làm sao! Màu vàng trên lưng chú lấp lánh. Bốn cái cánh mỏng như giấy bóng. Hai con mắt long lanh như thuỷ tinh. Thân hình ch</a:t>
            </a:r>
            <a:r>
              <a:rPr lang="en-US" sz="2400" i="1" kern="0" dirty="0">
                <a:solidFill>
                  <a:srgbClr val="000000"/>
                </a:solidFill>
                <a:latin typeface="UTM Avo" panose="02040603050506020204" pitchFamily="18" charset="0"/>
                <a:cs typeface="Arial"/>
                <a:sym typeface="Arial"/>
              </a:rPr>
              <a:t>ú</a:t>
            </a:r>
            <a:r>
              <a:rPr lang="vi-VN" sz="2400" i="1" kern="0" dirty="0">
                <a:solidFill>
                  <a:srgbClr val="000000"/>
                </a:solidFill>
                <a:latin typeface="UTM Avo" panose="02040603050506020204" pitchFamily="18" charset="0"/>
                <a:cs typeface="Arial"/>
                <a:sym typeface="Arial"/>
              </a:rPr>
              <a:t> nhỏ và thon vàng như màu vàng của nắng mùa thu.</a:t>
            </a:r>
          </a:p>
          <a:p>
            <a:pPr algn="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Theo Nguyễn Thế Hội</a:t>
            </a:r>
            <a:endParaRPr sz="2400" kern="0" dirty="0">
              <a:solidFill>
                <a:srgbClr val="000000"/>
              </a:solidFill>
              <a:latin typeface="UTM Avo" panose="02040603050506020204" pitchFamily="18" charset="0"/>
              <a:cs typeface="Arial"/>
              <a:sym typeface="Arial"/>
            </a:endParaRPr>
          </a:p>
        </p:txBody>
      </p:sp>
      <p:sp>
        <p:nvSpPr>
          <p:cNvPr id="4" name="Google Shape;1311;p12">
            <a:extLst>
              <a:ext uri="{FF2B5EF4-FFF2-40B4-BE49-F238E27FC236}">
                <a16:creationId xmlns:a16="http://schemas.microsoft.com/office/drawing/2014/main" id="{260F2607-B2C3-8EC1-9823-3653BCC96805}"/>
              </a:ext>
            </a:extLst>
          </p:cNvPr>
          <p:cNvSpPr/>
          <p:nvPr/>
        </p:nvSpPr>
        <p:spPr>
          <a:xfrm>
            <a:off x="1131540" y="2130163"/>
            <a:ext cx="10090484" cy="786063"/>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a:solidFill>
                  <a:schemeClr val="bg1"/>
                </a:solidFill>
                <a:latin typeface="UTM Avo" panose="02040603050506020204" pitchFamily="18" charset="0"/>
                <a:cs typeface="Arial"/>
                <a:sym typeface="Arial"/>
              </a:rPr>
              <a:t>1. </a:t>
            </a:r>
            <a:r>
              <a:rPr lang="en-US" sz="2400" b="1" kern="0" dirty="0" err="1">
                <a:solidFill>
                  <a:schemeClr val="bg1"/>
                </a:solidFill>
                <a:latin typeface="UTM Avo" panose="02040603050506020204" pitchFamily="18" charset="0"/>
                <a:cs typeface="Arial"/>
                <a:sym typeface="Arial"/>
              </a:rPr>
              <a:t>Tìm</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chủ</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ngữ</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của</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mỗi</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câu</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trong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đoạn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văn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sau</a:t>
            </a:r>
            <a:r>
              <a:rPr lang="en-US" sz="2400" b="1" kern="0" dirty="0">
                <a:solidFill>
                  <a:schemeClr val="bg1"/>
                </a:solidFill>
                <a:latin typeface="UTM Avo" panose="02040603050506020204" pitchFamily="18" charset="0"/>
                <a:cs typeface="Arial"/>
                <a:sym typeface="Arial"/>
              </a:rPr>
              <a:t>:</a:t>
            </a:r>
          </a:p>
        </p:txBody>
      </p:sp>
      <p:sp>
        <p:nvSpPr>
          <p:cNvPr id="7" name="Google Shape;1046;p6">
            <a:extLst>
              <a:ext uri="{FF2B5EF4-FFF2-40B4-BE49-F238E27FC236}">
                <a16:creationId xmlns:a16="http://schemas.microsoft.com/office/drawing/2014/main" id="{0840A030-32A5-01CC-C36E-C038A80FD940}"/>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a:solidFill>
                  <a:schemeClr val="accent6">
                    <a:lumMod val="75000"/>
                  </a:schemeClr>
                </a:solidFill>
                <a:latin typeface="UTM Avo" panose="02040603050506020204" pitchFamily="18" charset="0"/>
                <a:cs typeface="Arial"/>
                <a:sym typeface="Arial"/>
              </a:rPr>
              <a:t>LUYỆN TẬP</a:t>
            </a:r>
            <a:endParaRPr lang="en-US" sz="2800" b="1" kern="0" dirty="0">
              <a:solidFill>
                <a:schemeClr val="accent6">
                  <a:lumMod val="75000"/>
                </a:scheme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12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ppt_w</p:attrName>
                                        </p:attrNameLst>
                                      </p:cBhvr>
                                      <p:tavLst>
                                        <p:tav tm="0">
                                          <p:val>
                                            <p:strVal val="0"/>
                                          </p:val>
                                        </p:tav>
                                        <p:tav tm="100000">
                                          <p:val>
                                            <p:strVal val="#ppt_w"/>
                                          </p:val>
                                        </p:tav>
                                      </p:tavLst>
                                    </p:anim>
                                    <p:anim calcmode="lin" valueType="num">
                                      <p:cBhvr additive="base">
                                        <p:cTn id="8" dur="500"/>
                                        <p:tgtEl>
                                          <p:spTgt spid="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310;p12">
            <a:extLst>
              <a:ext uri="{FF2B5EF4-FFF2-40B4-BE49-F238E27FC236}">
                <a16:creationId xmlns:a16="http://schemas.microsoft.com/office/drawing/2014/main" id="{EC6FEB7F-2C69-B45A-2308-B65D2B7C29D5}"/>
              </a:ext>
            </a:extLst>
          </p:cNvPr>
          <p:cNvSpPr/>
          <p:nvPr/>
        </p:nvSpPr>
        <p:spPr>
          <a:xfrm>
            <a:off x="1131540" y="3026699"/>
            <a:ext cx="10090484" cy="243138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en-US" sz="2400" b="1" i="1" kern="0" dirty="0">
                <a:solidFill>
                  <a:srgbClr val="C00000"/>
                </a:solidFill>
                <a:latin typeface="UTM Avo" panose="02040603050506020204" pitchFamily="18" charset="0"/>
                <a:cs typeface="Arial"/>
                <a:sym typeface="Arial"/>
              </a:rPr>
              <a:t>	</a:t>
            </a:r>
            <a:r>
              <a:rPr lang="vi-VN" sz="2400" b="1" i="1" kern="0" dirty="0">
                <a:solidFill>
                  <a:srgbClr val="C00000"/>
                </a:solidFill>
                <a:latin typeface="UTM Avo" panose="02040603050506020204" pitchFamily="18" charset="0"/>
                <a:cs typeface="Arial"/>
                <a:sym typeface="Arial"/>
              </a:rPr>
              <a:t>Chú chuồn chuồn nước</a:t>
            </a:r>
            <a:r>
              <a:rPr lang="en-US" sz="2400" b="1" i="1" kern="0" dirty="0">
                <a:solidFill>
                  <a:srgbClr val="C00000"/>
                </a:solidFill>
                <a:latin typeface="UTM Avo" panose="02040603050506020204" pitchFamily="18" charset="0"/>
                <a:cs typeface="Arial"/>
                <a:sym typeface="Arial"/>
              </a:rPr>
              <a:t>/</a:t>
            </a:r>
            <a:r>
              <a:rPr lang="vi-VN" sz="2400" b="1" i="1" kern="0" dirty="0">
                <a:solidFill>
                  <a:srgbClr val="C00000"/>
                </a:solidFill>
                <a:latin typeface="UTM Avo" panose="02040603050506020204" pitchFamily="18" charset="0"/>
                <a:cs typeface="Arial"/>
                <a:sym typeface="Arial"/>
              </a:rPr>
              <a:t> </a:t>
            </a:r>
            <a:r>
              <a:rPr lang="vi-VN" sz="2400" i="1" kern="0" dirty="0">
                <a:solidFill>
                  <a:srgbClr val="000000"/>
                </a:solidFill>
                <a:latin typeface="UTM Avo" panose="02040603050506020204" pitchFamily="18" charset="0"/>
                <a:cs typeface="Arial"/>
                <a:sym typeface="Arial"/>
              </a:rPr>
              <a:t>mới đẹp làm sao! </a:t>
            </a:r>
            <a:r>
              <a:rPr lang="vi-VN" sz="2400" b="1" i="1" kern="0" dirty="0">
                <a:solidFill>
                  <a:srgbClr val="C00000"/>
                </a:solidFill>
                <a:latin typeface="UTM Avo" panose="02040603050506020204" pitchFamily="18" charset="0"/>
                <a:cs typeface="Arial"/>
                <a:sym typeface="Arial"/>
              </a:rPr>
              <a:t>Màu vàng trên lưng chú</a:t>
            </a:r>
            <a:r>
              <a:rPr lang="en-US" sz="2400" b="1" i="1" kern="0" dirty="0">
                <a:solidFill>
                  <a:srgbClr val="C00000"/>
                </a:solidFill>
                <a:latin typeface="UTM Avo" panose="02040603050506020204" pitchFamily="18" charset="0"/>
                <a:cs typeface="Arial"/>
                <a:sym typeface="Arial"/>
              </a:rPr>
              <a:t>/</a:t>
            </a:r>
            <a:r>
              <a:rPr lang="vi-VN" sz="2400" i="1" kern="0" dirty="0">
                <a:solidFill>
                  <a:srgbClr val="000000"/>
                </a:solidFill>
                <a:latin typeface="UTM Avo" panose="02040603050506020204" pitchFamily="18" charset="0"/>
                <a:cs typeface="Arial"/>
                <a:sym typeface="Arial"/>
              </a:rPr>
              <a:t> lấp lánh. </a:t>
            </a:r>
            <a:r>
              <a:rPr lang="vi-VN" sz="2400" b="1" i="1" kern="0" dirty="0">
                <a:solidFill>
                  <a:srgbClr val="C00000"/>
                </a:solidFill>
                <a:latin typeface="UTM Avo" panose="02040603050506020204" pitchFamily="18" charset="0"/>
                <a:cs typeface="Arial"/>
                <a:sym typeface="Arial"/>
              </a:rPr>
              <a:t>Bốn cái cánh</a:t>
            </a:r>
            <a:r>
              <a:rPr lang="en-US" sz="2400" b="1" i="1" kern="0" dirty="0">
                <a:solidFill>
                  <a:srgbClr val="C00000"/>
                </a:solidFill>
                <a:latin typeface="UTM Avo" panose="02040603050506020204" pitchFamily="18" charset="0"/>
                <a:cs typeface="Arial"/>
                <a:sym typeface="Arial"/>
              </a:rPr>
              <a:t>/</a:t>
            </a:r>
            <a:r>
              <a:rPr lang="vi-VN" sz="2400" i="1" kern="0" dirty="0">
                <a:solidFill>
                  <a:srgbClr val="000000"/>
                </a:solidFill>
                <a:latin typeface="UTM Avo" panose="02040603050506020204" pitchFamily="18" charset="0"/>
                <a:cs typeface="Arial"/>
                <a:sym typeface="Arial"/>
              </a:rPr>
              <a:t> mỏng như giấy bóng. </a:t>
            </a:r>
            <a:r>
              <a:rPr lang="vi-VN" sz="2400" b="1" i="1" kern="0" dirty="0">
                <a:solidFill>
                  <a:srgbClr val="C00000"/>
                </a:solidFill>
                <a:latin typeface="UTM Avo" panose="02040603050506020204" pitchFamily="18" charset="0"/>
                <a:cs typeface="Arial"/>
                <a:sym typeface="Arial"/>
              </a:rPr>
              <a:t>Hai con mắt</a:t>
            </a:r>
            <a:r>
              <a:rPr lang="en-US" sz="2400" b="1" i="1" kern="0" dirty="0">
                <a:solidFill>
                  <a:srgbClr val="C00000"/>
                </a:solidFill>
                <a:latin typeface="UTM Avo" panose="02040603050506020204" pitchFamily="18" charset="0"/>
                <a:cs typeface="Arial"/>
                <a:sym typeface="Arial"/>
              </a:rPr>
              <a:t>/</a:t>
            </a:r>
            <a:r>
              <a:rPr lang="vi-VN" sz="2400" i="1" kern="0" dirty="0">
                <a:solidFill>
                  <a:srgbClr val="000000"/>
                </a:solidFill>
                <a:latin typeface="UTM Avo" panose="02040603050506020204" pitchFamily="18" charset="0"/>
                <a:cs typeface="Arial"/>
                <a:sym typeface="Arial"/>
              </a:rPr>
              <a:t> long lanh như thuỷ tinh. </a:t>
            </a:r>
            <a:r>
              <a:rPr lang="vi-VN" sz="2400" b="1" i="1" kern="0" dirty="0">
                <a:solidFill>
                  <a:srgbClr val="C00000"/>
                </a:solidFill>
                <a:latin typeface="UTM Avo" panose="02040603050506020204" pitchFamily="18" charset="0"/>
                <a:cs typeface="Arial"/>
                <a:sym typeface="Arial"/>
              </a:rPr>
              <a:t>Thân hình ch</a:t>
            </a:r>
            <a:r>
              <a:rPr lang="en-US" sz="2400" b="1" i="1" kern="0" dirty="0">
                <a:solidFill>
                  <a:srgbClr val="C00000"/>
                </a:solidFill>
                <a:latin typeface="UTM Avo" panose="02040603050506020204" pitchFamily="18" charset="0"/>
                <a:cs typeface="Arial"/>
                <a:sym typeface="Arial"/>
              </a:rPr>
              <a:t>ú/</a:t>
            </a:r>
            <a:r>
              <a:rPr lang="vi-VN" sz="2400" i="1" kern="0" dirty="0">
                <a:solidFill>
                  <a:srgbClr val="000000"/>
                </a:solidFill>
                <a:latin typeface="UTM Avo" panose="02040603050506020204" pitchFamily="18" charset="0"/>
                <a:cs typeface="Arial"/>
                <a:sym typeface="Arial"/>
              </a:rPr>
              <a:t> nhỏ và thon vàng như màu vàng của nắng mùa thu.</a:t>
            </a:r>
          </a:p>
          <a:p>
            <a:pPr algn="r">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Theo Nguyễn Thế Hội</a:t>
            </a:r>
            <a:endParaRPr sz="2400" kern="0" dirty="0">
              <a:solidFill>
                <a:srgbClr val="000000"/>
              </a:solidFill>
              <a:latin typeface="UTM Avo" panose="02040603050506020204" pitchFamily="18" charset="0"/>
              <a:cs typeface="Arial"/>
              <a:sym typeface="Arial"/>
            </a:endParaRPr>
          </a:p>
        </p:txBody>
      </p:sp>
      <p:sp>
        <p:nvSpPr>
          <p:cNvPr id="4" name="Google Shape;1311;p12">
            <a:extLst>
              <a:ext uri="{FF2B5EF4-FFF2-40B4-BE49-F238E27FC236}">
                <a16:creationId xmlns:a16="http://schemas.microsoft.com/office/drawing/2014/main" id="{260F2607-B2C3-8EC1-9823-3653BCC96805}"/>
              </a:ext>
            </a:extLst>
          </p:cNvPr>
          <p:cNvSpPr/>
          <p:nvPr/>
        </p:nvSpPr>
        <p:spPr>
          <a:xfrm>
            <a:off x="1131540" y="2130163"/>
            <a:ext cx="10090484" cy="786063"/>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dirty="0">
                <a:solidFill>
                  <a:schemeClr val="bg1"/>
                </a:solidFill>
                <a:latin typeface="UTM Avo" panose="02040603050506020204" pitchFamily="18" charset="0"/>
                <a:cs typeface="Arial"/>
                <a:sym typeface="Arial"/>
              </a:rPr>
              <a:t>1. </a:t>
            </a:r>
            <a:r>
              <a:rPr lang="en-US" sz="2400" b="1" kern="0" dirty="0" err="1">
                <a:solidFill>
                  <a:schemeClr val="bg1"/>
                </a:solidFill>
                <a:latin typeface="UTM Avo" panose="02040603050506020204" pitchFamily="18" charset="0"/>
                <a:cs typeface="Arial"/>
                <a:sym typeface="Arial"/>
              </a:rPr>
              <a:t>Tìm</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chủ</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ngữ</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của</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mỗi</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câu</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trong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đoạn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văn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sau</a:t>
            </a:r>
            <a:r>
              <a:rPr lang="en-US" sz="2400" b="1" kern="0" dirty="0">
                <a:solidFill>
                  <a:schemeClr val="bg1"/>
                </a:solidFill>
                <a:latin typeface="UTM Avo" panose="02040603050506020204" pitchFamily="18" charset="0"/>
                <a:cs typeface="Arial"/>
                <a:sym typeface="Arial"/>
              </a:rPr>
              <a:t>:</a:t>
            </a:r>
          </a:p>
        </p:txBody>
      </p:sp>
      <p:sp>
        <p:nvSpPr>
          <p:cNvPr id="7" name="Google Shape;1046;p6">
            <a:extLst>
              <a:ext uri="{FF2B5EF4-FFF2-40B4-BE49-F238E27FC236}">
                <a16:creationId xmlns:a16="http://schemas.microsoft.com/office/drawing/2014/main" id="{0840A030-32A5-01CC-C36E-C038A80FD940}"/>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a:solidFill>
                  <a:schemeClr val="accent6">
                    <a:lumMod val="75000"/>
                  </a:schemeClr>
                </a:solidFill>
                <a:latin typeface="UTM Avo" panose="02040603050506020204" pitchFamily="18" charset="0"/>
                <a:cs typeface="Arial"/>
                <a:sym typeface="Arial"/>
              </a:rPr>
              <a:t>LUYỆN TẬP</a:t>
            </a:r>
            <a:endParaRPr lang="en-US" sz="2800" b="1" kern="0" dirty="0">
              <a:solidFill>
                <a:schemeClr val="accent6">
                  <a:lumMod val="75000"/>
                </a:schemeClr>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7104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046;p6">
            <a:extLst>
              <a:ext uri="{FF2B5EF4-FFF2-40B4-BE49-F238E27FC236}">
                <a16:creationId xmlns:a16="http://schemas.microsoft.com/office/drawing/2014/main" id="{0840A030-32A5-01CC-C36E-C038A80FD940}"/>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a:solidFill>
                  <a:schemeClr val="accent6">
                    <a:lumMod val="75000"/>
                  </a:schemeClr>
                </a:solidFill>
                <a:latin typeface="UTM Avo" panose="02040603050506020204" pitchFamily="18" charset="0"/>
                <a:cs typeface="Arial"/>
                <a:sym typeface="Arial"/>
              </a:rPr>
              <a:t>LUYỆN TẬP</a:t>
            </a:r>
            <a:endParaRPr lang="en-US" sz="2800" b="1" kern="0" dirty="0">
              <a:solidFill>
                <a:schemeClr val="accent6">
                  <a:lumMod val="75000"/>
                </a:schemeClr>
              </a:solidFill>
              <a:latin typeface="UTM Avo" panose="02040603050506020204" pitchFamily="18" charset="0"/>
              <a:cs typeface="Arial"/>
              <a:sym typeface="Arial"/>
            </a:endParaRPr>
          </a:p>
        </p:txBody>
      </p:sp>
      <p:sp>
        <p:nvSpPr>
          <p:cNvPr id="5" name="Google Shape;1326;p14">
            <a:extLst>
              <a:ext uri="{FF2B5EF4-FFF2-40B4-BE49-F238E27FC236}">
                <a16:creationId xmlns:a16="http://schemas.microsoft.com/office/drawing/2014/main" id="{F00EAD11-E57F-C62C-E8FC-37C2800068DE}"/>
              </a:ext>
            </a:extLst>
          </p:cNvPr>
          <p:cNvSpPr/>
          <p:nvPr/>
        </p:nvSpPr>
        <p:spPr>
          <a:xfrm>
            <a:off x="2165682" y="4049779"/>
            <a:ext cx="8008332" cy="1231052"/>
          </a:xfrm>
          <a:prstGeom prst="rect">
            <a:avLst/>
          </a:prstGeom>
          <a:noFill/>
          <a:ln>
            <a:noFill/>
          </a:ln>
        </p:spPr>
        <p:txBody>
          <a:bodyPr spcFirstLastPara="1" wrap="square" lIns="121900" tIns="60933" rIns="121900" bIns="60933" anchor="t" anchorCtr="0">
            <a:spAutoFit/>
          </a:bodyPr>
          <a:lstStyle/>
          <a:p>
            <a:pPr>
              <a:lnSpc>
                <a:spcPct val="150000"/>
              </a:lnSpc>
              <a:buClr>
                <a:srgbClr val="000000"/>
              </a:buClr>
            </a:pPr>
            <a:r>
              <a:rPr lang="vi-VN" sz="2400" kern="0" dirty="0">
                <a:solidFill>
                  <a:schemeClr val="bg1"/>
                </a:solidFill>
                <a:latin typeface="UTM Avo" panose="02040603050506020204" pitchFamily="18" charset="0"/>
                <a:cs typeface="Arial"/>
                <a:sym typeface="Arial"/>
              </a:rPr>
              <a:t>Em thường chơi đá bóng với các bạn sau giờ học.</a:t>
            </a:r>
            <a:endParaRPr sz="2400" kern="0" dirty="0">
              <a:solidFill>
                <a:schemeClr val="bg1"/>
              </a:solidFill>
              <a:latin typeface="UTM Avo" panose="02040603050506020204" pitchFamily="18" charset="0"/>
              <a:cs typeface="Arial"/>
              <a:sym typeface="Arial"/>
            </a:endParaRPr>
          </a:p>
          <a:p>
            <a:pPr>
              <a:lnSpc>
                <a:spcPct val="150000"/>
              </a:lnSpc>
              <a:buClr>
                <a:srgbClr val="000000"/>
              </a:buClr>
            </a:pPr>
            <a:r>
              <a:rPr lang="en-US" sz="2400" kern="0" dirty="0">
                <a:solidFill>
                  <a:schemeClr val="bg1"/>
                </a:solidFill>
                <a:latin typeface="UTM Avo" panose="02040603050506020204" pitchFamily="18" charset="0"/>
                <a:cs typeface="Arial"/>
                <a:sym typeface="Wingdings" panose="05000000000000000000" pitchFamily="2" charset="2"/>
              </a:rPr>
              <a:t> </a:t>
            </a:r>
            <a:r>
              <a:rPr lang="vi-VN" sz="2400" kern="0" dirty="0">
                <a:solidFill>
                  <a:schemeClr val="bg1"/>
                </a:solidFill>
                <a:latin typeface="UTM Avo" panose="02040603050506020204" pitchFamily="18" charset="0"/>
                <a:cs typeface="Arial"/>
                <a:sym typeface="Arial"/>
              </a:rPr>
              <a:t>Chủ ngữ: </a:t>
            </a:r>
            <a:r>
              <a:rPr lang="en-US" sz="2400" kern="0" dirty="0">
                <a:solidFill>
                  <a:schemeClr val="bg1"/>
                </a:solidFill>
                <a:latin typeface="UTM Avo" panose="02040603050506020204" pitchFamily="18" charset="0"/>
                <a:cs typeface="Arial"/>
                <a:sym typeface="Arial"/>
              </a:rPr>
              <a:t>E</a:t>
            </a:r>
            <a:r>
              <a:rPr lang="vi-VN" sz="2400" kern="0" dirty="0">
                <a:solidFill>
                  <a:schemeClr val="bg1"/>
                </a:solidFill>
                <a:latin typeface="UTM Avo" panose="02040603050506020204" pitchFamily="18" charset="0"/>
                <a:cs typeface="Arial"/>
                <a:sym typeface="Arial"/>
              </a:rPr>
              <a:t>m</a:t>
            </a:r>
            <a:endParaRPr sz="2400" kern="0" dirty="0">
              <a:solidFill>
                <a:schemeClr val="bg1"/>
              </a:solidFill>
              <a:latin typeface="UTM Avo" panose="02040603050506020204" pitchFamily="18" charset="0"/>
              <a:cs typeface="Arial"/>
              <a:sym typeface="Arial"/>
            </a:endParaRPr>
          </a:p>
        </p:txBody>
      </p:sp>
      <p:sp>
        <p:nvSpPr>
          <p:cNvPr id="6" name="Google Shape;1327;p14">
            <a:extLst>
              <a:ext uri="{FF2B5EF4-FFF2-40B4-BE49-F238E27FC236}">
                <a16:creationId xmlns:a16="http://schemas.microsoft.com/office/drawing/2014/main" id="{CF2A9BB9-FE12-293D-4E0B-570D1ACC3C14}"/>
              </a:ext>
            </a:extLst>
          </p:cNvPr>
          <p:cNvSpPr/>
          <p:nvPr/>
        </p:nvSpPr>
        <p:spPr>
          <a:xfrm>
            <a:off x="867379" y="2089577"/>
            <a:ext cx="10885350" cy="1242849"/>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lnSpc>
                <a:spcPct val="125000"/>
              </a:lnSpc>
              <a:buClr>
                <a:srgbClr val="000000"/>
              </a:buClr>
              <a:buFont typeface="Arial"/>
              <a:buNone/>
            </a:pPr>
            <a:r>
              <a:rPr lang="en-US" sz="2400" b="1" kern="0" dirty="0">
                <a:solidFill>
                  <a:schemeClr val="bg1"/>
                </a:solidFill>
                <a:latin typeface="UTM Avo" panose="02040603050506020204" pitchFamily="18" charset="0"/>
                <a:cs typeface="Arial"/>
                <a:sym typeface="Arial"/>
              </a:rPr>
              <a:t>2. </a:t>
            </a:r>
            <a:r>
              <a:rPr lang="en-US" sz="2400" b="1" kern="0" dirty="0" err="1">
                <a:solidFill>
                  <a:schemeClr val="bg1"/>
                </a:solidFill>
                <a:latin typeface="UTM Avo" panose="02040603050506020204" pitchFamily="18" charset="0"/>
                <a:cs typeface="Arial"/>
                <a:sym typeface="Arial"/>
              </a:rPr>
              <a:t>Đặt</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một</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câu</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nói</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về</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sức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khỏe</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của</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em</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hoặc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về</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việc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em</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tập</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thể</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dục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thể</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thao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để</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bảo</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vệ</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sức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khỏe</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Xác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định</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chủ</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ngữ</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của</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câu</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đó</a:t>
            </a:r>
            <a:r>
              <a:rPr lang="en-US" sz="2400" b="1" kern="0" dirty="0">
                <a:solidFill>
                  <a:schemeClr val="bg1"/>
                </a:solidFill>
                <a:latin typeface="UTM Avo" panose="02040603050506020204" pitchFamily="18" charset="0"/>
                <a:cs typeface="Arial"/>
                <a:sym typeface="Arial"/>
              </a:rPr>
              <a:t>.</a:t>
            </a:r>
          </a:p>
        </p:txBody>
      </p:sp>
      <p:sp>
        <p:nvSpPr>
          <p:cNvPr id="9" name="Google Shape;1329;p14">
            <a:extLst>
              <a:ext uri="{FF2B5EF4-FFF2-40B4-BE49-F238E27FC236}">
                <a16:creationId xmlns:a16="http://schemas.microsoft.com/office/drawing/2014/main" id="{1965B2C5-2190-5ED1-8EBD-7C0525970BFE}"/>
              </a:ext>
            </a:extLst>
          </p:cNvPr>
          <p:cNvSpPr/>
          <p:nvPr/>
        </p:nvSpPr>
        <p:spPr>
          <a:xfrm>
            <a:off x="4824523" y="3373370"/>
            <a:ext cx="2542952"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b="1" u="sng" kern="0" dirty="0">
                <a:solidFill>
                  <a:schemeClr val="bg1"/>
                </a:solidFill>
                <a:latin typeface="UTM Avo" panose="02040603050506020204" pitchFamily="18" charset="0"/>
                <a:cs typeface="Arial"/>
                <a:sym typeface="Arial"/>
              </a:rPr>
              <a:t>Gợi ý</a:t>
            </a:r>
            <a:endParaRPr sz="2400" b="1" u="sng" kern="0" dirty="0">
              <a:solidFill>
                <a:schemeClr val="bg1"/>
              </a:solidFill>
              <a:latin typeface="UTM Avo" panose="02040603050506020204" pitchFamily="18" charset="0"/>
              <a:cs typeface="Arial"/>
              <a:sym typeface="Arial"/>
            </a:endParaRPr>
          </a:p>
        </p:txBody>
      </p:sp>
    </p:spTree>
    <p:extLst>
      <p:ext uri="{BB962C8B-B14F-4D97-AF65-F5344CB8AC3E}">
        <p14:creationId xmlns:p14="http://schemas.microsoft.com/office/powerpoint/2010/main" val="107073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D7F27D-6B40-692B-5292-A7713C35E5D0}"/>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2458BA06-0D4C-3EC9-0592-A3070E6038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CCC9B64-F736-0485-93E1-F5B3CED2D06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3" name="Picture 2" descr="Chú Mèo Hồng, Con Mèo Hồng, Chú Mèo Ngộ Nghĩnh 5 - KhoThietKe.Net">
            <a:extLst>
              <a:ext uri="{FF2B5EF4-FFF2-40B4-BE49-F238E27FC236}">
                <a16:creationId xmlns:a16="http://schemas.microsoft.com/office/drawing/2014/main" id="{8BFE888D-2076-7BC2-8554-FDE8F9BF68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45" r="18035" b="42202"/>
          <a:stretch/>
        </p:blipFill>
        <p:spPr bwMode="auto">
          <a:xfrm>
            <a:off x="7800475" y="1725021"/>
            <a:ext cx="1511165" cy="12082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hú Mèo Hồng, Con Mèo Hồng, Chú Mèo Ngộ Nghĩnh 5 - KhoThietKe.Net">
            <a:extLst>
              <a:ext uri="{FF2B5EF4-FFF2-40B4-BE49-F238E27FC236}">
                <a16:creationId xmlns:a16="http://schemas.microsoft.com/office/drawing/2014/main" id="{7BD81D17-6538-162B-F5A0-D64B11E27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45" r="18035" b="42202"/>
          <a:stretch/>
        </p:blipFill>
        <p:spPr bwMode="auto">
          <a:xfrm>
            <a:off x="2437596" y="1725022"/>
            <a:ext cx="1511165" cy="120827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Rounded Corners 44">
            <a:extLst>
              <a:ext uri="{FF2B5EF4-FFF2-40B4-BE49-F238E27FC236}">
                <a16:creationId xmlns:a16="http://schemas.microsoft.com/office/drawing/2014/main" id="{454859ED-96AD-FF38-3F90-7356AA4ADFD2}"/>
              </a:ext>
            </a:extLst>
          </p:cNvPr>
          <p:cNvSpPr/>
          <p:nvPr/>
        </p:nvSpPr>
        <p:spPr>
          <a:xfrm>
            <a:off x="683393" y="2933299"/>
            <a:ext cx="5019573" cy="1799924"/>
          </a:xfrm>
          <a:prstGeom prst="roundRect">
            <a:avLst>
              <a:gd name="adj" fmla="val 50000"/>
            </a:avLst>
          </a:prstGeom>
          <a:solidFill>
            <a:schemeClr val="accent2">
              <a:lumMod val="20000"/>
              <a:lumOff val="80000"/>
            </a:schemeClr>
          </a:solid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UTM Avo" panose="02040603050506020204" pitchFamily="18" charset="0"/>
              </a:rPr>
              <a:t>Ôn</a:t>
            </a:r>
            <a:r>
              <a:rPr lang="en-US" sz="2400" dirty="0">
                <a:solidFill>
                  <a:schemeClr val="bg1"/>
                </a:solidFill>
                <a:latin typeface="UTM Avo" panose="02040603050506020204" pitchFamily="18" charset="0"/>
              </a:rPr>
              <a:t> </a:t>
            </a:r>
            <a:r>
              <a:rPr lang="en-US" sz="2400" dirty="0" err="1">
                <a:solidFill>
                  <a:schemeClr val="bg1"/>
                </a:solidFill>
                <a:latin typeface="UTM Avo" panose="02040603050506020204" pitchFamily="18" charset="0"/>
              </a:rPr>
              <a:t>tập</a:t>
            </a:r>
            <a:r>
              <a:rPr lang="en-US" sz="2400" dirty="0">
                <a:solidFill>
                  <a:schemeClr val="bg1"/>
                </a:solidFill>
                <a:latin typeface="UTM Avo" panose="02040603050506020204" pitchFamily="18" charset="0"/>
              </a:rPr>
              <a:t> </a:t>
            </a:r>
            <a:r>
              <a:rPr lang="en-US" sz="2400" dirty="0" err="1">
                <a:solidFill>
                  <a:schemeClr val="bg1"/>
                </a:solidFill>
                <a:latin typeface="UTM Avo" panose="02040603050506020204" pitchFamily="18" charset="0"/>
              </a:rPr>
              <a:t>các</a:t>
            </a:r>
            <a:r>
              <a:rPr lang="en-US" sz="2400" dirty="0">
                <a:solidFill>
                  <a:schemeClr val="bg1"/>
                </a:solidFill>
                <a:latin typeface="UTM Avo" panose="02040603050506020204" pitchFamily="18" charset="0"/>
              </a:rPr>
              <a:t> </a:t>
            </a:r>
          </a:p>
          <a:p>
            <a:pPr algn="ctr"/>
            <a:r>
              <a:rPr lang="en-US" sz="2400" dirty="0" err="1">
                <a:solidFill>
                  <a:schemeClr val="bg1"/>
                </a:solidFill>
                <a:latin typeface="UTM Avo" panose="02040603050506020204" pitchFamily="18" charset="0"/>
              </a:rPr>
              <a:t>kiến</a:t>
            </a:r>
            <a:r>
              <a:rPr lang="en-US" sz="2400" dirty="0">
                <a:solidFill>
                  <a:schemeClr val="bg1"/>
                </a:solidFill>
                <a:latin typeface="UTM Avo" panose="02040603050506020204" pitchFamily="18" charset="0"/>
              </a:rPr>
              <a:t> </a:t>
            </a:r>
            <a:r>
              <a:rPr lang="en-US" sz="2400" dirty="0" err="1">
                <a:solidFill>
                  <a:schemeClr val="bg1"/>
                </a:solidFill>
                <a:latin typeface="UTM Avo" panose="02040603050506020204" pitchFamily="18" charset="0"/>
              </a:rPr>
              <a:t>thức</a:t>
            </a:r>
            <a:r>
              <a:rPr lang="en-US" sz="2400" dirty="0">
                <a:solidFill>
                  <a:schemeClr val="bg1"/>
                </a:solidFill>
                <a:latin typeface="UTM Avo" panose="02040603050506020204" pitchFamily="18" charset="0"/>
              </a:rPr>
              <a:t> </a:t>
            </a:r>
            <a:r>
              <a:rPr lang="en-US" sz="2400" dirty="0" err="1">
                <a:solidFill>
                  <a:schemeClr val="bg1"/>
                </a:solidFill>
                <a:latin typeface="UTM Avo" panose="02040603050506020204" pitchFamily="18" charset="0"/>
              </a:rPr>
              <a:t>đã</a:t>
            </a:r>
            <a:r>
              <a:rPr lang="en-US" sz="2400" dirty="0">
                <a:solidFill>
                  <a:schemeClr val="bg1"/>
                </a:solidFill>
                <a:latin typeface="UTM Avo" panose="02040603050506020204" pitchFamily="18" charset="0"/>
              </a:rPr>
              <a:t> </a:t>
            </a:r>
            <a:r>
              <a:rPr lang="en-US" sz="2400" dirty="0" err="1">
                <a:solidFill>
                  <a:schemeClr val="bg1"/>
                </a:solidFill>
                <a:latin typeface="UTM Avo" panose="02040603050506020204" pitchFamily="18" charset="0"/>
              </a:rPr>
              <a:t>học</a:t>
            </a:r>
            <a:endParaRPr lang="en-US" sz="2400" dirty="0">
              <a:solidFill>
                <a:schemeClr val="bg1"/>
              </a:solidFill>
              <a:latin typeface="UTM Avo" panose="02040603050506020204" pitchFamily="18" charset="0"/>
            </a:endParaRPr>
          </a:p>
        </p:txBody>
      </p:sp>
      <p:sp>
        <p:nvSpPr>
          <p:cNvPr id="46" name="Rectangle: Rounded Corners 45">
            <a:extLst>
              <a:ext uri="{FF2B5EF4-FFF2-40B4-BE49-F238E27FC236}">
                <a16:creationId xmlns:a16="http://schemas.microsoft.com/office/drawing/2014/main" id="{7C479F67-36CC-8B48-4550-A28D93143EFA}"/>
              </a:ext>
            </a:extLst>
          </p:cNvPr>
          <p:cNvSpPr/>
          <p:nvPr/>
        </p:nvSpPr>
        <p:spPr>
          <a:xfrm>
            <a:off x="5953225" y="2933299"/>
            <a:ext cx="5019573" cy="1799924"/>
          </a:xfrm>
          <a:prstGeom prst="roundRect">
            <a:avLst>
              <a:gd name="adj" fmla="val 50000"/>
            </a:avLst>
          </a:prstGeom>
          <a:solidFill>
            <a:schemeClr val="accent2">
              <a:lumMod val="20000"/>
              <a:lumOff val="80000"/>
            </a:schemeClr>
          </a:solid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UTM Avo" panose="02040603050506020204" pitchFamily="18" charset="0"/>
              </a:rPr>
              <a:t>Chuẩn bị bài</a:t>
            </a:r>
          </a:p>
          <a:p>
            <a:pPr algn="ctr"/>
            <a:r>
              <a:rPr lang="vi-VN" sz="2400" b="1" i="1" dirty="0">
                <a:solidFill>
                  <a:schemeClr val="bg1"/>
                </a:solidFill>
                <a:latin typeface="UTM Avo" panose="02040603050506020204" pitchFamily="18" charset="0"/>
              </a:rPr>
              <a:t>Bài viết 2: Viết thư thăm hỏi</a:t>
            </a: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pic>
        <p:nvPicPr>
          <p:cNvPr id="9" name="Picture 8" descr="A screenshot of a qr code&#10;&#10;Description automatically generated">
            <a:hlinkClick r:id="rId4"/>
            <a:extLst>
              <a:ext uri="{FF2B5EF4-FFF2-40B4-BE49-F238E27FC236}">
                <a16:creationId xmlns:a16="http://schemas.microsoft.com/office/drawing/2014/main" id="{0C2D6A12-42FC-6EEB-211F-6EFE707163C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13935-7BC1-DCEB-C4E4-07DC8D52361E}"/>
              </a:ext>
            </a:extLst>
          </p:cNvPr>
          <p:cNvSpPr txBox="1"/>
          <p:nvPr/>
        </p:nvSpPr>
        <p:spPr>
          <a:xfrm>
            <a:off x="10866032" y="1717101"/>
            <a:ext cx="1216041"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nvGrpSpPr>
          <p:cNvPr id="2" name="Group 1">
            <a:extLst>
              <a:ext uri="{FF2B5EF4-FFF2-40B4-BE49-F238E27FC236}">
                <a16:creationId xmlns:a16="http://schemas.microsoft.com/office/drawing/2014/main" id="{C168DB75-377F-9C6C-35AF-9F2A97F84511}"/>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10B3281D-ADFB-201B-CC9A-39EE27F5203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84B4C87D-27A5-A20D-329F-FCB78328588C}"/>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Google Shape;794;p2">
            <a:extLst>
              <a:ext uri="{FF2B5EF4-FFF2-40B4-BE49-F238E27FC236}">
                <a16:creationId xmlns:a16="http://schemas.microsoft.com/office/drawing/2014/main" id="{A92799D5-A9AB-95B2-5F9B-1EC8801823CF}"/>
              </a:ext>
            </a:extLst>
          </p:cNvPr>
          <p:cNvSpPr/>
          <p:nvPr/>
        </p:nvSpPr>
        <p:spPr>
          <a:xfrm>
            <a:off x="0" y="1760822"/>
            <a:ext cx="12192000" cy="1200465"/>
          </a:xfrm>
          <a:prstGeom prst="rect">
            <a:avLst/>
          </a:prstGeom>
          <a:solidFill>
            <a:srgbClr val="95BC8F"/>
          </a:solidFill>
          <a:ln>
            <a:noFill/>
          </a:ln>
        </p:spPr>
        <p:txBody>
          <a:bodyPr spcFirstLastPara="1" wrap="square" lIns="121900" tIns="60933" rIns="121900" bIns="60933" anchor="ctr" anchorCtr="0">
            <a:noAutofit/>
          </a:bodyPr>
          <a:lstStyle/>
          <a:p>
            <a:pPr lvl="0" algn="ctr">
              <a:lnSpc>
                <a:spcPct val="125000"/>
              </a:lnSpc>
              <a:buClr>
                <a:srgbClr val="000000"/>
              </a:buClr>
            </a:pPr>
            <a:r>
              <a:rPr lang="vi-VN" sz="2800" b="1" kern="0" dirty="0">
                <a:solidFill>
                  <a:srgbClr val="FFFFFF"/>
                </a:solidFill>
                <a:latin typeface="UTM Avo" panose="02040603050506020204" pitchFamily="18" charset="0"/>
                <a:cs typeface="Arial"/>
                <a:sym typeface="Arial"/>
              </a:rPr>
              <a:t>Em hãy đặt câu theo kiểu </a:t>
            </a:r>
          </a:p>
          <a:p>
            <a:pPr lvl="0" algn="ctr">
              <a:lnSpc>
                <a:spcPct val="125000"/>
              </a:lnSpc>
              <a:buClr>
                <a:srgbClr val="000000"/>
              </a:buClr>
            </a:pPr>
            <a:r>
              <a:rPr lang="vi-VN" sz="2800" b="1" kern="0" dirty="0">
                <a:solidFill>
                  <a:srgbClr val="FFFFFF"/>
                </a:solidFill>
                <a:latin typeface="UTM Avo" panose="02040603050506020204" pitchFamily="18" charset="0"/>
                <a:cs typeface="Arial"/>
                <a:sym typeface="Arial"/>
              </a:rPr>
              <a:t>Ai làm gì? Ai là gì? Ai thế nào?</a:t>
            </a:r>
          </a:p>
        </p:txBody>
      </p:sp>
      <p:sp>
        <p:nvSpPr>
          <p:cNvPr id="31" name="Google Shape;796;p2">
            <a:extLst>
              <a:ext uri="{FF2B5EF4-FFF2-40B4-BE49-F238E27FC236}">
                <a16:creationId xmlns:a16="http://schemas.microsoft.com/office/drawing/2014/main" id="{A40628B5-A030-C147-C7AD-E96C8DD1C321}"/>
              </a:ext>
            </a:extLst>
          </p:cNvPr>
          <p:cNvSpPr/>
          <p:nvPr/>
        </p:nvSpPr>
        <p:spPr>
          <a:xfrm>
            <a:off x="3710792" y="3619655"/>
            <a:ext cx="5377383" cy="1738883"/>
          </a:xfrm>
          <a:prstGeom prst="rect">
            <a:avLst/>
          </a:prstGeom>
          <a:noFill/>
          <a:ln>
            <a:noFill/>
          </a:ln>
        </p:spPr>
        <p:txBody>
          <a:bodyPr spcFirstLastPara="1" wrap="square" lIns="121900" tIns="60933" rIns="121900" bIns="60933" anchor="t" anchorCtr="0">
            <a:spAutoFit/>
          </a:bodyPr>
          <a:lstStyle/>
          <a:p>
            <a:pPr>
              <a:lnSpc>
                <a:spcPct val="125000"/>
              </a:lnSpc>
              <a:buClr>
                <a:srgbClr val="000000"/>
              </a:buClr>
              <a:buFont typeface="Arial"/>
              <a:buNone/>
            </a:pPr>
            <a:r>
              <a:rPr lang="vi-VN" sz="2800" kern="0" dirty="0">
                <a:solidFill>
                  <a:srgbClr val="000000"/>
                </a:solidFill>
                <a:latin typeface="UTM Avo" panose="02040603050506020204" pitchFamily="18" charset="0"/>
                <a:cs typeface="Arial"/>
                <a:sym typeface="Arial"/>
              </a:rPr>
              <a:t>+ </a:t>
            </a:r>
            <a:r>
              <a:rPr lang="vi-VN" sz="2800" b="1" kern="0" dirty="0">
                <a:solidFill>
                  <a:srgbClr val="C00000"/>
                </a:solidFill>
                <a:latin typeface="UTM Avo" panose="02040603050506020204" pitchFamily="18" charset="0"/>
                <a:cs typeface="Arial"/>
                <a:sym typeface="Arial"/>
              </a:rPr>
              <a:t>Mẹ em </a:t>
            </a:r>
            <a:r>
              <a:rPr lang="vi-VN" sz="2800" kern="0" dirty="0">
                <a:solidFill>
                  <a:srgbClr val="000000"/>
                </a:solidFill>
                <a:latin typeface="UTM Avo" panose="02040603050506020204" pitchFamily="18" charset="0"/>
                <a:cs typeface="Arial"/>
                <a:sym typeface="Arial"/>
              </a:rPr>
              <a:t>là cô giáo.</a:t>
            </a:r>
          </a:p>
          <a:p>
            <a:pPr>
              <a:lnSpc>
                <a:spcPct val="125000"/>
              </a:lnSpc>
              <a:buClr>
                <a:srgbClr val="000000"/>
              </a:buClr>
              <a:buFont typeface="Arial"/>
              <a:buNone/>
            </a:pPr>
            <a:r>
              <a:rPr lang="vi-VN" sz="2800" kern="0" dirty="0">
                <a:solidFill>
                  <a:srgbClr val="000000"/>
                </a:solidFill>
                <a:latin typeface="UTM Avo" panose="02040603050506020204" pitchFamily="18" charset="0"/>
                <a:cs typeface="Arial"/>
                <a:sym typeface="Arial"/>
              </a:rPr>
              <a:t>+ </a:t>
            </a:r>
            <a:r>
              <a:rPr lang="vi-VN" sz="2800" b="1" kern="0" dirty="0">
                <a:solidFill>
                  <a:srgbClr val="C00000"/>
                </a:solidFill>
                <a:latin typeface="UTM Avo" panose="02040603050506020204" pitchFamily="18" charset="0"/>
                <a:cs typeface="Arial"/>
                <a:sym typeface="Arial"/>
              </a:rPr>
              <a:t>Em bé </a:t>
            </a:r>
            <a:r>
              <a:rPr lang="vi-VN" sz="2800" kern="0" dirty="0">
                <a:solidFill>
                  <a:srgbClr val="000000"/>
                </a:solidFill>
                <a:latin typeface="UTM Avo" panose="02040603050506020204" pitchFamily="18" charset="0"/>
                <a:cs typeface="Arial"/>
                <a:sym typeface="Arial"/>
              </a:rPr>
              <a:t>đang xem tivi.</a:t>
            </a:r>
          </a:p>
          <a:p>
            <a:pPr>
              <a:lnSpc>
                <a:spcPct val="125000"/>
              </a:lnSpc>
              <a:buClr>
                <a:srgbClr val="000000"/>
              </a:buClr>
              <a:buFont typeface="Arial"/>
              <a:buNone/>
            </a:pPr>
            <a:r>
              <a:rPr lang="vi-VN" sz="2800" kern="0" dirty="0">
                <a:solidFill>
                  <a:srgbClr val="000000"/>
                </a:solidFill>
                <a:latin typeface="UTM Avo" panose="02040603050506020204" pitchFamily="18" charset="0"/>
                <a:cs typeface="Arial"/>
                <a:sym typeface="Arial"/>
              </a:rPr>
              <a:t>+ </a:t>
            </a:r>
            <a:r>
              <a:rPr lang="vi-VN" sz="2800" b="1" kern="0" dirty="0">
                <a:solidFill>
                  <a:srgbClr val="C00000"/>
                </a:solidFill>
                <a:latin typeface="UTM Avo" panose="02040603050506020204" pitchFamily="18" charset="0"/>
                <a:cs typeface="Arial"/>
                <a:sym typeface="Arial"/>
              </a:rPr>
              <a:t>Lan</a:t>
            </a:r>
            <a:r>
              <a:rPr lang="vi-VN" sz="2800" kern="0" dirty="0">
                <a:solidFill>
                  <a:srgbClr val="000000"/>
                </a:solidFill>
                <a:latin typeface="UTM Avo" panose="02040603050506020204" pitchFamily="18" charset="0"/>
                <a:cs typeface="Arial"/>
                <a:sym typeface="Arial"/>
              </a:rPr>
              <a:t> là người cao nhất lớp.</a:t>
            </a:r>
          </a:p>
        </p:txBody>
      </p:sp>
      <p:grpSp>
        <p:nvGrpSpPr>
          <p:cNvPr id="75" name="Google Shape;835;p2">
            <a:extLst>
              <a:ext uri="{FF2B5EF4-FFF2-40B4-BE49-F238E27FC236}">
                <a16:creationId xmlns:a16="http://schemas.microsoft.com/office/drawing/2014/main" id="{5CDC293C-7F80-DAEC-3DC7-46EAA760C5AE}"/>
              </a:ext>
            </a:extLst>
          </p:cNvPr>
          <p:cNvGrpSpPr/>
          <p:nvPr/>
        </p:nvGrpSpPr>
        <p:grpSpPr>
          <a:xfrm rot="-205993">
            <a:off x="10333217" y="4658750"/>
            <a:ext cx="1942851" cy="2304012"/>
            <a:chOff x="6275425" y="1993058"/>
            <a:chExt cx="2148572" cy="2610264"/>
          </a:xfrm>
        </p:grpSpPr>
        <p:sp>
          <p:nvSpPr>
            <p:cNvPr id="76" name="Google Shape;836;p2">
              <a:extLst>
                <a:ext uri="{FF2B5EF4-FFF2-40B4-BE49-F238E27FC236}">
                  <a16:creationId xmlns:a16="http://schemas.microsoft.com/office/drawing/2014/main" id="{4AEAF298-C8D1-5B02-4E03-802866C0CC82}"/>
                </a:ext>
              </a:extLst>
            </p:cNvPr>
            <p:cNvSpPr/>
            <p:nvPr/>
          </p:nvSpPr>
          <p:spPr>
            <a:xfrm>
              <a:off x="7488314" y="3023180"/>
              <a:ext cx="214219" cy="1369703"/>
            </a:xfrm>
            <a:custGeom>
              <a:avLst/>
              <a:gdLst/>
              <a:ahLst/>
              <a:cxnLst/>
              <a:rect l="l" t="t" r="r" b="b"/>
              <a:pathLst>
                <a:path w="3140" h="20077" extrusionOk="0">
                  <a:moveTo>
                    <a:pt x="2472" y="1"/>
                  </a:moveTo>
                  <a:lnTo>
                    <a:pt x="2300" y="24"/>
                  </a:lnTo>
                  <a:cubicBezTo>
                    <a:pt x="2305" y="75"/>
                    <a:pt x="2961" y="5104"/>
                    <a:pt x="1208" y="11407"/>
                  </a:cubicBezTo>
                  <a:cubicBezTo>
                    <a:pt x="1" y="15699"/>
                    <a:pt x="260" y="20033"/>
                    <a:pt x="264" y="20077"/>
                  </a:cubicBezTo>
                  <a:lnTo>
                    <a:pt x="439" y="20065"/>
                  </a:lnTo>
                  <a:cubicBezTo>
                    <a:pt x="435" y="20022"/>
                    <a:pt x="179" y="15716"/>
                    <a:pt x="1376" y="11453"/>
                  </a:cubicBezTo>
                  <a:cubicBezTo>
                    <a:pt x="3139" y="5117"/>
                    <a:pt x="2479" y="51"/>
                    <a:pt x="247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837;p2">
              <a:extLst>
                <a:ext uri="{FF2B5EF4-FFF2-40B4-BE49-F238E27FC236}">
                  <a16:creationId xmlns:a16="http://schemas.microsoft.com/office/drawing/2014/main" id="{C08BCE89-8AD2-86B7-F0E0-7CECE492E27E}"/>
                </a:ext>
              </a:extLst>
            </p:cNvPr>
            <p:cNvSpPr/>
            <p:nvPr/>
          </p:nvSpPr>
          <p:spPr>
            <a:xfrm>
              <a:off x="7567863" y="3561063"/>
              <a:ext cx="606703" cy="681406"/>
            </a:xfrm>
            <a:custGeom>
              <a:avLst/>
              <a:gdLst/>
              <a:ahLst/>
              <a:cxnLst/>
              <a:rect l="l" t="t" r="r" b="b"/>
              <a:pathLst>
                <a:path w="8893" h="9988" extrusionOk="0">
                  <a:moveTo>
                    <a:pt x="7957" y="1"/>
                  </a:moveTo>
                  <a:cubicBezTo>
                    <a:pt x="7582" y="1"/>
                    <a:pt x="7178" y="207"/>
                    <a:pt x="6845" y="445"/>
                  </a:cubicBezTo>
                  <a:cubicBezTo>
                    <a:pt x="6816" y="467"/>
                    <a:pt x="6785" y="486"/>
                    <a:pt x="6758" y="507"/>
                  </a:cubicBezTo>
                  <a:cubicBezTo>
                    <a:pt x="6751" y="513"/>
                    <a:pt x="6742" y="520"/>
                    <a:pt x="6735" y="526"/>
                  </a:cubicBezTo>
                  <a:cubicBezTo>
                    <a:pt x="6014" y="1075"/>
                    <a:pt x="5352" y="1680"/>
                    <a:pt x="4737" y="2336"/>
                  </a:cubicBezTo>
                  <a:lnTo>
                    <a:pt x="4654" y="2423"/>
                  </a:lnTo>
                  <a:cubicBezTo>
                    <a:pt x="4138" y="2980"/>
                    <a:pt x="3655" y="3568"/>
                    <a:pt x="3205" y="4181"/>
                  </a:cubicBezTo>
                  <a:cubicBezTo>
                    <a:pt x="3178" y="4216"/>
                    <a:pt x="3155" y="4248"/>
                    <a:pt x="3130" y="4284"/>
                  </a:cubicBezTo>
                  <a:lnTo>
                    <a:pt x="3130" y="4286"/>
                  </a:lnTo>
                  <a:cubicBezTo>
                    <a:pt x="2338" y="5367"/>
                    <a:pt x="1646" y="6525"/>
                    <a:pt x="1028" y="7708"/>
                  </a:cubicBezTo>
                  <a:cubicBezTo>
                    <a:pt x="838" y="8074"/>
                    <a:pt x="569" y="8585"/>
                    <a:pt x="319" y="9163"/>
                  </a:cubicBezTo>
                  <a:lnTo>
                    <a:pt x="317" y="9166"/>
                  </a:lnTo>
                  <a:cubicBezTo>
                    <a:pt x="252" y="9321"/>
                    <a:pt x="185" y="9477"/>
                    <a:pt x="126" y="9642"/>
                  </a:cubicBezTo>
                  <a:cubicBezTo>
                    <a:pt x="80" y="9755"/>
                    <a:pt x="39" y="9871"/>
                    <a:pt x="0" y="9988"/>
                  </a:cubicBezTo>
                  <a:cubicBezTo>
                    <a:pt x="1119" y="8969"/>
                    <a:pt x="2172" y="8173"/>
                    <a:pt x="3169" y="7326"/>
                  </a:cubicBezTo>
                  <a:lnTo>
                    <a:pt x="3210" y="7292"/>
                  </a:lnTo>
                  <a:cubicBezTo>
                    <a:pt x="3234" y="7272"/>
                    <a:pt x="3257" y="7252"/>
                    <a:pt x="3282" y="7230"/>
                  </a:cubicBezTo>
                  <a:lnTo>
                    <a:pt x="4107" y="6530"/>
                  </a:lnTo>
                  <a:lnTo>
                    <a:pt x="4182" y="6464"/>
                  </a:lnTo>
                  <a:lnTo>
                    <a:pt x="5817" y="5079"/>
                  </a:lnTo>
                  <a:lnTo>
                    <a:pt x="5888" y="5020"/>
                  </a:lnTo>
                  <a:cubicBezTo>
                    <a:pt x="6022" y="4905"/>
                    <a:pt x="6156" y="4791"/>
                    <a:pt x="6290" y="4677"/>
                  </a:cubicBezTo>
                  <a:cubicBezTo>
                    <a:pt x="7047" y="4035"/>
                    <a:pt x="7835" y="3350"/>
                    <a:pt x="8341" y="2515"/>
                  </a:cubicBezTo>
                  <a:cubicBezTo>
                    <a:pt x="8357" y="2489"/>
                    <a:pt x="8372" y="2463"/>
                    <a:pt x="8388" y="2438"/>
                  </a:cubicBezTo>
                  <a:cubicBezTo>
                    <a:pt x="8537" y="2184"/>
                    <a:pt x="8657" y="1914"/>
                    <a:pt x="8744" y="1628"/>
                  </a:cubicBezTo>
                  <a:cubicBezTo>
                    <a:pt x="8892" y="1146"/>
                    <a:pt x="8893" y="542"/>
                    <a:pt x="8531" y="213"/>
                  </a:cubicBezTo>
                  <a:cubicBezTo>
                    <a:pt x="8509" y="195"/>
                    <a:pt x="8489" y="177"/>
                    <a:pt x="8465" y="160"/>
                  </a:cubicBezTo>
                  <a:lnTo>
                    <a:pt x="8447" y="150"/>
                  </a:lnTo>
                  <a:cubicBezTo>
                    <a:pt x="8296" y="45"/>
                    <a:pt x="8130" y="1"/>
                    <a:pt x="7957" y="1"/>
                  </a:cubicBezTo>
                  <a:close/>
                </a:path>
              </a:pathLst>
            </a:custGeom>
            <a:solidFill>
              <a:srgbClr val="528C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838;p2">
              <a:extLst>
                <a:ext uri="{FF2B5EF4-FFF2-40B4-BE49-F238E27FC236}">
                  <a16:creationId xmlns:a16="http://schemas.microsoft.com/office/drawing/2014/main" id="{11176084-6CB0-9E1A-B739-BE263C37D037}"/>
                </a:ext>
              </a:extLst>
            </p:cNvPr>
            <p:cNvSpPr/>
            <p:nvPr/>
          </p:nvSpPr>
          <p:spPr>
            <a:xfrm>
              <a:off x="7576459" y="3571842"/>
              <a:ext cx="573274" cy="647227"/>
            </a:xfrm>
            <a:custGeom>
              <a:avLst/>
              <a:gdLst/>
              <a:ahLst/>
              <a:cxnLst/>
              <a:rect l="l" t="t" r="r" b="b"/>
              <a:pathLst>
                <a:path w="8403" h="9487" extrusionOk="0">
                  <a:moveTo>
                    <a:pt x="8336" y="0"/>
                  </a:moveTo>
                  <a:cubicBezTo>
                    <a:pt x="7706" y="375"/>
                    <a:pt x="7133" y="834"/>
                    <a:pt x="6619" y="1290"/>
                  </a:cubicBezTo>
                  <a:cubicBezTo>
                    <a:pt x="6588" y="1316"/>
                    <a:pt x="6559" y="1344"/>
                    <a:pt x="6528" y="1370"/>
                  </a:cubicBezTo>
                  <a:cubicBezTo>
                    <a:pt x="6383" y="1500"/>
                    <a:pt x="6244" y="1629"/>
                    <a:pt x="6111" y="1756"/>
                  </a:cubicBezTo>
                  <a:cubicBezTo>
                    <a:pt x="5860" y="1991"/>
                    <a:pt x="5613" y="2230"/>
                    <a:pt x="5369" y="2473"/>
                  </a:cubicBezTo>
                  <a:lnTo>
                    <a:pt x="5369" y="2474"/>
                  </a:lnTo>
                  <a:lnTo>
                    <a:pt x="5345" y="2499"/>
                  </a:lnTo>
                  <a:cubicBezTo>
                    <a:pt x="5083" y="2763"/>
                    <a:pt x="4822" y="3030"/>
                    <a:pt x="4566" y="3301"/>
                  </a:cubicBezTo>
                  <a:cubicBezTo>
                    <a:pt x="4541" y="3329"/>
                    <a:pt x="4515" y="3356"/>
                    <a:pt x="4489" y="3382"/>
                  </a:cubicBezTo>
                  <a:cubicBezTo>
                    <a:pt x="4012" y="3893"/>
                    <a:pt x="3550" y="4417"/>
                    <a:pt x="3104" y="4956"/>
                  </a:cubicBezTo>
                  <a:cubicBezTo>
                    <a:pt x="3075" y="4989"/>
                    <a:pt x="3049" y="5022"/>
                    <a:pt x="3020" y="5054"/>
                  </a:cubicBezTo>
                  <a:cubicBezTo>
                    <a:pt x="2755" y="5376"/>
                    <a:pt x="2496" y="5698"/>
                    <a:pt x="2245" y="6028"/>
                  </a:cubicBezTo>
                  <a:cubicBezTo>
                    <a:pt x="2245" y="6030"/>
                    <a:pt x="2243" y="6030"/>
                    <a:pt x="2241" y="6031"/>
                  </a:cubicBezTo>
                  <a:lnTo>
                    <a:pt x="2241" y="6034"/>
                  </a:lnTo>
                  <a:cubicBezTo>
                    <a:pt x="1510" y="6990"/>
                    <a:pt x="827" y="7978"/>
                    <a:pt x="193" y="9006"/>
                  </a:cubicBezTo>
                  <a:lnTo>
                    <a:pt x="191" y="9011"/>
                  </a:lnTo>
                  <a:cubicBezTo>
                    <a:pt x="126" y="9164"/>
                    <a:pt x="59" y="9322"/>
                    <a:pt x="0" y="9487"/>
                  </a:cubicBezTo>
                  <a:cubicBezTo>
                    <a:pt x="531" y="8597"/>
                    <a:pt x="1102" y="7729"/>
                    <a:pt x="1707" y="6891"/>
                  </a:cubicBezTo>
                  <a:cubicBezTo>
                    <a:pt x="1726" y="6867"/>
                    <a:pt x="1746" y="6839"/>
                    <a:pt x="1763" y="6813"/>
                  </a:cubicBezTo>
                  <a:cubicBezTo>
                    <a:pt x="1934" y="6579"/>
                    <a:pt x="2109" y="6347"/>
                    <a:pt x="2284" y="6115"/>
                  </a:cubicBezTo>
                  <a:cubicBezTo>
                    <a:pt x="2305" y="6089"/>
                    <a:pt x="2325" y="6065"/>
                    <a:pt x="2344" y="6037"/>
                  </a:cubicBezTo>
                  <a:cubicBezTo>
                    <a:pt x="2764" y="5493"/>
                    <a:pt x="3198" y="4960"/>
                    <a:pt x="3650" y="4442"/>
                  </a:cubicBezTo>
                  <a:lnTo>
                    <a:pt x="3650" y="4439"/>
                  </a:lnTo>
                  <a:cubicBezTo>
                    <a:pt x="3667" y="4417"/>
                    <a:pt x="3686" y="4395"/>
                    <a:pt x="3705" y="4374"/>
                  </a:cubicBezTo>
                  <a:cubicBezTo>
                    <a:pt x="4252" y="3748"/>
                    <a:pt x="4822" y="3137"/>
                    <a:pt x="5411" y="2548"/>
                  </a:cubicBezTo>
                  <a:cubicBezTo>
                    <a:pt x="5448" y="2514"/>
                    <a:pt x="5485" y="2476"/>
                    <a:pt x="5520" y="2440"/>
                  </a:cubicBezTo>
                  <a:cubicBezTo>
                    <a:pt x="5734" y="2228"/>
                    <a:pt x="5948" y="2021"/>
                    <a:pt x="6169" y="1816"/>
                  </a:cubicBezTo>
                  <a:cubicBezTo>
                    <a:pt x="6803" y="1218"/>
                    <a:pt x="7554" y="556"/>
                    <a:pt x="8402" y="53"/>
                  </a:cubicBezTo>
                  <a:cubicBezTo>
                    <a:pt x="8381" y="35"/>
                    <a:pt x="8362" y="16"/>
                    <a:pt x="8336"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839;p2">
              <a:extLst>
                <a:ext uri="{FF2B5EF4-FFF2-40B4-BE49-F238E27FC236}">
                  <a16:creationId xmlns:a16="http://schemas.microsoft.com/office/drawing/2014/main" id="{E3C51D1E-1695-062C-6757-3CC226F9A8F5}"/>
                </a:ext>
              </a:extLst>
            </p:cNvPr>
            <p:cNvSpPr/>
            <p:nvPr/>
          </p:nvSpPr>
          <p:spPr>
            <a:xfrm>
              <a:off x="7940845" y="3724392"/>
              <a:ext cx="199005" cy="22104"/>
            </a:xfrm>
            <a:custGeom>
              <a:avLst/>
              <a:gdLst/>
              <a:ahLst/>
              <a:cxnLst/>
              <a:rect l="l" t="t" r="r" b="b"/>
              <a:pathLst>
                <a:path w="2917" h="324" extrusionOk="0">
                  <a:moveTo>
                    <a:pt x="2054" y="0"/>
                  </a:moveTo>
                  <a:cubicBezTo>
                    <a:pt x="1425" y="0"/>
                    <a:pt x="799" y="68"/>
                    <a:pt x="179" y="202"/>
                  </a:cubicBezTo>
                  <a:cubicBezTo>
                    <a:pt x="130" y="212"/>
                    <a:pt x="81" y="224"/>
                    <a:pt x="31" y="237"/>
                  </a:cubicBezTo>
                  <a:lnTo>
                    <a:pt x="31" y="238"/>
                  </a:lnTo>
                  <a:cubicBezTo>
                    <a:pt x="20" y="241"/>
                    <a:pt x="10" y="244"/>
                    <a:pt x="1" y="246"/>
                  </a:cubicBezTo>
                  <a:lnTo>
                    <a:pt x="4" y="263"/>
                  </a:lnTo>
                  <a:lnTo>
                    <a:pt x="18" y="324"/>
                  </a:lnTo>
                  <a:cubicBezTo>
                    <a:pt x="37" y="320"/>
                    <a:pt x="53" y="314"/>
                    <a:pt x="69" y="311"/>
                  </a:cubicBezTo>
                  <a:cubicBezTo>
                    <a:pt x="726" y="157"/>
                    <a:pt x="1391" y="81"/>
                    <a:pt x="2059" y="81"/>
                  </a:cubicBezTo>
                  <a:cubicBezTo>
                    <a:pt x="2329" y="81"/>
                    <a:pt x="2599" y="93"/>
                    <a:pt x="2870" y="118"/>
                  </a:cubicBezTo>
                  <a:cubicBezTo>
                    <a:pt x="2886" y="94"/>
                    <a:pt x="2901" y="68"/>
                    <a:pt x="2916" y="43"/>
                  </a:cubicBezTo>
                  <a:cubicBezTo>
                    <a:pt x="2629" y="14"/>
                    <a:pt x="2341" y="0"/>
                    <a:pt x="2054"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840;p2">
              <a:extLst>
                <a:ext uri="{FF2B5EF4-FFF2-40B4-BE49-F238E27FC236}">
                  <a16:creationId xmlns:a16="http://schemas.microsoft.com/office/drawing/2014/main" id="{8ADC05B2-F85E-09B2-B9AD-F98954C32C8D}"/>
                </a:ext>
              </a:extLst>
            </p:cNvPr>
            <p:cNvSpPr/>
            <p:nvPr/>
          </p:nvSpPr>
          <p:spPr>
            <a:xfrm>
              <a:off x="8021827" y="3591218"/>
              <a:ext cx="13030" cy="76000"/>
            </a:xfrm>
            <a:custGeom>
              <a:avLst/>
              <a:gdLst/>
              <a:ahLst/>
              <a:cxnLst/>
              <a:rect l="l" t="t" r="r" b="b"/>
              <a:pathLst>
                <a:path w="191" h="1114" extrusionOk="0">
                  <a:moveTo>
                    <a:pt x="191" y="0"/>
                  </a:moveTo>
                  <a:cubicBezTo>
                    <a:pt x="160" y="22"/>
                    <a:pt x="131" y="42"/>
                    <a:pt x="102" y="64"/>
                  </a:cubicBezTo>
                  <a:lnTo>
                    <a:pt x="2" y="1086"/>
                  </a:lnTo>
                  <a:lnTo>
                    <a:pt x="1" y="1106"/>
                  </a:lnTo>
                  <a:lnTo>
                    <a:pt x="82" y="1113"/>
                  </a:lnTo>
                  <a:lnTo>
                    <a:pt x="92" y="1006"/>
                  </a:lnTo>
                  <a:lnTo>
                    <a:pt x="191" y="0"/>
                  </a:lnTo>
                  <a:close/>
                </a:path>
              </a:pathLst>
            </a:custGeom>
            <a:solidFill>
              <a:srgbClr val="292E3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841;p2">
              <a:extLst>
                <a:ext uri="{FF2B5EF4-FFF2-40B4-BE49-F238E27FC236}">
                  <a16:creationId xmlns:a16="http://schemas.microsoft.com/office/drawing/2014/main" id="{730DF477-9D60-E389-238F-126D0EA9BBD1}"/>
                </a:ext>
              </a:extLst>
            </p:cNvPr>
            <p:cNvSpPr/>
            <p:nvPr/>
          </p:nvSpPr>
          <p:spPr>
            <a:xfrm>
              <a:off x="7882240" y="3720299"/>
              <a:ext cx="8732" cy="82686"/>
            </a:xfrm>
            <a:custGeom>
              <a:avLst/>
              <a:gdLst/>
              <a:ahLst/>
              <a:cxnLst/>
              <a:rect l="l" t="t" r="r" b="b"/>
              <a:pathLst>
                <a:path w="128" h="1212" extrusionOk="0">
                  <a:moveTo>
                    <a:pt x="127" y="0"/>
                  </a:moveTo>
                  <a:lnTo>
                    <a:pt x="127" y="0"/>
                  </a:lnTo>
                  <a:cubicBezTo>
                    <a:pt x="100" y="29"/>
                    <a:pt x="72" y="57"/>
                    <a:pt x="46" y="87"/>
                  </a:cubicBezTo>
                  <a:cubicBezTo>
                    <a:pt x="42" y="430"/>
                    <a:pt x="28" y="805"/>
                    <a:pt x="0" y="1209"/>
                  </a:cubicBezTo>
                  <a:lnTo>
                    <a:pt x="9" y="1209"/>
                  </a:lnTo>
                  <a:lnTo>
                    <a:pt x="81" y="1212"/>
                  </a:lnTo>
                  <a:lnTo>
                    <a:pt x="87" y="1125"/>
                  </a:lnTo>
                  <a:cubicBezTo>
                    <a:pt x="111" y="720"/>
                    <a:pt x="126" y="343"/>
                    <a:pt x="127"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842;p2">
              <a:extLst>
                <a:ext uri="{FF2B5EF4-FFF2-40B4-BE49-F238E27FC236}">
                  <a16:creationId xmlns:a16="http://schemas.microsoft.com/office/drawing/2014/main" id="{A1A70926-E299-D701-6E18-E6BCC69CF301}"/>
                </a:ext>
              </a:extLst>
            </p:cNvPr>
            <p:cNvSpPr/>
            <p:nvPr/>
          </p:nvSpPr>
          <p:spPr>
            <a:xfrm>
              <a:off x="7825546" y="3869915"/>
              <a:ext cx="144154" cy="37795"/>
            </a:xfrm>
            <a:custGeom>
              <a:avLst/>
              <a:gdLst/>
              <a:ahLst/>
              <a:cxnLst/>
              <a:rect l="l" t="t" r="r" b="b"/>
              <a:pathLst>
                <a:path w="2113" h="554" extrusionOk="0">
                  <a:moveTo>
                    <a:pt x="6" y="0"/>
                  </a:moveTo>
                  <a:lnTo>
                    <a:pt x="0" y="70"/>
                  </a:lnTo>
                  <a:lnTo>
                    <a:pt x="0" y="73"/>
                  </a:lnTo>
                  <a:lnTo>
                    <a:pt x="0" y="81"/>
                  </a:lnTo>
                  <a:cubicBezTo>
                    <a:pt x="672" y="142"/>
                    <a:pt x="1381" y="309"/>
                    <a:pt x="2041" y="553"/>
                  </a:cubicBezTo>
                  <a:lnTo>
                    <a:pt x="2112" y="494"/>
                  </a:lnTo>
                  <a:cubicBezTo>
                    <a:pt x="1449" y="242"/>
                    <a:pt x="734" y="73"/>
                    <a:pt x="58" y="5"/>
                  </a:cubicBezTo>
                  <a:cubicBezTo>
                    <a:pt x="36" y="3"/>
                    <a:pt x="20" y="2"/>
                    <a:pt x="6"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843;p2">
              <a:extLst>
                <a:ext uri="{FF2B5EF4-FFF2-40B4-BE49-F238E27FC236}">
                  <a16:creationId xmlns:a16="http://schemas.microsoft.com/office/drawing/2014/main" id="{1042CEB0-8387-56DD-6B5F-63623F06AFAF}"/>
                </a:ext>
              </a:extLst>
            </p:cNvPr>
            <p:cNvSpPr/>
            <p:nvPr/>
          </p:nvSpPr>
          <p:spPr>
            <a:xfrm>
              <a:off x="7781337" y="3846037"/>
              <a:ext cx="7709" cy="72521"/>
            </a:xfrm>
            <a:custGeom>
              <a:avLst/>
              <a:gdLst/>
              <a:ahLst/>
              <a:cxnLst/>
              <a:rect l="l" t="t" r="r" b="b"/>
              <a:pathLst>
                <a:path w="113" h="1063" extrusionOk="0">
                  <a:moveTo>
                    <a:pt x="76" y="0"/>
                  </a:moveTo>
                  <a:cubicBezTo>
                    <a:pt x="49" y="36"/>
                    <a:pt x="24" y="70"/>
                    <a:pt x="1" y="104"/>
                  </a:cubicBezTo>
                  <a:cubicBezTo>
                    <a:pt x="24" y="447"/>
                    <a:pt x="31" y="759"/>
                    <a:pt x="18" y="1038"/>
                  </a:cubicBezTo>
                  <a:lnTo>
                    <a:pt x="18" y="1060"/>
                  </a:lnTo>
                  <a:lnTo>
                    <a:pt x="99" y="1063"/>
                  </a:lnTo>
                  <a:cubicBezTo>
                    <a:pt x="102" y="1021"/>
                    <a:pt x="104" y="980"/>
                    <a:pt x="104" y="937"/>
                  </a:cubicBezTo>
                  <a:cubicBezTo>
                    <a:pt x="112" y="656"/>
                    <a:pt x="102" y="340"/>
                    <a:pt x="76"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844;p2">
              <a:extLst>
                <a:ext uri="{FF2B5EF4-FFF2-40B4-BE49-F238E27FC236}">
                  <a16:creationId xmlns:a16="http://schemas.microsoft.com/office/drawing/2014/main" id="{E6B63B12-5D65-050D-C40C-EA0FBBFBACAD}"/>
                </a:ext>
              </a:extLst>
            </p:cNvPr>
            <p:cNvSpPr/>
            <p:nvPr/>
          </p:nvSpPr>
          <p:spPr>
            <a:xfrm>
              <a:off x="7729213" y="3983168"/>
              <a:ext cx="124029" cy="23673"/>
            </a:xfrm>
            <a:custGeom>
              <a:avLst/>
              <a:gdLst/>
              <a:ahLst/>
              <a:cxnLst/>
              <a:rect l="l" t="t" r="r" b="b"/>
              <a:pathLst>
                <a:path w="1818" h="347" extrusionOk="0">
                  <a:moveTo>
                    <a:pt x="6" y="1"/>
                  </a:moveTo>
                  <a:cubicBezTo>
                    <a:pt x="6" y="1"/>
                    <a:pt x="6" y="1"/>
                    <a:pt x="5" y="1"/>
                  </a:cubicBezTo>
                  <a:lnTo>
                    <a:pt x="5" y="5"/>
                  </a:lnTo>
                  <a:lnTo>
                    <a:pt x="5" y="7"/>
                  </a:lnTo>
                  <a:lnTo>
                    <a:pt x="1" y="82"/>
                  </a:lnTo>
                  <a:cubicBezTo>
                    <a:pt x="15" y="85"/>
                    <a:pt x="31" y="85"/>
                    <a:pt x="45" y="86"/>
                  </a:cubicBezTo>
                  <a:cubicBezTo>
                    <a:pt x="616" y="118"/>
                    <a:pt x="1186" y="205"/>
                    <a:pt x="1742" y="347"/>
                  </a:cubicBezTo>
                  <a:lnTo>
                    <a:pt x="1817" y="282"/>
                  </a:lnTo>
                  <a:cubicBezTo>
                    <a:pt x="1257" y="137"/>
                    <a:pt x="682" y="44"/>
                    <a:pt x="106" y="10"/>
                  </a:cubicBezTo>
                  <a:cubicBezTo>
                    <a:pt x="73" y="7"/>
                    <a:pt x="43" y="7"/>
                    <a:pt x="9" y="4"/>
                  </a:cubicBezTo>
                  <a:cubicBezTo>
                    <a:pt x="8" y="1"/>
                    <a:pt x="7" y="1"/>
                    <a:pt x="6"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845;p2">
              <a:extLst>
                <a:ext uri="{FF2B5EF4-FFF2-40B4-BE49-F238E27FC236}">
                  <a16:creationId xmlns:a16="http://schemas.microsoft.com/office/drawing/2014/main" id="{F726DD0B-E680-CC13-DC66-2B81B7CD46BA}"/>
                </a:ext>
              </a:extLst>
            </p:cNvPr>
            <p:cNvSpPr/>
            <p:nvPr/>
          </p:nvSpPr>
          <p:spPr>
            <a:xfrm>
              <a:off x="7692168" y="4036315"/>
              <a:ext cx="99332" cy="22377"/>
            </a:xfrm>
            <a:custGeom>
              <a:avLst/>
              <a:gdLst/>
              <a:ahLst/>
              <a:cxnLst/>
              <a:rect l="l" t="t" r="r" b="b"/>
              <a:pathLst>
                <a:path w="1456" h="328" extrusionOk="0">
                  <a:moveTo>
                    <a:pt x="2" y="1"/>
                  </a:moveTo>
                  <a:lnTo>
                    <a:pt x="1" y="82"/>
                  </a:lnTo>
                  <a:lnTo>
                    <a:pt x="9" y="82"/>
                  </a:lnTo>
                  <a:cubicBezTo>
                    <a:pt x="473" y="96"/>
                    <a:pt x="940" y="179"/>
                    <a:pt x="1383" y="328"/>
                  </a:cubicBezTo>
                  <a:cubicBezTo>
                    <a:pt x="1409" y="308"/>
                    <a:pt x="1432" y="287"/>
                    <a:pt x="1456" y="266"/>
                  </a:cubicBezTo>
                  <a:cubicBezTo>
                    <a:pt x="1008" y="112"/>
                    <a:pt x="536" y="22"/>
                    <a:pt x="66" y="4"/>
                  </a:cubicBezTo>
                  <a:cubicBezTo>
                    <a:pt x="46" y="2"/>
                    <a:pt x="24" y="1"/>
                    <a:pt x="2"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846;p2">
              <a:extLst>
                <a:ext uri="{FF2B5EF4-FFF2-40B4-BE49-F238E27FC236}">
                  <a16:creationId xmlns:a16="http://schemas.microsoft.com/office/drawing/2014/main" id="{786A1576-51D2-9E2B-39BB-1EFA9C7D0AC6}"/>
                </a:ext>
              </a:extLst>
            </p:cNvPr>
            <p:cNvSpPr/>
            <p:nvPr/>
          </p:nvSpPr>
          <p:spPr>
            <a:xfrm>
              <a:off x="6922940" y="4336026"/>
              <a:ext cx="1178544" cy="267296"/>
            </a:xfrm>
            <a:custGeom>
              <a:avLst/>
              <a:gdLst/>
              <a:ahLst/>
              <a:cxnLst/>
              <a:rect l="l" t="t" r="r" b="b"/>
              <a:pathLst>
                <a:path w="17275" h="3918" extrusionOk="0">
                  <a:moveTo>
                    <a:pt x="8675" y="1"/>
                  </a:moveTo>
                  <a:cubicBezTo>
                    <a:pt x="8058" y="1"/>
                    <a:pt x="7441" y="48"/>
                    <a:pt x="6830" y="146"/>
                  </a:cubicBezTo>
                  <a:cubicBezTo>
                    <a:pt x="6564" y="185"/>
                    <a:pt x="6299" y="237"/>
                    <a:pt x="6037" y="299"/>
                  </a:cubicBezTo>
                  <a:cubicBezTo>
                    <a:pt x="5992" y="308"/>
                    <a:pt x="5947" y="321"/>
                    <a:pt x="5901" y="330"/>
                  </a:cubicBezTo>
                  <a:cubicBezTo>
                    <a:pt x="5753" y="368"/>
                    <a:pt x="5604" y="407"/>
                    <a:pt x="5458" y="451"/>
                  </a:cubicBezTo>
                  <a:cubicBezTo>
                    <a:pt x="5073" y="562"/>
                    <a:pt x="4690" y="693"/>
                    <a:pt x="4314" y="850"/>
                  </a:cubicBezTo>
                  <a:cubicBezTo>
                    <a:pt x="3964" y="991"/>
                    <a:pt x="3618" y="1155"/>
                    <a:pt x="3278" y="1336"/>
                  </a:cubicBezTo>
                  <a:cubicBezTo>
                    <a:pt x="3263" y="1345"/>
                    <a:pt x="3246" y="1352"/>
                    <a:pt x="3230" y="1361"/>
                  </a:cubicBezTo>
                  <a:cubicBezTo>
                    <a:pt x="2061" y="1990"/>
                    <a:pt x="964" y="2857"/>
                    <a:pt x="0" y="3914"/>
                  </a:cubicBezTo>
                  <a:lnTo>
                    <a:pt x="17273" y="3914"/>
                  </a:lnTo>
                  <a:cubicBezTo>
                    <a:pt x="17214" y="3839"/>
                    <a:pt x="17154" y="3764"/>
                    <a:pt x="17094" y="3693"/>
                  </a:cubicBezTo>
                  <a:cubicBezTo>
                    <a:pt x="17021" y="3606"/>
                    <a:pt x="16948" y="3522"/>
                    <a:pt x="16872" y="3441"/>
                  </a:cubicBezTo>
                  <a:cubicBezTo>
                    <a:pt x="16762" y="3318"/>
                    <a:pt x="16651" y="3198"/>
                    <a:pt x="16536" y="3085"/>
                  </a:cubicBezTo>
                  <a:cubicBezTo>
                    <a:pt x="16518" y="3066"/>
                    <a:pt x="16502" y="3050"/>
                    <a:pt x="16484" y="3034"/>
                  </a:cubicBezTo>
                  <a:cubicBezTo>
                    <a:pt x="16315" y="2868"/>
                    <a:pt x="16144" y="2710"/>
                    <a:pt x="15968" y="2559"/>
                  </a:cubicBezTo>
                  <a:cubicBezTo>
                    <a:pt x="15900" y="2500"/>
                    <a:pt x="15830" y="2442"/>
                    <a:pt x="15761" y="2386"/>
                  </a:cubicBezTo>
                  <a:cubicBezTo>
                    <a:pt x="15733" y="2362"/>
                    <a:pt x="15704" y="2341"/>
                    <a:pt x="15675" y="2319"/>
                  </a:cubicBezTo>
                  <a:cubicBezTo>
                    <a:pt x="15672" y="2315"/>
                    <a:pt x="15672" y="2315"/>
                    <a:pt x="15671" y="2315"/>
                  </a:cubicBezTo>
                  <a:cubicBezTo>
                    <a:pt x="15045" y="1820"/>
                    <a:pt x="14372" y="1413"/>
                    <a:pt x="13673" y="1084"/>
                  </a:cubicBezTo>
                  <a:cubicBezTo>
                    <a:pt x="13646" y="1073"/>
                    <a:pt x="13615" y="1060"/>
                    <a:pt x="13588" y="1045"/>
                  </a:cubicBezTo>
                  <a:cubicBezTo>
                    <a:pt x="13223" y="877"/>
                    <a:pt x="12849" y="732"/>
                    <a:pt x="12471" y="609"/>
                  </a:cubicBezTo>
                  <a:cubicBezTo>
                    <a:pt x="11943" y="433"/>
                    <a:pt x="11407" y="298"/>
                    <a:pt x="10870" y="200"/>
                  </a:cubicBezTo>
                  <a:cubicBezTo>
                    <a:pt x="10144" y="68"/>
                    <a:pt x="9409" y="1"/>
                    <a:pt x="8675" y="1"/>
                  </a:cubicBezTo>
                  <a:close/>
                  <a:moveTo>
                    <a:pt x="17273" y="3914"/>
                  </a:moveTo>
                  <a:lnTo>
                    <a:pt x="17273" y="3914"/>
                  </a:lnTo>
                  <a:cubicBezTo>
                    <a:pt x="17273" y="3915"/>
                    <a:pt x="17274" y="3916"/>
                    <a:pt x="17275" y="3917"/>
                  </a:cubicBezTo>
                  <a:lnTo>
                    <a:pt x="17275" y="3914"/>
                  </a:lnTo>
                  <a:close/>
                </a:path>
              </a:pathLst>
            </a:custGeom>
            <a:solidFill>
              <a:srgbClr val="E9F9E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847;p2">
              <a:extLst>
                <a:ext uri="{FF2B5EF4-FFF2-40B4-BE49-F238E27FC236}">
                  <a16:creationId xmlns:a16="http://schemas.microsoft.com/office/drawing/2014/main" id="{E9DC3B1B-FD67-87D1-4A27-F802107ED319}"/>
                </a:ext>
              </a:extLst>
            </p:cNvPr>
            <p:cNvSpPr/>
            <p:nvPr/>
          </p:nvSpPr>
          <p:spPr>
            <a:xfrm>
              <a:off x="7960834" y="3094134"/>
              <a:ext cx="463163" cy="605543"/>
            </a:xfrm>
            <a:custGeom>
              <a:avLst/>
              <a:gdLst/>
              <a:ahLst/>
              <a:cxnLst/>
              <a:rect l="l" t="t" r="r" b="b"/>
              <a:pathLst>
                <a:path w="6789" h="8876" extrusionOk="0">
                  <a:moveTo>
                    <a:pt x="2460" y="0"/>
                  </a:moveTo>
                  <a:cubicBezTo>
                    <a:pt x="1869" y="0"/>
                    <a:pt x="1274" y="279"/>
                    <a:pt x="928" y="762"/>
                  </a:cubicBezTo>
                  <a:cubicBezTo>
                    <a:pt x="0" y="2059"/>
                    <a:pt x="620" y="4319"/>
                    <a:pt x="1138" y="5828"/>
                  </a:cubicBezTo>
                  <a:cubicBezTo>
                    <a:pt x="1403" y="6588"/>
                    <a:pt x="1778" y="7327"/>
                    <a:pt x="2343" y="7900"/>
                  </a:cubicBezTo>
                  <a:cubicBezTo>
                    <a:pt x="2907" y="8473"/>
                    <a:pt x="3679" y="8873"/>
                    <a:pt x="4485" y="8876"/>
                  </a:cubicBezTo>
                  <a:cubicBezTo>
                    <a:pt x="4486" y="8876"/>
                    <a:pt x="4488" y="8876"/>
                    <a:pt x="4489" y="8876"/>
                  </a:cubicBezTo>
                  <a:cubicBezTo>
                    <a:pt x="5293" y="8876"/>
                    <a:pt x="6110" y="8434"/>
                    <a:pt x="6450" y="7705"/>
                  </a:cubicBezTo>
                  <a:cubicBezTo>
                    <a:pt x="6788" y="6973"/>
                    <a:pt x="6632" y="6060"/>
                    <a:pt x="5934" y="5660"/>
                  </a:cubicBezTo>
                  <a:cubicBezTo>
                    <a:pt x="6096" y="5158"/>
                    <a:pt x="6219" y="4636"/>
                    <a:pt x="6208" y="4109"/>
                  </a:cubicBezTo>
                  <a:cubicBezTo>
                    <a:pt x="6195" y="3583"/>
                    <a:pt x="6034" y="3045"/>
                    <a:pt x="5687" y="2649"/>
                  </a:cubicBezTo>
                  <a:cubicBezTo>
                    <a:pt x="5391" y="2312"/>
                    <a:pt x="4936" y="2069"/>
                    <a:pt x="4489" y="2069"/>
                  </a:cubicBezTo>
                  <a:cubicBezTo>
                    <a:pt x="4410" y="2069"/>
                    <a:pt x="4332" y="2076"/>
                    <a:pt x="4255" y="2092"/>
                  </a:cubicBezTo>
                  <a:cubicBezTo>
                    <a:pt x="4369" y="1281"/>
                    <a:pt x="3873" y="427"/>
                    <a:pt x="3113" y="123"/>
                  </a:cubicBezTo>
                  <a:cubicBezTo>
                    <a:pt x="2905" y="40"/>
                    <a:pt x="2683" y="0"/>
                    <a:pt x="2460" y="0"/>
                  </a:cubicBezTo>
                  <a:close/>
                </a:path>
              </a:pathLst>
            </a:custGeom>
            <a:solidFill>
              <a:srgbClr val="F5A9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848;p2">
              <a:extLst>
                <a:ext uri="{FF2B5EF4-FFF2-40B4-BE49-F238E27FC236}">
                  <a16:creationId xmlns:a16="http://schemas.microsoft.com/office/drawing/2014/main" id="{E0A34438-5B18-58B8-3EA0-EA89E0AA6610}"/>
                </a:ext>
              </a:extLst>
            </p:cNvPr>
            <p:cNvSpPr/>
            <p:nvPr/>
          </p:nvSpPr>
          <p:spPr>
            <a:xfrm>
              <a:off x="7824045" y="3067595"/>
              <a:ext cx="490315" cy="690616"/>
            </a:xfrm>
            <a:custGeom>
              <a:avLst/>
              <a:gdLst/>
              <a:ahLst/>
              <a:cxnLst/>
              <a:rect l="l" t="t" r="r" b="b"/>
              <a:pathLst>
                <a:path w="7187" h="10123" extrusionOk="0">
                  <a:moveTo>
                    <a:pt x="2594" y="1"/>
                  </a:moveTo>
                  <a:cubicBezTo>
                    <a:pt x="2584" y="1"/>
                    <a:pt x="2574" y="1"/>
                    <a:pt x="2564" y="1"/>
                  </a:cubicBezTo>
                  <a:cubicBezTo>
                    <a:pt x="1934" y="16"/>
                    <a:pt x="1394" y="514"/>
                    <a:pt x="1141" y="1091"/>
                  </a:cubicBezTo>
                  <a:cubicBezTo>
                    <a:pt x="885" y="1670"/>
                    <a:pt x="860" y="2317"/>
                    <a:pt x="841" y="2949"/>
                  </a:cubicBezTo>
                  <a:cubicBezTo>
                    <a:pt x="834" y="3193"/>
                    <a:pt x="827" y="3439"/>
                    <a:pt x="818" y="3687"/>
                  </a:cubicBezTo>
                  <a:cubicBezTo>
                    <a:pt x="818" y="3720"/>
                    <a:pt x="817" y="3751"/>
                    <a:pt x="815" y="3781"/>
                  </a:cubicBezTo>
                  <a:cubicBezTo>
                    <a:pt x="766" y="4997"/>
                    <a:pt x="645" y="6219"/>
                    <a:pt x="100" y="7296"/>
                  </a:cubicBezTo>
                  <a:cubicBezTo>
                    <a:pt x="0" y="7493"/>
                    <a:pt x="187" y="7862"/>
                    <a:pt x="385" y="7957"/>
                  </a:cubicBezTo>
                  <a:cubicBezTo>
                    <a:pt x="582" y="8054"/>
                    <a:pt x="812" y="8054"/>
                    <a:pt x="1034" y="8065"/>
                  </a:cubicBezTo>
                  <a:cubicBezTo>
                    <a:pt x="2091" y="8114"/>
                    <a:pt x="3127" y="8482"/>
                    <a:pt x="3983" y="9104"/>
                  </a:cubicBezTo>
                  <a:cubicBezTo>
                    <a:pt x="4220" y="9275"/>
                    <a:pt x="4445" y="9470"/>
                    <a:pt x="4682" y="9643"/>
                  </a:cubicBezTo>
                  <a:cubicBezTo>
                    <a:pt x="4705" y="9658"/>
                    <a:pt x="4727" y="9677"/>
                    <a:pt x="4752" y="9692"/>
                  </a:cubicBezTo>
                  <a:cubicBezTo>
                    <a:pt x="4896" y="9792"/>
                    <a:pt x="5045" y="9883"/>
                    <a:pt x="5203" y="9958"/>
                  </a:cubicBezTo>
                  <a:cubicBezTo>
                    <a:pt x="5422" y="10061"/>
                    <a:pt x="5672" y="10123"/>
                    <a:pt x="5914" y="10123"/>
                  </a:cubicBezTo>
                  <a:cubicBezTo>
                    <a:pt x="6170" y="10123"/>
                    <a:pt x="6418" y="10054"/>
                    <a:pt x="6616" y="9893"/>
                  </a:cubicBezTo>
                  <a:cubicBezTo>
                    <a:pt x="6748" y="9784"/>
                    <a:pt x="6846" y="9641"/>
                    <a:pt x="6908" y="9483"/>
                  </a:cubicBezTo>
                  <a:cubicBezTo>
                    <a:pt x="7000" y="9265"/>
                    <a:pt x="7027" y="9014"/>
                    <a:pt x="7004" y="8780"/>
                  </a:cubicBezTo>
                  <a:cubicBezTo>
                    <a:pt x="6968" y="8411"/>
                    <a:pt x="6855" y="8063"/>
                    <a:pt x="6707" y="7724"/>
                  </a:cubicBezTo>
                  <a:cubicBezTo>
                    <a:pt x="6694" y="7691"/>
                    <a:pt x="6675" y="7655"/>
                    <a:pt x="6661" y="7622"/>
                  </a:cubicBezTo>
                  <a:cubicBezTo>
                    <a:pt x="6922" y="7281"/>
                    <a:pt x="7108" y="6876"/>
                    <a:pt x="7149" y="6449"/>
                  </a:cubicBezTo>
                  <a:cubicBezTo>
                    <a:pt x="7186" y="6021"/>
                    <a:pt x="7065" y="5570"/>
                    <a:pt x="6777" y="5256"/>
                  </a:cubicBezTo>
                  <a:cubicBezTo>
                    <a:pt x="6762" y="5240"/>
                    <a:pt x="6746" y="5221"/>
                    <a:pt x="6730" y="5207"/>
                  </a:cubicBezTo>
                  <a:cubicBezTo>
                    <a:pt x="6729" y="5204"/>
                    <a:pt x="6729" y="5204"/>
                    <a:pt x="6726" y="5203"/>
                  </a:cubicBezTo>
                  <a:cubicBezTo>
                    <a:pt x="6501" y="4971"/>
                    <a:pt x="6237" y="4807"/>
                    <a:pt x="5938" y="4807"/>
                  </a:cubicBezTo>
                  <a:cubicBezTo>
                    <a:pt x="5869" y="4807"/>
                    <a:pt x="5799" y="4815"/>
                    <a:pt x="5727" y="4833"/>
                  </a:cubicBezTo>
                  <a:lnTo>
                    <a:pt x="5726" y="4833"/>
                  </a:lnTo>
                  <a:cubicBezTo>
                    <a:pt x="5720" y="4833"/>
                    <a:pt x="5717" y="4833"/>
                    <a:pt x="5711" y="4835"/>
                  </a:cubicBezTo>
                  <a:cubicBezTo>
                    <a:pt x="5713" y="4833"/>
                    <a:pt x="5716" y="4829"/>
                    <a:pt x="5717" y="4828"/>
                  </a:cubicBezTo>
                  <a:cubicBezTo>
                    <a:pt x="5776" y="4748"/>
                    <a:pt x="5833" y="4667"/>
                    <a:pt x="5879" y="4577"/>
                  </a:cubicBezTo>
                  <a:lnTo>
                    <a:pt x="5882" y="4576"/>
                  </a:lnTo>
                  <a:cubicBezTo>
                    <a:pt x="6056" y="4265"/>
                    <a:pt x="6154" y="3914"/>
                    <a:pt x="6140" y="3557"/>
                  </a:cubicBezTo>
                  <a:cubicBezTo>
                    <a:pt x="6122" y="3111"/>
                    <a:pt x="5915" y="2663"/>
                    <a:pt x="5565" y="2387"/>
                  </a:cubicBezTo>
                  <a:lnTo>
                    <a:pt x="5564" y="2384"/>
                  </a:lnTo>
                  <a:cubicBezTo>
                    <a:pt x="5556" y="2381"/>
                    <a:pt x="5551" y="2375"/>
                    <a:pt x="5543" y="2370"/>
                  </a:cubicBezTo>
                  <a:cubicBezTo>
                    <a:pt x="5430" y="2287"/>
                    <a:pt x="5303" y="2213"/>
                    <a:pt x="5167" y="2160"/>
                  </a:cubicBezTo>
                  <a:cubicBezTo>
                    <a:pt x="5163" y="2158"/>
                    <a:pt x="5158" y="2155"/>
                    <a:pt x="5154" y="2152"/>
                  </a:cubicBezTo>
                  <a:cubicBezTo>
                    <a:pt x="4989" y="2086"/>
                    <a:pt x="4814" y="2047"/>
                    <a:pt x="4642" y="2047"/>
                  </a:cubicBezTo>
                  <a:cubicBezTo>
                    <a:pt x="4502" y="2047"/>
                    <a:pt x="4363" y="2074"/>
                    <a:pt x="4236" y="2134"/>
                  </a:cubicBezTo>
                  <a:cubicBezTo>
                    <a:pt x="4233" y="2066"/>
                    <a:pt x="4232" y="2000"/>
                    <a:pt x="4225" y="1935"/>
                  </a:cubicBezTo>
                  <a:cubicBezTo>
                    <a:pt x="4225" y="1905"/>
                    <a:pt x="4220" y="1876"/>
                    <a:pt x="4219" y="1848"/>
                  </a:cubicBezTo>
                  <a:cubicBezTo>
                    <a:pt x="4204" y="1725"/>
                    <a:pt x="4184" y="1601"/>
                    <a:pt x="4155" y="1479"/>
                  </a:cubicBezTo>
                  <a:cubicBezTo>
                    <a:pt x="4155" y="1476"/>
                    <a:pt x="4154" y="1471"/>
                    <a:pt x="4152" y="1463"/>
                  </a:cubicBezTo>
                  <a:cubicBezTo>
                    <a:pt x="4088" y="1193"/>
                    <a:pt x="3983" y="935"/>
                    <a:pt x="3828" y="705"/>
                  </a:cubicBezTo>
                  <a:cubicBezTo>
                    <a:pt x="3711" y="534"/>
                    <a:pt x="3556" y="379"/>
                    <a:pt x="3381" y="260"/>
                  </a:cubicBezTo>
                  <a:lnTo>
                    <a:pt x="3381" y="259"/>
                  </a:lnTo>
                  <a:cubicBezTo>
                    <a:pt x="3148" y="100"/>
                    <a:pt x="2876" y="1"/>
                    <a:pt x="2594" y="1"/>
                  </a:cubicBezTo>
                  <a:close/>
                </a:path>
              </a:pathLst>
            </a:custGeom>
            <a:solidFill>
              <a:srgbClr val="F5A9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849;p2">
              <a:extLst>
                <a:ext uri="{FF2B5EF4-FFF2-40B4-BE49-F238E27FC236}">
                  <a16:creationId xmlns:a16="http://schemas.microsoft.com/office/drawing/2014/main" id="{E58CEDBF-16E9-7621-DC82-2F8EAE85546A}"/>
                </a:ext>
              </a:extLst>
            </p:cNvPr>
            <p:cNvSpPr/>
            <p:nvPr/>
          </p:nvSpPr>
          <p:spPr>
            <a:xfrm>
              <a:off x="8053960" y="3082877"/>
              <a:ext cx="282032" cy="632150"/>
            </a:xfrm>
            <a:custGeom>
              <a:avLst/>
              <a:gdLst/>
              <a:ahLst/>
              <a:cxnLst/>
              <a:rect l="l" t="t" r="r" b="b"/>
              <a:pathLst>
                <a:path w="4134" h="9266" extrusionOk="0">
                  <a:moveTo>
                    <a:pt x="50" y="1"/>
                  </a:moveTo>
                  <a:cubicBezTo>
                    <a:pt x="35" y="1"/>
                    <a:pt x="21" y="9"/>
                    <a:pt x="12" y="22"/>
                  </a:cubicBezTo>
                  <a:cubicBezTo>
                    <a:pt x="0" y="44"/>
                    <a:pt x="8" y="68"/>
                    <a:pt x="27" y="81"/>
                  </a:cubicBezTo>
                  <a:cubicBezTo>
                    <a:pt x="323" y="256"/>
                    <a:pt x="487" y="559"/>
                    <a:pt x="569" y="782"/>
                  </a:cubicBezTo>
                  <a:cubicBezTo>
                    <a:pt x="677" y="1070"/>
                    <a:pt x="720" y="1381"/>
                    <a:pt x="760" y="1682"/>
                  </a:cubicBezTo>
                  <a:cubicBezTo>
                    <a:pt x="762" y="1694"/>
                    <a:pt x="769" y="1704"/>
                    <a:pt x="778" y="1711"/>
                  </a:cubicBezTo>
                  <a:cubicBezTo>
                    <a:pt x="786" y="1717"/>
                    <a:pt x="794" y="1720"/>
                    <a:pt x="803" y="1720"/>
                  </a:cubicBezTo>
                  <a:cubicBezTo>
                    <a:pt x="806" y="1720"/>
                    <a:pt x="809" y="1719"/>
                    <a:pt x="813" y="1719"/>
                  </a:cubicBezTo>
                  <a:cubicBezTo>
                    <a:pt x="881" y="1704"/>
                    <a:pt x="953" y="1697"/>
                    <a:pt x="1026" y="1697"/>
                  </a:cubicBezTo>
                  <a:cubicBezTo>
                    <a:pt x="1368" y="1697"/>
                    <a:pt x="1743" y="1851"/>
                    <a:pt x="2034" y="2121"/>
                  </a:cubicBezTo>
                  <a:cubicBezTo>
                    <a:pt x="2334" y="2399"/>
                    <a:pt x="2537" y="2823"/>
                    <a:pt x="2593" y="3282"/>
                  </a:cubicBezTo>
                  <a:cubicBezTo>
                    <a:pt x="2640" y="3677"/>
                    <a:pt x="2558" y="4065"/>
                    <a:pt x="2331" y="4547"/>
                  </a:cubicBezTo>
                  <a:cubicBezTo>
                    <a:pt x="2325" y="4560"/>
                    <a:pt x="2325" y="4575"/>
                    <a:pt x="2333" y="4586"/>
                  </a:cubicBezTo>
                  <a:cubicBezTo>
                    <a:pt x="2340" y="4599"/>
                    <a:pt x="2353" y="4608"/>
                    <a:pt x="2367" y="4608"/>
                  </a:cubicBezTo>
                  <a:cubicBezTo>
                    <a:pt x="2803" y="4630"/>
                    <a:pt x="3573" y="4815"/>
                    <a:pt x="3861" y="5785"/>
                  </a:cubicBezTo>
                  <a:cubicBezTo>
                    <a:pt x="4042" y="6400"/>
                    <a:pt x="3819" y="7111"/>
                    <a:pt x="3318" y="7516"/>
                  </a:cubicBezTo>
                  <a:cubicBezTo>
                    <a:pt x="3303" y="7529"/>
                    <a:pt x="3297" y="7554"/>
                    <a:pt x="3310" y="7573"/>
                  </a:cubicBezTo>
                  <a:cubicBezTo>
                    <a:pt x="3612" y="8046"/>
                    <a:pt x="3692" y="8659"/>
                    <a:pt x="3521" y="9209"/>
                  </a:cubicBezTo>
                  <a:cubicBezTo>
                    <a:pt x="3514" y="9232"/>
                    <a:pt x="3527" y="9255"/>
                    <a:pt x="3550" y="9262"/>
                  </a:cubicBezTo>
                  <a:cubicBezTo>
                    <a:pt x="3556" y="9265"/>
                    <a:pt x="3559" y="9265"/>
                    <a:pt x="3565" y="9265"/>
                  </a:cubicBezTo>
                  <a:cubicBezTo>
                    <a:pt x="3583" y="9265"/>
                    <a:pt x="3599" y="9252"/>
                    <a:pt x="3605" y="9238"/>
                  </a:cubicBezTo>
                  <a:cubicBezTo>
                    <a:pt x="3780" y="8674"/>
                    <a:pt x="3704" y="8051"/>
                    <a:pt x="3404" y="7561"/>
                  </a:cubicBezTo>
                  <a:cubicBezTo>
                    <a:pt x="3911" y="7131"/>
                    <a:pt x="4133" y="6399"/>
                    <a:pt x="3945" y="5763"/>
                  </a:cubicBezTo>
                  <a:cubicBezTo>
                    <a:pt x="3730" y="5038"/>
                    <a:pt x="3181" y="4591"/>
                    <a:pt x="2435" y="4530"/>
                  </a:cubicBezTo>
                  <a:cubicBezTo>
                    <a:pt x="2651" y="4059"/>
                    <a:pt x="2725" y="3670"/>
                    <a:pt x="2679" y="3273"/>
                  </a:cubicBezTo>
                  <a:cubicBezTo>
                    <a:pt x="2621" y="2794"/>
                    <a:pt x="2406" y="2353"/>
                    <a:pt x="2092" y="2059"/>
                  </a:cubicBezTo>
                  <a:cubicBezTo>
                    <a:pt x="1787" y="1775"/>
                    <a:pt x="1391" y="1612"/>
                    <a:pt x="1029" y="1612"/>
                  </a:cubicBezTo>
                  <a:cubicBezTo>
                    <a:pt x="965" y="1612"/>
                    <a:pt x="902" y="1617"/>
                    <a:pt x="840" y="1627"/>
                  </a:cubicBezTo>
                  <a:cubicBezTo>
                    <a:pt x="801" y="1335"/>
                    <a:pt x="758" y="1035"/>
                    <a:pt x="652" y="753"/>
                  </a:cubicBezTo>
                  <a:cubicBezTo>
                    <a:pt x="562" y="516"/>
                    <a:pt x="391" y="196"/>
                    <a:pt x="73" y="7"/>
                  </a:cubicBezTo>
                  <a:cubicBezTo>
                    <a:pt x="65" y="3"/>
                    <a:pt x="57" y="1"/>
                    <a:pt x="50"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850;p2">
              <a:extLst>
                <a:ext uri="{FF2B5EF4-FFF2-40B4-BE49-F238E27FC236}">
                  <a16:creationId xmlns:a16="http://schemas.microsoft.com/office/drawing/2014/main" id="{3CA5C045-1348-74D2-E204-969B34048AC9}"/>
                </a:ext>
              </a:extLst>
            </p:cNvPr>
            <p:cNvSpPr/>
            <p:nvPr/>
          </p:nvSpPr>
          <p:spPr>
            <a:xfrm>
              <a:off x="7879375" y="3312316"/>
              <a:ext cx="290696" cy="416498"/>
            </a:xfrm>
            <a:custGeom>
              <a:avLst/>
              <a:gdLst/>
              <a:ahLst/>
              <a:cxnLst/>
              <a:rect l="l" t="t" r="r" b="b"/>
              <a:pathLst>
                <a:path w="4261" h="6105" extrusionOk="0">
                  <a:moveTo>
                    <a:pt x="517" y="1"/>
                  </a:moveTo>
                  <a:cubicBezTo>
                    <a:pt x="341" y="1"/>
                    <a:pt x="166" y="35"/>
                    <a:pt x="4" y="100"/>
                  </a:cubicBezTo>
                  <a:cubicBezTo>
                    <a:pt x="4" y="133"/>
                    <a:pt x="1" y="164"/>
                    <a:pt x="0" y="194"/>
                  </a:cubicBezTo>
                  <a:cubicBezTo>
                    <a:pt x="160" y="126"/>
                    <a:pt x="336" y="89"/>
                    <a:pt x="514" y="89"/>
                  </a:cubicBezTo>
                  <a:cubicBezTo>
                    <a:pt x="648" y="89"/>
                    <a:pt x="784" y="111"/>
                    <a:pt x="913" y="155"/>
                  </a:cubicBezTo>
                  <a:cubicBezTo>
                    <a:pt x="1433" y="336"/>
                    <a:pt x="1827" y="856"/>
                    <a:pt x="1896" y="1446"/>
                  </a:cubicBezTo>
                  <a:cubicBezTo>
                    <a:pt x="1957" y="1989"/>
                    <a:pt x="1766" y="2568"/>
                    <a:pt x="1364" y="3034"/>
                  </a:cubicBezTo>
                  <a:cubicBezTo>
                    <a:pt x="1351" y="3049"/>
                    <a:pt x="1351" y="3070"/>
                    <a:pt x="1359" y="3086"/>
                  </a:cubicBezTo>
                  <a:cubicBezTo>
                    <a:pt x="1368" y="3100"/>
                    <a:pt x="1384" y="3107"/>
                    <a:pt x="1399" y="3107"/>
                  </a:cubicBezTo>
                  <a:cubicBezTo>
                    <a:pt x="1401" y="3107"/>
                    <a:pt x="1403" y="3107"/>
                    <a:pt x="1406" y="3107"/>
                  </a:cubicBezTo>
                  <a:cubicBezTo>
                    <a:pt x="1576" y="3063"/>
                    <a:pt x="1751" y="3042"/>
                    <a:pt x="1926" y="3042"/>
                  </a:cubicBezTo>
                  <a:cubicBezTo>
                    <a:pt x="2638" y="3042"/>
                    <a:pt x="3342" y="3390"/>
                    <a:pt x="3725" y="3969"/>
                  </a:cubicBezTo>
                  <a:cubicBezTo>
                    <a:pt x="4127" y="4576"/>
                    <a:pt x="4171" y="5395"/>
                    <a:pt x="3871" y="6056"/>
                  </a:cubicBezTo>
                  <a:cubicBezTo>
                    <a:pt x="3894" y="6071"/>
                    <a:pt x="3916" y="6090"/>
                    <a:pt x="3942" y="6105"/>
                  </a:cubicBezTo>
                  <a:cubicBezTo>
                    <a:pt x="4260" y="5416"/>
                    <a:pt x="4217" y="4556"/>
                    <a:pt x="3794" y="3920"/>
                  </a:cubicBezTo>
                  <a:cubicBezTo>
                    <a:pt x="3396" y="3316"/>
                    <a:pt x="2663" y="2954"/>
                    <a:pt x="1924" y="2954"/>
                  </a:cubicBezTo>
                  <a:cubicBezTo>
                    <a:pt x="1785" y="2954"/>
                    <a:pt x="1645" y="2967"/>
                    <a:pt x="1507" y="2994"/>
                  </a:cubicBezTo>
                  <a:cubicBezTo>
                    <a:pt x="1869" y="2528"/>
                    <a:pt x="2043" y="1966"/>
                    <a:pt x="1982" y="1436"/>
                  </a:cubicBezTo>
                  <a:cubicBezTo>
                    <a:pt x="1907" y="809"/>
                    <a:pt x="1491" y="262"/>
                    <a:pt x="941" y="71"/>
                  </a:cubicBezTo>
                  <a:cubicBezTo>
                    <a:pt x="804" y="24"/>
                    <a:pt x="660" y="1"/>
                    <a:pt x="51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851;p2">
              <a:extLst>
                <a:ext uri="{FF2B5EF4-FFF2-40B4-BE49-F238E27FC236}">
                  <a16:creationId xmlns:a16="http://schemas.microsoft.com/office/drawing/2014/main" id="{6887FFF6-E1A0-C481-A52F-53E07004B24E}"/>
                </a:ext>
              </a:extLst>
            </p:cNvPr>
            <p:cNvSpPr/>
            <p:nvPr/>
          </p:nvSpPr>
          <p:spPr>
            <a:xfrm>
              <a:off x="7149854" y="2400290"/>
              <a:ext cx="588828" cy="477353"/>
            </a:xfrm>
            <a:custGeom>
              <a:avLst/>
              <a:gdLst/>
              <a:ahLst/>
              <a:cxnLst/>
              <a:rect l="l" t="t" r="r" b="b"/>
              <a:pathLst>
                <a:path w="8631" h="6997" extrusionOk="0">
                  <a:moveTo>
                    <a:pt x="6768" y="1"/>
                  </a:moveTo>
                  <a:cubicBezTo>
                    <a:pt x="6076" y="1"/>
                    <a:pt x="5385" y="408"/>
                    <a:pt x="5081" y="1036"/>
                  </a:cubicBezTo>
                  <a:cubicBezTo>
                    <a:pt x="4815" y="766"/>
                    <a:pt x="4424" y="641"/>
                    <a:pt x="4035" y="641"/>
                  </a:cubicBezTo>
                  <a:cubicBezTo>
                    <a:pt x="3880" y="641"/>
                    <a:pt x="3725" y="661"/>
                    <a:pt x="3579" y="700"/>
                  </a:cubicBezTo>
                  <a:cubicBezTo>
                    <a:pt x="3070" y="836"/>
                    <a:pt x="2637" y="1191"/>
                    <a:pt x="2331" y="1620"/>
                  </a:cubicBezTo>
                  <a:cubicBezTo>
                    <a:pt x="2026" y="2052"/>
                    <a:pt x="1838" y="2553"/>
                    <a:pt x="1694" y="3062"/>
                  </a:cubicBezTo>
                  <a:cubicBezTo>
                    <a:pt x="1662" y="3060"/>
                    <a:pt x="1630" y="3059"/>
                    <a:pt x="1598" y="3059"/>
                  </a:cubicBezTo>
                  <a:cubicBezTo>
                    <a:pt x="840" y="3059"/>
                    <a:pt x="246" y="3707"/>
                    <a:pt x="125" y="4471"/>
                  </a:cubicBezTo>
                  <a:cubicBezTo>
                    <a:pt x="1" y="5267"/>
                    <a:pt x="435" y="6092"/>
                    <a:pt x="1104" y="6540"/>
                  </a:cubicBezTo>
                  <a:cubicBezTo>
                    <a:pt x="1576" y="6855"/>
                    <a:pt x="2145" y="6997"/>
                    <a:pt x="2715" y="6997"/>
                  </a:cubicBezTo>
                  <a:cubicBezTo>
                    <a:pt x="2954" y="6997"/>
                    <a:pt x="3193" y="6972"/>
                    <a:pt x="3426" y="6925"/>
                  </a:cubicBezTo>
                  <a:cubicBezTo>
                    <a:pt x="4215" y="6764"/>
                    <a:pt x="4937" y="6360"/>
                    <a:pt x="5581" y="5875"/>
                  </a:cubicBezTo>
                  <a:cubicBezTo>
                    <a:pt x="6857" y="4911"/>
                    <a:pt x="8630" y="3381"/>
                    <a:pt x="8584" y="1786"/>
                  </a:cubicBezTo>
                  <a:cubicBezTo>
                    <a:pt x="8559" y="968"/>
                    <a:pt x="7927" y="210"/>
                    <a:pt x="7126" y="38"/>
                  </a:cubicBezTo>
                  <a:cubicBezTo>
                    <a:pt x="7008" y="13"/>
                    <a:pt x="6888" y="1"/>
                    <a:pt x="6768" y="1"/>
                  </a:cubicBezTo>
                  <a:close/>
                </a:path>
              </a:pathLst>
            </a:custGeom>
            <a:solidFill>
              <a:srgbClr val="F0665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852;p2">
              <a:extLst>
                <a:ext uri="{FF2B5EF4-FFF2-40B4-BE49-F238E27FC236}">
                  <a16:creationId xmlns:a16="http://schemas.microsoft.com/office/drawing/2014/main" id="{709F7401-E1F1-AAD6-47B2-C29BF7A8C026}"/>
                </a:ext>
              </a:extLst>
            </p:cNvPr>
            <p:cNvSpPr/>
            <p:nvPr/>
          </p:nvSpPr>
          <p:spPr>
            <a:xfrm>
              <a:off x="7190857" y="2454733"/>
              <a:ext cx="656437" cy="550351"/>
            </a:xfrm>
            <a:custGeom>
              <a:avLst/>
              <a:gdLst/>
              <a:ahLst/>
              <a:cxnLst/>
              <a:rect l="l" t="t" r="r" b="b"/>
              <a:pathLst>
                <a:path w="9622" h="8067" extrusionOk="0">
                  <a:moveTo>
                    <a:pt x="8130" y="0"/>
                  </a:moveTo>
                  <a:cubicBezTo>
                    <a:pt x="8125" y="0"/>
                    <a:pt x="8120" y="0"/>
                    <a:pt x="8115" y="0"/>
                  </a:cubicBezTo>
                  <a:lnTo>
                    <a:pt x="8113" y="2"/>
                  </a:lnTo>
                  <a:cubicBezTo>
                    <a:pt x="7900" y="2"/>
                    <a:pt x="7687" y="45"/>
                    <a:pt x="7494" y="122"/>
                  </a:cubicBezTo>
                  <a:cubicBezTo>
                    <a:pt x="7234" y="225"/>
                    <a:pt x="7006" y="379"/>
                    <a:pt x="6800" y="571"/>
                  </a:cubicBezTo>
                  <a:cubicBezTo>
                    <a:pt x="6796" y="575"/>
                    <a:pt x="6791" y="578"/>
                    <a:pt x="6789" y="582"/>
                  </a:cubicBezTo>
                  <a:cubicBezTo>
                    <a:pt x="6696" y="668"/>
                    <a:pt x="6610" y="759"/>
                    <a:pt x="6529" y="854"/>
                  </a:cubicBezTo>
                  <a:cubicBezTo>
                    <a:pt x="6511" y="876"/>
                    <a:pt x="6493" y="898"/>
                    <a:pt x="6477" y="922"/>
                  </a:cubicBezTo>
                  <a:cubicBezTo>
                    <a:pt x="6434" y="973"/>
                    <a:pt x="6395" y="1027"/>
                    <a:pt x="6357" y="1080"/>
                  </a:cubicBezTo>
                  <a:cubicBezTo>
                    <a:pt x="6196" y="812"/>
                    <a:pt x="5901" y="652"/>
                    <a:pt x="5584" y="585"/>
                  </a:cubicBezTo>
                  <a:cubicBezTo>
                    <a:pt x="5581" y="585"/>
                    <a:pt x="5574" y="585"/>
                    <a:pt x="5570" y="582"/>
                  </a:cubicBezTo>
                  <a:cubicBezTo>
                    <a:pt x="5450" y="556"/>
                    <a:pt x="5323" y="545"/>
                    <a:pt x="5202" y="545"/>
                  </a:cubicBezTo>
                  <a:cubicBezTo>
                    <a:pt x="5181" y="545"/>
                    <a:pt x="5160" y="545"/>
                    <a:pt x="5140" y="546"/>
                  </a:cubicBezTo>
                  <a:cubicBezTo>
                    <a:pt x="5131" y="546"/>
                    <a:pt x="5124" y="549"/>
                    <a:pt x="5114" y="549"/>
                  </a:cubicBezTo>
                  <a:lnTo>
                    <a:pt x="5112" y="549"/>
                  </a:lnTo>
                  <a:cubicBezTo>
                    <a:pt x="4665" y="582"/>
                    <a:pt x="4248" y="838"/>
                    <a:pt x="3982" y="1197"/>
                  </a:cubicBezTo>
                  <a:cubicBezTo>
                    <a:pt x="3772" y="1485"/>
                    <a:pt x="3657" y="1833"/>
                    <a:pt x="3628" y="2188"/>
                  </a:cubicBezTo>
                  <a:lnTo>
                    <a:pt x="3628" y="2189"/>
                  </a:lnTo>
                  <a:cubicBezTo>
                    <a:pt x="3620" y="2289"/>
                    <a:pt x="3620" y="2389"/>
                    <a:pt x="3625" y="2486"/>
                  </a:cubicBezTo>
                  <a:lnTo>
                    <a:pt x="3625" y="2496"/>
                  </a:lnTo>
                  <a:cubicBezTo>
                    <a:pt x="3621" y="2492"/>
                    <a:pt x="3620" y="2489"/>
                    <a:pt x="3614" y="2486"/>
                  </a:cubicBezTo>
                  <a:lnTo>
                    <a:pt x="3612" y="2484"/>
                  </a:lnTo>
                  <a:cubicBezTo>
                    <a:pt x="3424" y="2275"/>
                    <a:pt x="3179" y="2195"/>
                    <a:pt x="2915" y="2195"/>
                  </a:cubicBezTo>
                  <a:cubicBezTo>
                    <a:pt x="2805" y="2195"/>
                    <a:pt x="2691" y="2209"/>
                    <a:pt x="2577" y="2232"/>
                  </a:cubicBezTo>
                  <a:cubicBezTo>
                    <a:pt x="2576" y="2232"/>
                    <a:pt x="2576" y="2232"/>
                    <a:pt x="2572" y="2235"/>
                  </a:cubicBezTo>
                  <a:cubicBezTo>
                    <a:pt x="2550" y="2238"/>
                    <a:pt x="2527" y="2244"/>
                    <a:pt x="2506" y="2250"/>
                  </a:cubicBezTo>
                  <a:cubicBezTo>
                    <a:pt x="2087" y="2354"/>
                    <a:pt x="1736" y="2658"/>
                    <a:pt x="1529" y="3036"/>
                  </a:cubicBezTo>
                  <a:cubicBezTo>
                    <a:pt x="1325" y="3412"/>
                    <a:pt x="1253" y="3854"/>
                    <a:pt x="1280" y="4281"/>
                  </a:cubicBezTo>
                  <a:cubicBezTo>
                    <a:pt x="1248" y="4301"/>
                    <a:pt x="1215" y="4321"/>
                    <a:pt x="1183" y="4343"/>
                  </a:cubicBezTo>
                  <a:cubicBezTo>
                    <a:pt x="872" y="4541"/>
                    <a:pt x="585" y="4767"/>
                    <a:pt x="349" y="5054"/>
                  </a:cubicBezTo>
                  <a:cubicBezTo>
                    <a:pt x="197" y="5236"/>
                    <a:pt x="83" y="5459"/>
                    <a:pt x="35" y="5691"/>
                  </a:cubicBezTo>
                  <a:cubicBezTo>
                    <a:pt x="1" y="5857"/>
                    <a:pt x="1" y="6031"/>
                    <a:pt x="51" y="6193"/>
                  </a:cubicBezTo>
                  <a:cubicBezTo>
                    <a:pt x="196" y="6669"/>
                    <a:pt x="695" y="6959"/>
                    <a:pt x="1189" y="7036"/>
                  </a:cubicBezTo>
                  <a:cubicBezTo>
                    <a:pt x="1335" y="7058"/>
                    <a:pt x="1483" y="7065"/>
                    <a:pt x="1632" y="7065"/>
                  </a:cubicBezTo>
                  <a:cubicBezTo>
                    <a:pt x="1659" y="7065"/>
                    <a:pt x="1685" y="7065"/>
                    <a:pt x="1712" y="7065"/>
                  </a:cubicBezTo>
                  <a:cubicBezTo>
                    <a:pt x="1719" y="7065"/>
                    <a:pt x="1727" y="7065"/>
                    <a:pt x="1735" y="7065"/>
                  </a:cubicBezTo>
                  <a:cubicBezTo>
                    <a:pt x="1756" y="7065"/>
                    <a:pt x="1777" y="7064"/>
                    <a:pt x="1798" y="7062"/>
                  </a:cubicBezTo>
                  <a:cubicBezTo>
                    <a:pt x="2092" y="7052"/>
                    <a:pt x="2388" y="7015"/>
                    <a:pt x="2680" y="7007"/>
                  </a:cubicBezTo>
                  <a:cubicBezTo>
                    <a:pt x="2748" y="7004"/>
                    <a:pt x="2817" y="7003"/>
                    <a:pt x="2885" y="7003"/>
                  </a:cubicBezTo>
                  <a:cubicBezTo>
                    <a:pt x="3875" y="7003"/>
                    <a:pt x="4861" y="7277"/>
                    <a:pt x="5707" y="7790"/>
                  </a:cubicBezTo>
                  <a:cubicBezTo>
                    <a:pt x="5895" y="7901"/>
                    <a:pt x="6088" y="8032"/>
                    <a:pt x="6305" y="8064"/>
                  </a:cubicBezTo>
                  <a:cubicBezTo>
                    <a:pt x="6320" y="8066"/>
                    <a:pt x="6335" y="8067"/>
                    <a:pt x="6351" y="8067"/>
                  </a:cubicBezTo>
                  <a:cubicBezTo>
                    <a:pt x="6569" y="8067"/>
                    <a:pt x="6886" y="7877"/>
                    <a:pt x="6913" y="7673"/>
                  </a:cubicBezTo>
                  <a:cubicBezTo>
                    <a:pt x="7061" y="6474"/>
                    <a:pt x="7640" y="5394"/>
                    <a:pt x="8280" y="4355"/>
                  </a:cubicBezTo>
                  <a:cubicBezTo>
                    <a:pt x="8296" y="4329"/>
                    <a:pt x="8311" y="4301"/>
                    <a:pt x="8327" y="4275"/>
                  </a:cubicBezTo>
                  <a:cubicBezTo>
                    <a:pt x="8458" y="4065"/>
                    <a:pt x="8591" y="3858"/>
                    <a:pt x="8721" y="3650"/>
                  </a:cubicBezTo>
                  <a:cubicBezTo>
                    <a:pt x="9057" y="3116"/>
                    <a:pt x="9397" y="2564"/>
                    <a:pt x="9510" y="1940"/>
                  </a:cubicBezTo>
                  <a:cubicBezTo>
                    <a:pt x="9622" y="1319"/>
                    <a:pt x="9449" y="605"/>
                    <a:pt x="8934" y="242"/>
                  </a:cubicBezTo>
                  <a:cubicBezTo>
                    <a:pt x="8699" y="77"/>
                    <a:pt x="8415" y="0"/>
                    <a:pt x="8130" y="0"/>
                  </a:cubicBezTo>
                  <a:close/>
                </a:path>
              </a:pathLst>
            </a:custGeom>
            <a:solidFill>
              <a:srgbClr val="F0665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853;p2">
              <a:extLst>
                <a:ext uri="{FF2B5EF4-FFF2-40B4-BE49-F238E27FC236}">
                  <a16:creationId xmlns:a16="http://schemas.microsoft.com/office/drawing/2014/main" id="{BFAE6FBC-ECBB-5B07-55CE-F2563C828C9D}"/>
                </a:ext>
              </a:extLst>
            </p:cNvPr>
            <p:cNvSpPr/>
            <p:nvPr/>
          </p:nvSpPr>
          <p:spPr>
            <a:xfrm>
              <a:off x="7190038" y="2450640"/>
              <a:ext cx="554444" cy="392143"/>
            </a:xfrm>
            <a:custGeom>
              <a:avLst/>
              <a:gdLst/>
              <a:ahLst/>
              <a:cxnLst/>
              <a:rect l="l" t="t" r="r" b="b"/>
              <a:pathLst>
                <a:path w="8127" h="5748" extrusionOk="0">
                  <a:moveTo>
                    <a:pt x="8020" y="0"/>
                  </a:moveTo>
                  <a:cubicBezTo>
                    <a:pt x="7678" y="0"/>
                    <a:pt x="7381" y="159"/>
                    <a:pt x="7188" y="296"/>
                  </a:cubicBezTo>
                  <a:cubicBezTo>
                    <a:pt x="6944" y="473"/>
                    <a:pt x="6740" y="697"/>
                    <a:pt x="6544" y="917"/>
                  </a:cubicBezTo>
                  <a:cubicBezTo>
                    <a:pt x="6300" y="686"/>
                    <a:pt x="5926" y="556"/>
                    <a:pt x="5534" y="556"/>
                  </a:cubicBezTo>
                  <a:cubicBezTo>
                    <a:pt x="5444" y="556"/>
                    <a:pt x="5354" y="563"/>
                    <a:pt x="5263" y="577"/>
                  </a:cubicBezTo>
                  <a:cubicBezTo>
                    <a:pt x="4840" y="644"/>
                    <a:pt x="4415" y="894"/>
                    <a:pt x="4101" y="1259"/>
                  </a:cubicBezTo>
                  <a:cubicBezTo>
                    <a:pt x="3840" y="1561"/>
                    <a:pt x="3685" y="1925"/>
                    <a:pt x="3601" y="2437"/>
                  </a:cubicBezTo>
                  <a:cubicBezTo>
                    <a:pt x="3322" y="2282"/>
                    <a:pt x="3034" y="2205"/>
                    <a:pt x="2750" y="2205"/>
                  </a:cubicBezTo>
                  <a:cubicBezTo>
                    <a:pt x="2368" y="2205"/>
                    <a:pt x="1994" y="2344"/>
                    <a:pt x="1658" y="2620"/>
                  </a:cubicBezTo>
                  <a:cubicBezTo>
                    <a:pt x="1149" y="3042"/>
                    <a:pt x="925" y="3775"/>
                    <a:pt x="1105" y="4415"/>
                  </a:cubicBezTo>
                  <a:cubicBezTo>
                    <a:pt x="584" y="4654"/>
                    <a:pt x="173" y="5130"/>
                    <a:pt x="4" y="5693"/>
                  </a:cubicBezTo>
                  <a:cubicBezTo>
                    <a:pt x="1" y="5709"/>
                    <a:pt x="8" y="5729"/>
                    <a:pt x="23" y="5738"/>
                  </a:cubicBezTo>
                  <a:cubicBezTo>
                    <a:pt x="27" y="5742"/>
                    <a:pt x="30" y="5744"/>
                    <a:pt x="36" y="5745"/>
                  </a:cubicBezTo>
                  <a:cubicBezTo>
                    <a:pt x="40" y="5746"/>
                    <a:pt x="44" y="5747"/>
                    <a:pt x="49" y="5747"/>
                  </a:cubicBezTo>
                  <a:cubicBezTo>
                    <a:pt x="67" y="5747"/>
                    <a:pt x="85" y="5735"/>
                    <a:pt x="91" y="5716"/>
                  </a:cubicBezTo>
                  <a:cubicBezTo>
                    <a:pt x="257" y="5165"/>
                    <a:pt x="663" y="4701"/>
                    <a:pt x="1178" y="4477"/>
                  </a:cubicBezTo>
                  <a:cubicBezTo>
                    <a:pt x="1198" y="4468"/>
                    <a:pt x="1208" y="4447"/>
                    <a:pt x="1201" y="4425"/>
                  </a:cubicBezTo>
                  <a:cubicBezTo>
                    <a:pt x="1011" y="3810"/>
                    <a:pt x="1223" y="3093"/>
                    <a:pt x="1716" y="2685"/>
                  </a:cubicBezTo>
                  <a:cubicBezTo>
                    <a:pt x="2077" y="2386"/>
                    <a:pt x="2429" y="2286"/>
                    <a:pt x="2741" y="2286"/>
                  </a:cubicBezTo>
                  <a:cubicBezTo>
                    <a:pt x="3104" y="2286"/>
                    <a:pt x="3412" y="2422"/>
                    <a:pt x="3613" y="2543"/>
                  </a:cubicBezTo>
                  <a:cubicBezTo>
                    <a:pt x="3620" y="2547"/>
                    <a:pt x="3628" y="2549"/>
                    <a:pt x="3635" y="2549"/>
                  </a:cubicBezTo>
                  <a:cubicBezTo>
                    <a:pt x="3641" y="2549"/>
                    <a:pt x="3647" y="2548"/>
                    <a:pt x="3653" y="2544"/>
                  </a:cubicBezTo>
                  <a:cubicBezTo>
                    <a:pt x="3666" y="2539"/>
                    <a:pt x="3675" y="2526"/>
                    <a:pt x="3676" y="2511"/>
                  </a:cubicBezTo>
                  <a:cubicBezTo>
                    <a:pt x="3755" y="1986"/>
                    <a:pt x="3907" y="1616"/>
                    <a:pt x="4166" y="1315"/>
                  </a:cubicBezTo>
                  <a:cubicBezTo>
                    <a:pt x="4467" y="965"/>
                    <a:pt x="4872" y="728"/>
                    <a:pt x="5276" y="662"/>
                  </a:cubicBezTo>
                  <a:cubicBezTo>
                    <a:pt x="5364" y="648"/>
                    <a:pt x="5452" y="641"/>
                    <a:pt x="5540" y="641"/>
                  </a:cubicBezTo>
                  <a:cubicBezTo>
                    <a:pt x="5924" y="641"/>
                    <a:pt x="6289" y="775"/>
                    <a:pt x="6514" y="1010"/>
                  </a:cubicBezTo>
                  <a:cubicBezTo>
                    <a:pt x="6523" y="1019"/>
                    <a:pt x="6534" y="1023"/>
                    <a:pt x="6546" y="1023"/>
                  </a:cubicBezTo>
                  <a:cubicBezTo>
                    <a:pt x="6559" y="1023"/>
                    <a:pt x="6570" y="1017"/>
                    <a:pt x="6578" y="1008"/>
                  </a:cubicBezTo>
                  <a:cubicBezTo>
                    <a:pt x="6780" y="780"/>
                    <a:pt x="6989" y="545"/>
                    <a:pt x="7238" y="366"/>
                  </a:cubicBezTo>
                  <a:cubicBezTo>
                    <a:pt x="7421" y="236"/>
                    <a:pt x="7703" y="85"/>
                    <a:pt x="8023" y="85"/>
                  </a:cubicBezTo>
                  <a:cubicBezTo>
                    <a:pt x="8042" y="85"/>
                    <a:pt x="8060" y="85"/>
                    <a:pt x="8079" y="86"/>
                  </a:cubicBezTo>
                  <a:cubicBezTo>
                    <a:pt x="8080" y="86"/>
                    <a:pt x="8082" y="87"/>
                    <a:pt x="8083" y="87"/>
                  </a:cubicBezTo>
                  <a:cubicBezTo>
                    <a:pt x="8105" y="87"/>
                    <a:pt x="8122" y="69"/>
                    <a:pt x="8125" y="47"/>
                  </a:cubicBezTo>
                  <a:cubicBezTo>
                    <a:pt x="8127" y="24"/>
                    <a:pt x="8108" y="4"/>
                    <a:pt x="8085" y="2"/>
                  </a:cubicBezTo>
                  <a:cubicBezTo>
                    <a:pt x="8063" y="1"/>
                    <a:pt x="8041" y="0"/>
                    <a:pt x="802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854;p2">
              <a:extLst>
                <a:ext uri="{FF2B5EF4-FFF2-40B4-BE49-F238E27FC236}">
                  <a16:creationId xmlns:a16="http://schemas.microsoft.com/office/drawing/2014/main" id="{6EFE3919-1198-FD05-FB7E-A0F734B856CA}"/>
                </a:ext>
              </a:extLst>
            </p:cNvPr>
            <p:cNvSpPr/>
            <p:nvPr/>
          </p:nvSpPr>
          <p:spPr>
            <a:xfrm>
              <a:off x="7307520" y="2706073"/>
              <a:ext cx="451497" cy="230728"/>
            </a:xfrm>
            <a:custGeom>
              <a:avLst/>
              <a:gdLst/>
              <a:ahLst/>
              <a:cxnLst/>
              <a:rect l="l" t="t" r="r" b="b"/>
              <a:pathLst>
                <a:path w="6618" h="3382" extrusionOk="0">
                  <a:moveTo>
                    <a:pt x="5497" y="0"/>
                  </a:moveTo>
                  <a:cubicBezTo>
                    <a:pt x="5033" y="0"/>
                    <a:pt x="4555" y="218"/>
                    <a:pt x="4230" y="597"/>
                  </a:cubicBezTo>
                  <a:cubicBezTo>
                    <a:pt x="3886" y="1005"/>
                    <a:pt x="3715" y="1565"/>
                    <a:pt x="3755" y="2156"/>
                  </a:cubicBezTo>
                  <a:cubicBezTo>
                    <a:pt x="3326" y="1730"/>
                    <a:pt x="2725" y="1495"/>
                    <a:pt x="2134" y="1495"/>
                  </a:cubicBezTo>
                  <a:cubicBezTo>
                    <a:pt x="1861" y="1495"/>
                    <a:pt x="1590" y="1545"/>
                    <a:pt x="1339" y="1649"/>
                  </a:cubicBezTo>
                  <a:cubicBezTo>
                    <a:pt x="634" y="1940"/>
                    <a:pt x="120" y="2631"/>
                    <a:pt x="0" y="3381"/>
                  </a:cubicBezTo>
                  <a:cubicBezTo>
                    <a:pt x="8" y="3381"/>
                    <a:pt x="16" y="3381"/>
                    <a:pt x="23" y="3381"/>
                  </a:cubicBezTo>
                  <a:cubicBezTo>
                    <a:pt x="45" y="3381"/>
                    <a:pt x="66" y="3380"/>
                    <a:pt x="87" y="3378"/>
                  </a:cubicBezTo>
                  <a:cubicBezTo>
                    <a:pt x="204" y="2661"/>
                    <a:pt x="701" y="2007"/>
                    <a:pt x="1373" y="1729"/>
                  </a:cubicBezTo>
                  <a:cubicBezTo>
                    <a:pt x="1613" y="1629"/>
                    <a:pt x="1872" y="1580"/>
                    <a:pt x="2134" y="1580"/>
                  </a:cubicBezTo>
                  <a:cubicBezTo>
                    <a:pt x="2740" y="1580"/>
                    <a:pt x="3359" y="1839"/>
                    <a:pt x="3777" y="2305"/>
                  </a:cubicBezTo>
                  <a:cubicBezTo>
                    <a:pt x="3786" y="2314"/>
                    <a:pt x="3799" y="2319"/>
                    <a:pt x="3812" y="2319"/>
                  </a:cubicBezTo>
                  <a:cubicBezTo>
                    <a:pt x="3817" y="2319"/>
                    <a:pt x="3822" y="2318"/>
                    <a:pt x="3828" y="2317"/>
                  </a:cubicBezTo>
                  <a:cubicBezTo>
                    <a:pt x="3844" y="2308"/>
                    <a:pt x="3854" y="2289"/>
                    <a:pt x="3852" y="2272"/>
                  </a:cubicBezTo>
                  <a:cubicBezTo>
                    <a:pt x="3779" y="1661"/>
                    <a:pt x="3941" y="1073"/>
                    <a:pt x="4295" y="655"/>
                  </a:cubicBezTo>
                  <a:cubicBezTo>
                    <a:pt x="4603" y="294"/>
                    <a:pt x="5055" y="88"/>
                    <a:pt x="5495" y="88"/>
                  </a:cubicBezTo>
                  <a:cubicBezTo>
                    <a:pt x="5609" y="88"/>
                    <a:pt x="5723" y="102"/>
                    <a:pt x="5833" y="131"/>
                  </a:cubicBezTo>
                  <a:cubicBezTo>
                    <a:pt x="6140" y="212"/>
                    <a:pt x="6402" y="416"/>
                    <a:pt x="6568" y="671"/>
                  </a:cubicBezTo>
                  <a:cubicBezTo>
                    <a:pt x="6586" y="645"/>
                    <a:pt x="6601" y="617"/>
                    <a:pt x="6617" y="591"/>
                  </a:cubicBezTo>
                  <a:cubicBezTo>
                    <a:pt x="6439" y="332"/>
                    <a:pt x="6169" y="126"/>
                    <a:pt x="5854" y="45"/>
                  </a:cubicBezTo>
                  <a:cubicBezTo>
                    <a:pt x="5738" y="15"/>
                    <a:pt x="5618" y="0"/>
                    <a:pt x="549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855;p2">
              <a:extLst>
                <a:ext uri="{FF2B5EF4-FFF2-40B4-BE49-F238E27FC236}">
                  <a16:creationId xmlns:a16="http://schemas.microsoft.com/office/drawing/2014/main" id="{A470A7AD-A61E-ADB3-2B0C-F730479D5648}"/>
                </a:ext>
              </a:extLst>
            </p:cNvPr>
            <p:cNvSpPr/>
            <p:nvPr/>
          </p:nvSpPr>
          <p:spPr>
            <a:xfrm>
              <a:off x="7499707" y="2855007"/>
              <a:ext cx="182495" cy="169738"/>
            </a:xfrm>
            <a:custGeom>
              <a:avLst/>
              <a:gdLst/>
              <a:ahLst/>
              <a:cxnLst/>
              <a:rect l="l" t="t" r="r" b="b"/>
              <a:pathLst>
                <a:path w="2675" h="2488" extrusionOk="0">
                  <a:moveTo>
                    <a:pt x="1324" y="0"/>
                  </a:moveTo>
                  <a:cubicBezTo>
                    <a:pt x="1213" y="0"/>
                    <a:pt x="1102" y="39"/>
                    <a:pt x="1019" y="113"/>
                  </a:cubicBezTo>
                  <a:cubicBezTo>
                    <a:pt x="876" y="241"/>
                    <a:pt x="850" y="454"/>
                    <a:pt x="908" y="639"/>
                  </a:cubicBezTo>
                  <a:cubicBezTo>
                    <a:pt x="822" y="538"/>
                    <a:pt x="676" y="488"/>
                    <a:pt x="530" y="488"/>
                  </a:cubicBezTo>
                  <a:cubicBezTo>
                    <a:pt x="394" y="488"/>
                    <a:pt x="259" y="531"/>
                    <a:pt x="174" y="614"/>
                  </a:cubicBezTo>
                  <a:cubicBezTo>
                    <a:pt x="0" y="788"/>
                    <a:pt x="13" y="1091"/>
                    <a:pt x="120" y="1314"/>
                  </a:cubicBezTo>
                  <a:cubicBezTo>
                    <a:pt x="226" y="1536"/>
                    <a:pt x="426" y="1699"/>
                    <a:pt x="631" y="1830"/>
                  </a:cubicBezTo>
                  <a:cubicBezTo>
                    <a:pt x="1025" y="2084"/>
                    <a:pt x="1464" y="2256"/>
                    <a:pt x="1901" y="2427"/>
                  </a:cubicBezTo>
                  <a:cubicBezTo>
                    <a:pt x="1978" y="2457"/>
                    <a:pt x="2060" y="2487"/>
                    <a:pt x="2140" y="2487"/>
                  </a:cubicBezTo>
                  <a:cubicBezTo>
                    <a:pt x="2165" y="2487"/>
                    <a:pt x="2189" y="2484"/>
                    <a:pt x="2214" y="2477"/>
                  </a:cubicBezTo>
                  <a:cubicBezTo>
                    <a:pt x="2317" y="2448"/>
                    <a:pt x="2380" y="2236"/>
                    <a:pt x="2429" y="2063"/>
                  </a:cubicBezTo>
                  <a:cubicBezTo>
                    <a:pt x="2476" y="1581"/>
                    <a:pt x="2541" y="1231"/>
                    <a:pt x="2619" y="800"/>
                  </a:cubicBezTo>
                  <a:cubicBezTo>
                    <a:pt x="2647" y="650"/>
                    <a:pt x="2674" y="498"/>
                    <a:pt x="2641" y="352"/>
                  </a:cubicBezTo>
                  <a:cubicBezTo>
                    <a:pt x="2609" y="206"/>
                    <a:pt x="2502" y="64"/>
                    <a:pt x="2353" y="41"/>
                  </a:cubicBezTo>
                  <a:cubicBezTo>
                    <a:pt x="2337" y="38"/>
                    <a:pt x="2322" y="37"/>
                    <a:pt x="2307" y="37"/>
                  </a:cubicBezTo>
                  <a:cubicBezTo>
                    <a:pt x="2195" y="37"/>
                    <a:pt x="2085" y="104"/>
                    <a:pt x="2011" y="192"/>
                  </a:cubicBezTo>
                  <a:cubicBezTo>
                    <a:pt x="1929" y="291"/>
                    <a:pt x="1881" y="417"/>
                    <a:pt x="1836" y="539"/>
                  </a:cubicBezTo>
                  <a:cubicBezTo>
                    <a:pt x="1881" y="352"/>
                    <a:pt x="1720" y="161"/>
                    <a:pt x="1555" y="63"/>
                  </a:cubicBezTo>
                  <a:cubicBezTo>
                    <a:pt x="1486" y="21"/>
                    <a:pt x="1405" y="0"/>
                    <a:pt x="1324"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856;p2">
              <a:extLst>
                <a:ext uri="{FF2B5EF4-FFF2-40B4-BE49-F238E27FC236}">
                  <a16:creationId xmlns:a16="http://schemas.microsoft.com/office/drawing/2014/main" id="{FEF556A9-9579-1432-8C89-508706204627}"/>
                </a:ext>
              </a:extLst>
            </p:cNvPr>
            <p:cNvSpPr/>
            <p:nvPr/>
          </p:nvSpPr>
          <p:spPr>
            <a:xfrm>
              <a:off x="7417497" y="3583782"/>
              <a:ext cx="59081" cy="783535"/>
            </a:xfrm>
            <a:custGeom>
              <a:avLst/>
              <a:gdLst/>
              <a:ahLst/>
              <a:cxnLst/>
              <a:rect l="l" t="t" r="r" b="b"/>
              <a:pathLst>
                <a:path w="866" h="11485" extrusionOk="0">
                  <a:moveTo>
                    <a:pt x="486" y="1"/>
                  </a:moveTo>
                  <a:cubicBezTo>
                    <a:pt x="481" y="19"/>
                    <a:pt x="480" y="37"/>
                    <a:pt x="479" y="56"/>
                  </a:cubicBezTo>
                  <a:cubicBezTo>
                    <a:pt x="354" y="811"/>
                    <a:pt x="257" y="1568"/>
                    <a:pt x="190" y="2327"/>
                  </a:cubicBezTo>
                  <a:cubicBezTo>
                    <a:pt x="180" y="2444"/>
                    <a:pt x="169" y="2564"/>
                    <a:pt x="162" y="2685"/>
                  </a:cubicBezTo>
                  <a:cubicBezTo>
                    <a:pt x="1" y="4726"/>
                    <a:pt x="43" y="6787"/>
                    <a:pt x="286" y="8901"/>
                  </a:cubicBezTo>
                  <a:cubicBezTo>
                    <a:pt x="286" y="8911"/>
                    <a:pt x="289" y="8922"/>
                    <a:pt x="290" y="8933"/>
                  </a:cubicBezTo>
                  <a:cubicBezTo>
                    <a:pt x="357" y="9519"/>
                    <a:pt x="441" y="10105"/>
                    <a:pt x="538" y="10702"/>
                  </a:cubicBezTo>
                  <a:cubicBezTo>
                    <a:pt x="583" y="10978"/>
                    <a:pt x="632" y="11237"/>
                    <a:pt x="687" y="11485"/>
                  </a:cubicBezTo>
                  <a:lnTo>
                    <a:pt x="865" y="11485"/>
                  </a:lnTo>
                  <a:cubicBezTo>
                    <a:pt x="807" y="11227"/>
                    <a:pt x="757" y="10959"/>
                    <a:pt x="710" y="10674"/>
                  </a:cubicBezTo>
                  <a:cubicBezTo>
                    <a:pt x="254" y="7925"/>
                    <a:pt x="130" y="5289"/>
                    <a:pt x="335" y="2679"/>
                  </a:cubicBezTo>
                  <a:cubicBezTo>
                    <a:pt x="342" y="2564"/>
                    <a:pt x="351" y="2453"/>
                    <a:pt x="364" y="2337"/>
                  </a:cubicBezTo>
                  <a:cubicBezTo>
                    <a:pt x="429" y="1594"/>
                    <a:pt x="522" y="856"/>
                    <a:pt x="642" y="116"/>
                  </a:cubicBezTo>
                  <a:cubicBezTo>
                    <a:pt x="647" y="87"/>
                    <a:pt x="651" y="57"/>
                    <a:pt x="655" y="28"/>
                  </a:cubicBezTo>
                  <a:lnTo>
                    <a:pt x="648" y="27"/>
                  </a:lnTo>
                  <a:lnTo>
                    <a:pt x="536" y="8"/>
                  </a:lnTo>
                  <a:lnTo>
                    <a:pt x="486"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857;p2">
              <a:extLst>
                <a:ext uri="{FF2B5EF4-FFF2-40B4-BE49-F238E27FC236}">
                  <a16:creationId xmlns:a16="http://schemas.microsoft.com/office/drawing/2014/main" id="{1ABE150E-11A6-A6BB-E3F9-0D3FBBF8CF47}"/>
                </a:ext>
              </a:extLst>
            </p:cNvPr>
            <p:cNvSpPr/>
            <p:nvPr/>
          </p:nvSpPr>
          <p:spPr>
            <a:xfrm>
              <a:off x="7169025" y="3138958"/>
              <a:ext cx="648114" cy="399784"/>
            </a:xfrm>
            <a:custGeom>
              <a:avLst/>
              <a:gdLst/>
              <a:ahLst/>
              <a:cxnLst/>
              <a:rect l="l" t="t" r="r" b="b"/>
              <a:pathLst>
                <a:path w="9500" h="5860" extrusionOk="0">
                  <a:moveTo>
                    <a:pt x="4750" y="0"/>
                  </a:moveTo>
                  <a:cubicBezTo>
                    <a:pt x="4700" y="0"/>
                    <a:pt x="4650" y="2"/>
                    <a:pt x="4600" y="6"/>
                  </a:cubicBezTo>
                  <a:cubicBezTo>
                    <a:pt x="4073" y="50"/>
                    <a:pt x="3523" y="346"/>
                    <a:pt x="3298" y="824"/>
                  </a:cubicBezTo>
                  <a:cubicBezTo>
                    <a:pt x="2955" y="487"/>
                    <a:pt x="2471" y="310"/>
                    <a:pt x="1990" y="310"/>
                  </a:cubicBezTo>
                  <a:cubicBezTo>
                    <a:pt x="1655" y="310"/>
                    <a:pt x="1322" y="395"/>
                    <a:pt x="1037" y="571"/>
                  </a:cubicBezTo>
                  <a:cubicBezTo>
                    <a:pt x="342" y="999"/>
                    <a:pt x="1" y="1929"/>
                    <a:pt x="250" y="2706"/>
                  </a:cubicBezTo>
                  <a:cubicBezTo>
                    <a:pt x="740" y="4226"/>
                    <a:pt x="2925" y="5076"/>
                    <a:pt x="4445" y="5552"/>
                  </a:cubicBezTo>
                  <a:cubicBezTo>
                    <a:pt x="5027" y="5736"/>
                    <a:pt x="5635" y="5860"/>
                    <a:pt x="6243" y="5860"/>
                  </a:cubicBezTo>
                  <a:cubicBezTo>
                    <a:pt x="6438" y="5860"/>
                    <a:pt x="6633" y="5847"/>
                    <a:pt x="6826" y="5820"/>
                  </a:cubicBezTo>
                  <a:cubicBezTo>
                    <a:pt x="7624" y="5708"/>
                    <a:pt x="8403" y="5326"/>
                    <a:pt x="8885" y="4681"/>
                  </a:cubicBezTo>
                  <a:cubicBezTo>
                    <a:pt x="9367" y="4035"/>
                    <a:pt x="9500" y="3111"/>
                    <a:pt x="9115" y="2404"/>
                  </a:cubicBezTo>
                  <a:cubicBezTo>
                    <a:pt x="8821" y="1862"/>
                    <a:pt x="8266" y="1490"/>
                    <a:pt x="7692" y="1490"/>
                  </a:cubicBezTo>
                  <a:cubicBezTo>
                    <a:pt x="7516" y="1490"/>
                    <a:pt x="7339" y="1525"/>
                    <a:pt x="7166" y="1600"/>
                  </a:cubicBezTo>
                  <a:cubicBezTo>
                    <a:pt x="6862" y="1170"/>
                    <a:pt x="6516" y="760"/>
                    <a:pt x="6084" y="456"/>
                  </a:cubicBezTo>
                  <a:cubicBezTo>
                    <a:pt x="5694" y="183"/>
                    <a:pt x="5226" y="0"/>
                    <a:pt x="4750" y="0"/>
                  </a:cubicBezTo>
                  <a:close/>
                </a:path>
              </a:pathLst>
            </a:custGeom>
            <a:solidFill>
              <a:srgbClr val="F2CF8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858;p2">
              <a:extLst>
                <a:ext uri="{FF2B5EF4-FFF2-40B4-BE49-F238E27FC236}">
                  <a16:creationId xmlns:a16="http://schemas.microsoft.com/office/drawing/2014/main" id="{27DFCD75-33DA-FF34-D0BE-7AF6A1440AF3}"/>
                </a:ext>
              </a:extLst>
            </p:cNvPr>
            <p:cNvSpPr/>
            <p:nvPr/>
          </p:nvSpPr>
          <p:spPr>
            <a:xfrm>
              <a:off x="7082994" y="3226694"/>
              <a:ext cx="733460" cy="516717"/>
            </a:xfrm>
            <a:custGeom>
              <a:avLst/>
              <a:gdLst/>
              <a:ahLst/>
              <a:cxnLst/>
              <a:rect l="l" t="t" r="r" b="b"/>
              <a:pathLst>
                <a:path w="10751" h="7574" extrusionOk="0">
                  <a:moveTo>
                    <a:pt x="4438" y="1"/>
                  </a:moveTo>
                  <a:cubicBezTo>
                    <a:pt x="4312" y="1"/>
                    <a:pt x="4187" y="16"/>
                    <a:pt x="4066" y="49"/>
                  </a:cubicBezTo>
                  <a:lnTo>
                    <a:pt x="4064" y="49"/>
                  </a:lnTo>
                  <a:cubicBezTo>
                    <a:pt x="4056" y="52"/>
                    <a:pt x="4050" y="52"/>
                    <a:pt x="4041" y="56"/>
                  </a:cubicBezTo>
                  <a:cubicBezTo>
                    <a:pt x="3906" y="95"/>
                    <a:pt x="3770" y="156"/>
                    <a:pt x="3647" y="233"/>
                  </a:cubicBezTo>
                  <a:cubicBezTo>
                    <a:pt x="3644" y="236"/>
                    <a:pt x="3639" y="237"/>
                    <a:pt x="3636" y="239"/>
                  </a:cubicBezTo>
                  <a:cubicBezTo>
                    <a:pt x="3361" y="407"/>
                    <a:pt x="3136" y="659"/>
                    <a:pt x="3074" y="964"/>
                  </a:cubicBezTo>
                  <a:cubicBezTo>
                    <a:pt x="3020" y="928"/>
                    <a:pt x="2965" y="890"/>
                    <a:pt x="2909" y="858"/>
                  </a:cubicBezTo>
                  <a:cubicBezTo>
                    <a:pt x="2886" y="840"/>
                    <a:pt x="2860" y="825"/>
                    <a:pt x="2837" y="811"/>
                  </a:cubicBezTo>
                  <a:cubicBezTo>
                    <a:pt x="2728" y="747"/>
                    <a:pt x="2617" y="692"/>
                    <a:pt x="2502" y="641"/>
                  </a:cubicBezTo>
                  <a:cubicBezTo>
                    <a:pt x="2499" y="637"/>
                    <a:pt x="2494" y="635"/>
                    <a:pt x="2486" y="634"/>
                  </a:cubicBezTo>
                  <a:cubicBezTo>
                    <a:pt x="2229" y="523"/>
                    <a:pt x="1961" y="453"/>
                    <a:pt x="1683" y="441"/>
                  </a:cubicBezTo>
                  <a:cubicBezTo>
                    <a:pt x="1663" y="441"/>
                    <a:pt x="1643" y="440"/>
                    <a:pt x="1622" y="440"/>
                  </a:cubicBezTo>
                  <a:cubicBezTo>
                    <a:pt x="1432" y="440"/>
                    <a:pt x="1238" y="471"/>
                    <a:pt x="1059" y="536"/>
                  </a:cubicBezTo>
                  <a:lnTo>
                    <a:pt x="1056" y="534"/>
                  </a:lnTo>
                  <a:cubicBezTo>
                    <a:pt x="784" y="630"/>
                    <a:pt x="533" y="798"/>
                    <a:pt x="365" y="1036"/>
                  </a:cubicBezTo>
                  <a:cubicBezTo>
                    <a:pt x="1" y="1553"/>
                    <a:pt x="79" y="2281"/>
                    <a:pt x="393" y="2830"/>
                  </a:cubicBezTo>
                  <a:cubicBezTo>
                    <a:pt x="706" y="3380"/>
                    <a:pt x="1212" y="3786"/>
                    <a:pt x="1707" y="4176"/>
                  </a:cubicBezTo>
                  <a:cubicBezTo>
                    <a:pt x="1900" y="4328"/>
                    <a:pt x="2094" y="4482"/>
                    <a:pt x="2287" y="4637"/>
                  </a:cubicBezTo>
                  <a:cubicBezTo>
                    <a:pt x="2311" y="4654"/>
                    <a:pt x="2336" y="4674"/>
                    <a:pt x="2359" y="4695"/>
                  </a:cubicBezTo>
                  <a:cubicBezTo>
                    <a:pt x="3307" y="5458"/>
                    <a:pt x="4216" y="6283"/>
                    <a:pt x="4758" y="7361"/>
                  </a:cubicBezTo>
                  <a:cubicBezTo>
                    <a:pt x="4826" y="7497"/>
                    <a:pt x="5042" y="7573"/>
                    <a:pt x="5234" y="7573"/>
                  </a:cubicBezTo>
                  <a:cubicBezTo>
                    <a:pt x="5320" y="7573"/>
                    <a:pt x="5401" y="7558"/>
                    <a:pt x="5461" y="7526"/>
                  </a:cubicBezTo>
                  <a:cubicBezTo>
                    <a:pt x="5657" y="7423"/>
                    <a:pt x="5793" y="7238"/>
                    <a:pt x="5933" y="7069"/>
                  </a:cubicBezTo>
                  <a:cubicBezTo>
                    <a:pt x="6603" y="6248"/>
                    <a:pt x="7515" y="5633"/>
                    <a:pt x="8524" y="5317"/>
                  </a:cubicBezTo>
                  <a:cubicBezTo>
                    <a:pt x="8804" y="5227"/>
                    <a:pt x="9095" y="5164"/>
                    <a:pt x="9373" y="5075"/>
                  </a:cubicBezTo>
                  <a:cubicBezTo>
                    <a:pt x="9400" y="5067"/>
                    <a:pt x="9428" y="5059"/>
                    <a:pt x="9455" y="5048"/>
                  </a:cubicBezTo>
                  <a:cubicBezTo>
                    <a:pt x="9619" y="4993"/>
                    <a:pt x="9782" y="4929"/>
                    <a:pt x="9936" y="4847"/>
                  </a:cubicBezTo>
                  <a:cubicBezTo>
                    <a:pt x="10376" y="4609"/>
                    <a:pt x="10751" y="4169"/>
                    <a:pt x="10726" y="3671"/>
                  </a:cubicBezTo>
                  <a:cubicBezTo>
                    <a:pt x="10719" y="3502"/>
                    <a:pt x="10661" y="3337"/>
                    <a:pt x="10573" y="3192"/>
                  </a:cubicBezTo>
                  <a:cubicBezTo>
                    <a:pt x="10451" y="2989"/>
                    <a:pt x="10269" y="2820"/>
                    <a:pt x="10065" y="2698"/>
                  </a:cubicBezTo>
                  <a:cubicBezTo>
                    <a:pt x="9746" y="2506"/>
                    <a:pt x="9400" y="2390"/>
                    <a:pt x="9040" y="2307"/>
                  </a:cubicBezTo>
                  <a:cubicBezTo>
                    <a:pt x="9004" y="2297"/>
                    <a:pt x="8966" y="2292"/>
                    <a:pt x="8930" y="2281"/>
                  </a:cubicBezTo>
                  <a:cubicBezTo>
                    <a:pt x="8811" y="1869"/>
                    <a:pt x="8595" y="1478"/>
                    <a:pt x="8277" y="1193"/>
                  </a:cubicBezTo>
                  <a:cubicBezTo>
                    <a:pt x="7991" y="936"/>
                    <a:pt x="7616" y="774"/>
                    <a:pt x="7232" y="774"/>
                  </a:cubicBezTo>
                  <a:cubicBezTo>
                    <a:pt x="7186" y="774"/>
                    <a:pt x="7139" y="777"/>
                    <a:pt x="7093" y="782"/>
                  </a:cubicBezTo>
                  <a:cubicBezTo>
                    <a:pt x="7071" y="783"/>
                    <a:pt x="7048" y="787"/>
                    <a:pt x="7026" y="790"/>
                  </a:cubicBezTo>
                  <a:lnTo>
                    <a:pt x="7020" y="790"/>
                  </a:lnTo>
                  <a:cubicBezTo>
                    <a:pt x="6627" y="844"/>
                    <a:pt x="6281" y="1006"/>
                    <a:pt x="6129" y="1374"/>
                  </a:cubicBezTo>
                  <a:lnTo>
                    <a:pt x="6127" y="1375"/>
                  </a:lnTo>
                  <a:cubicBezTo>
                    <a:pt x="6123" y="1381"/>
                    <a:pt x="6121" y="1382"/>
                    <a:pt x="6120" y="1388"/>
                  </a:cubicBezTo>
                  <a:cubicBezTo>
                    <a:pt x="6118" y="1384"/>
                    <a:pt x="6116" y="1381"/>
                    <a:pt x="6116" y="1380"/>
                  </a:cubicBezTo>
                  <a:cubicBezTo>
                    <a:pt x="6087" y="1285"/>
                    <a:pt x="6056" y="1191"/>
                    <a:pt x="6013" y="1100"/>
                  </a:cubicBezTo>
                  <a:lnTo>
                    <a:pt x="6013" y="1099"/>
                  </a:lnTo>
                  <a:cubicBezTo>
                    <a:pt x="5867" y="774"/>
                    <a:pt x="5642" y="485"/>
                    <a:pt x="5348" y="284"/>
                  </a:cubicBezTo>
                  <a:cubicBezTo>
                    <a:pt x="5082" y="104"/>
                    <a:pt x="4759" y="1"/>
                    <a:pt x="4438" y="1"/>
                  </a:cubicBezTo>
                  <a:close/>
                </a:path>
              </a:pathLst>
            </a:custGeom>
            <a:solidFill>
              <a:srgbClr val="F2CF8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859;p2">
              <a:extLst>
                <a:ext uri="{FF2B5EF4-FFF2-40B4-BE49-F238E27FC236}">
                  <a16:creationId xmlns:a16="http://schemas.microsoft.com/office/drawing/2014/main" id="{DED75FB1-6125-C6C5-1EAD-BB0DECCA856C}"/>
                </a:ext>
              </a:extLst>
            </p:cNvPr>
            <p:cNvSpPr/>
            <p:nvPr/>
          </p:nvSpPr>
          <p:spPr>
            <a:xfrm>
              <a:off x="7154016" y="3229219"/>
              <a:ext cx="652412" cy="215310"/>
            </a:xfrm>
            <a:custGeom>
              <a:avLst/>
              <a:gdLst/>
              <a:ahLst/>
              <a:cxnLst/>
              <a:rect l="l" t="t" r="r" b="b"/>
              <a:pathLst>
                <a:path w="9563" h="3156" extrusionOk="0">
                  <a:moveTo>
                    <a:pt x="3187" y="1"/>
                  </a:moveTo>
                  <a:cubicBezTo>
                    <a:pt x="3084" y="1"/>
                    <a:pt x="2982" y="10"/>
                    <a:pt x="2884" y="28"/>
                  </a:cubicBezTo>
                  <a:cubicBezTo>
                    <a:pt x="2402" y="119"/>
                    <a:pt x="1979" y="409"/>
                    <a:pt x="1791" y="778"/>
                  </a:cubicBezTo>
                  <a:cubicBezTo>
                    <a:pt x="1534" y="635"/>
                    <a:pt x="1266" y="491"/>
                    <a:pt x="976" y="409"/>
                  </a:cubicBezTo>
                  <a:cubicBezTo>
                    <a:pt x="847" y="372"/>
                    <a:pt x="684" y="339"/>
                    <a:pt x="508" y="339"/>
                  </a:cubicBezTo>
                  <a:cubicBezTo>
                    <a:pt x="355" y="339"/>
                    <a:pt x="192" y="364"/>
                    <a:pt x="34" y="431"/>
                  </a:cubicBezTo>
                  <a:cubicBezTo>
                    <a:pt x="12" y="439"/>
                    <a:pt x="1" y="464"/>
                    <a:pt x="11" y="486"/>
                  </a:cubicBezTo>
                  <a:cubicBezTo>
                    <a:pt x="17" y="502"/>
                    <a:pt x="34" y="513"/>
                    <a:pt x="51" y="513"/>
                  </a:cubicBezTo>
                  <a:cubicBezTo>
                    <a:pt x="56" y="513"/>
                    <a:pt x="61" y="512"/>
                    <a:pt x="66" y="510"/>
                  </a:cubicBezTo>
                  <a:cubicBezTo>
                    <a:pt x="213" y="448"/>
                    <a:pt x="364" y="425"/>
                    <a:pt x="507" y="425"/>
                  </a:cubicBezTo>
                  <a:cubicBezTo>
                    <a:pt x="674" y="425"/>
                    <a:pt x="830" y="456"/>
                    <a:pt x="953" y="491"/>
                  </a:cubicBezTo>
                  <a:cubicBezTo>
                    <a:pt x="1248" y="577"/>
                    <a:pt x="1525" y="729"/>
                    <a:pt x="1791" y="875"/>
                  </a:cubicBezTo>
                  <a:cubicBezTo>
                    <a:pt x="1798" y="879"/>
                    <a:pt x="1806" y="881"/>
                    <a:pt x="1814" y="881"/>
                  </a:cubicBezTo>
                  <a:cubicBezTo>
                    <a:pt x="1817" y="881"/>
                    <a:pt x="1821" y="880"/>
                    <a:pt x="1825" y="879"/>
                  </a:cubicBezTo>
                  <a:cubicBezTo>
                    <a:pt x="1836" y="875"/>
                    <a:pt x="1845" y="866"/>
                    <a:pt x="1851" y="855"/>
                  </a:cubicBezTo>
                  <a:cubicBezTo>
                    <a:pt x="2016" y="491"/>
                    <a:pt x="2428" y="202"/>
                    <a:pt x="2900" y="114"/>
                  </a:cubicBezTo>
                  <a:cubicBezTo>
                    <a:pt x="2994" y="95"/>
                    <a:pt x="3092" y="87"/>
                    <a:pt x="3191" y="87"/>
                  </a:cubicBezTo>
                  <a:cubicBezTo>
                    <a:pt x="3515" y="87"/>
                    <a:pt x="3858" y="180"/>
                    <a:pt x="4165" y="355"/>
                  </a:cubicBezTo>
                  <a:cubicBezTo>
                    <a:pt x="4510" y="554"/>
                    <a:pt x="4776" y="850"/>
                    <a:pt x="5027" y="1321"/>
                  </a:cubicBezTo>
                  <a:cubicBezTo>
                    <a:pt x="5034" y="1331"/>
                    <a:pt x="5046" y="1340"/>
                    <a:pt x="5060" y="1343"/>
                  </a:cubicBezTo>
                  <a:cubicBezTo>
                    <a:pt x="5075" y="1343"/>
                    <a:pt x="5089" y="1337"/>
                    <a:pt x="5099" y="1325"/>
                  </a:cubicBezTo>
                  <a:cubicBezTo>
                    <a:pt x="5311" y="1070"/>
                    <a:pt x="5716" y="710"/>
                    <a:pt x="6319" y="710"/>
                  </a:cubicBezTo>
                  <a:cubicBezTo>
                    <a:pt x="6505" y="710"/>
                    <a:pt x="6710" y="744"/>
                    <a:pt x="6933" y="826"/>
                  </a:cubicBezTo>
                  <a:cubicBezTo>
                    <a:pt x="7536" y="1047"/>
                    <a:pt x="7974" y="1649"/>
                    <a:pt x="8002" y="2294"/>
                  </a:cubicBezTo>
                  <a:cubicBezTo>
                    <a:pt x="8002" y="2315"/>
                    <a:pt x="8019" y="2334"/>
                    <a:pt x="8041" y="2336"/>
                  </a:cubicBezTo>
                  <a:cubicBezTo>
                    <a:pt x="8602" y="2373"/>
                    <a:pt x="9141" y="2674"/>
                    <a:pt x="9481" y="3139"/>
                  </a:cubicBezTo>
                  <a:cubicBezTo>
                    <a:pt x="9489" y="3150"/>
                    <a:pt x="9502" y="3156"/>
                    <a:pt x="9516" y="3156"/>
                  </a:cubicBezTo>
                  <a:cubicBezTo>
                    <a:pt x="9525" y="3156"/>
                    <a:pt x="9533" y="3153"/>
                    <a:pt x="9541" y="3148"/>
                  </a:cubicBezTo>
                  <a:cubicBezTo>
                    <a:pt x="9546" y="3145"/>
                    <a:pt x="9551" y="3141"/>
                    <a:pt x="9552" y="3138"/>
                  </a:cubicBezTo>
                  <a:cubicBezTo>
                    <a:pt x="9562" y="3123"/>
                    <a:pt x="9562" y="3103"/>
                    <a:pt x="9551" y="3088"/>
                  </a:cubicBezTo>
                  <a:cubicBezTo>
                    <a:pt x="9200" y="2612"/>
                    <a:pt x="8656" y="2302"/>
                    <a:pt x="8084" y="2252"/>
                  </a:cubicBezTo>
                  <a:cubicBezTo>
                    <a:pt x="8041" y="1590"/>
                    <a:pt x="7585" y="975"/>
                    <a:pt x="6962" y="746"/>
                  </a:cubicBezTo>
                  <a:cubicBezTo>
                    <a:pt x="6747" y="668"/>
                    <a:pt x="6533" y="630"/>
                    <a:pt x="6327" y="630"/>
                  </a:cubicBezTo>
                  <a:cubicBezTo>
                    <a:pt x="5853" y="630"/>
                    <a:pt x="5416" y="833"/>
                    <a:pt x="5072" y="1224"/>
                  </a:cubicBezTo>
                  <a:cubicBezTo>
                    <a:pt x="4821" y="771"/>
                    <a:pt x="4553" y="478"/>
                    <a:pt x="4209" y="281"/>
                  </a:cubicBezTo>
                  <a:cubicBezTo>
                    <a:pt x="3887" y="98"/>
                    <a:pt x="3527" y="1"/>
                    <a:pt x="318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860;p2">
              <a:extLst>
                <a:ext uri="{FF2B5EF4-FFF2-40B4-BE49-F238E27FC236}">
                  <a16:creationId xmlns:a16="http://schemas.microsoft.com/office/drawing/2014/main" id="{0AB50ACD-84FD-3151-4975-1D4B1256B495}"/>
                </a:ext>
              </a:extLst>
            </p:cNvPr>
            <p:cNvSpPr/>
            <p:nvPr/>
          </p:nvSpPr>
          <p:spPr>
            <a:xfrm>
              <a:off x="7238955" y="3473190"/>
              <a:ext cx="489155" cy="116865"/>
            </a:xfrm>
            <a:custGeom>
              <a:avLst/>
              <a:gdLst/>
              <a:ahLst/>
              <a:cxnLst/>
              <a:rect l="l" t="t" r="r" b="b"/>
              <a:pathLst>
                <a:path w="7170" h="1713" extrusionOk="0">
                  <a:moveTo>
                    <a:pt x="1392" y="0"/>
                  </a:moveTo>
                  <a:cubicBezTo>
                    <a:pt x="1083" y="0"/>
                    <a:pt x="782" y="84"/>
                    <a:pt x="536" y="252"/>
                  </a:cubicBezTo>
                  <a:cubicBezTo>
                    <a:pt x="268" y="435"/>
                    <a:pt x="83" y="717"/>
                    <a:pt x="1" y="1024"/>
                  </a:cubicBezTo>
                  <a:cubicBezTo>
                    <a:pt x="25" y="1041"/>
                    <a:pt x="50" y="1061"/>
                    <a:pt x="73" y="1082"/>
                  </a:cubicBezTo>
                  <a:cubicBezTo>
                    <a:pt x="144" y="785"/>
                    <a:pt x="323" y="504"/>
                    <a:pt x="585" y="325"/>
                  </a:cubicBezTo>
                  <a:cubicBezTo>
                    <a:pt x="818" y="166"/>
                    <a:pt x="1103" y="86"/>
                    <a:pt x="1394" y="86"/>
                  </a:cubicBezTo>
                  <a:cubicBezTo>
                    <a:pt x="1672" y="86"/>
                    <a:pt x="1957" y="159"/>
                    <a:pt x="2208" y="304"/>
                  </a:cubicBezTo>
                  <a:cubicBezTo>
                    <a:pt x="2683" y="579"/>
                    <a:pt x="3033" y="1079"/>
                    <a:pt x="3168" y="1678"/>
                  </a:cubicBezTo>
                  <a:cubicBezTo>
                    <a:pt x="3171" y="1697"/>
                    <a:pt x="3185" y="1710"/>
                    <a:pt x="3206" y="1713"/>
                  </a:cubicBezTo>
                  <a:cubicBezTo>
                    <a:pt x="3224" y="1713"/>
                    <a:pt x="3242" y="1701"/>
                    <a:pt x="3249" y="1685"/>
                  </a:cubicBezTo>
                  <a:cubicBezTo>
                    <a:pt x="3574" y="888"/>
                    <a:pt x="4394" y="335"/>
                    <a:pt x="5222" y="335"/>
                  </a:cubicBezTo>
                  <a:cubicBezTo>
                    <a:pt x="5256" y="335"/>
                    <a:pt x="5290" y="336"/>
                    <a:pt x="5323" y="338"/>
                  </a:cubicBezTo>
                  <a:cubicBezTo>
                    <a:pt x="6050" y="375"/>
                    <a:pt x="6736" y="827"/>
                    <a:pt x="7087" y="1462"/>
                  </a:cubicBezTo>
                  <a:cubicBezTo>
                    <a:pt x="7114" y="1454"/>
                    <a:pt x="7142" y="1446"/>
                    <a:pt x="7169" y="1435"/>
                  </a:cubicBezTo>
                  <a:cubicBezTo>
                    <a:pt x="6807" y="768"/>
                    <a:pt x="6091" y="290"/>
                    <a:pt x="5328" y="251"/>
                  </a:cubicBezTo>
                  <a:cubicBezTo>
                    <a:pt x="5294" y="249"/>
                    <a:pt x="5261" y="248"/>
                    <a:pt x="5227" y="248"/>
                  </a:cubicBezTo>
                  <a:cubicBezTo>
                    <a:pt x="4404" y="248"/>
                    <a:pt x="3589" y="773"/>
                    <a:pt x="3222" y="1538"/>
                  </a:cubicBezTo>
                  <a:cubicBezTo>
                    <a:pt x="3062" y="969"/>
                    <a:pt x="2715" y="497"/>
                    <a:pt x="2252" y="229"/>
                  </a:cubicBezTo>
                  <a:cubicBezTo>
                    <a:pt x="1986" y="77"/>
                    <a:pt x="1685" y="0"/>
                    <a:pt x="1392"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861;p2">
              <a:extLst>
                <a:ext uri="{FF2B5EF4-FFF2-40B4-BE49-F238E27FC236}">
                  <a16:creationId xmlns:a16="http://schemas.microsoft.com/office/drawing/2014/main" id="{4B4B22CA-EBEA-53C4-E047-992BEC0717B3}"/>
                </a:ext>
              </a:extLst>
            </p:cNvPr>
            <p:cNvSpPr/>
            <p:nvPr/>
          </p:nvSpPr>
          <p:spPr>
            <a:xfrm>
              <a:off x="7356505" y="3587056"/>
              <a:ext cx="187134" cy="181472"/>
            </a:xfrm>
            <a:custGeom>
              <a:avLst/>
              <a:gdLst/>
              <a:ahLst/>
              <a:cxnLst/>
              <a:rect l="l" t="t" r="r" b="b"/>
              <a:pathLst>
                <a:path w="2743" h="2660" extrusionOk="0">
                  <a:moveTo>
                    <a:pt x="1302" y="1"/>
                  </a:moveTo>
                  <a:cubicBezTo>
                    <a:pt x="1167" y="1"/>
                    <a:pt x="1031" y="60"/>
                    <a:pt x="946" y="164"/>
                  </a:cubicBezTo>
                  <a:cubicBezTo>
                    <a:pt x="824" y="313"/>
                    <a:pt x="736" y="546"/>
                    <a:pt x="840" y="707"/>
                  </a:cubicBezTo>
                  <a:cubicBezTo>
                    <a:pt x="757" y="607"/>
                    <a:pt x="670" y="506"/>
                    <a:pt x="558" y="438"/>
                  </a:cubicBezTo>
                  <a:cubicBezTo>
                    <a:pt x="492" y="398"/>
                    <a:pt x="413" y="374"/>
                    <a:pt x="337" y="374"/>
                  </a:cubicBezTo>
                  <a:cubicBezTo>
                    <a:pt x="284" y="374"/>
                    <a:pt x="232" y="386"/>
                    <a:pt x="186" y="412"/>
                  </a:cubicBezTo>
                  <a:cubicBezTo>
                    <a:pt x="54" y="484"/>
                    <a:pt x="0" y="652"/>
                    <a:pt x="19" y="799"/>
                  </a:cubicBezTo>
                  <a:cubicBezTo>
                    <a:pt x="39" y="949"/>
                    <a:pt x="115" y="1082"/>
                    <a:pt x="188" y="1212"/>
                  </a:cubicBezTo>
                  <a:cubicBezTo>
                    <a:pt x="407" y="1593"/>
                    <a:pt x="585" y="1900"/>
                    <a:pt x="792" y="2340"/>
                  </a:cubicBezTo>
                  <a:cubicBezTo>
                    <a:pt x="895" y="2482"/>
                    <a:pt x="1021" y="2660"/>
                    <a:pt x="1129" y="2660"/>
                  </a:cubicBezTo>
                  <a:cubicBezTo>
                    <a:pt x="1130" y="2660"/>
                    <a:pt x="1132" y="2660"/>
                    <a:pt x="1134" y="2660"/>
                  </a:cubicBezTo>
                  <a:cubicBezTo>
                    <a:pt x="1241" y="2651"/>
                    <a:pt x="1331" y="2577"/>
                    <a:pt x="1412" y="2506"/>
                  </a:cubicBezTo>
                  <a:cubicBezTo>
                    <a:pt x="1765" y="2201"/>
                    <a:pt x="2121" y="1892"/>
                    <a:pt x="2408" y="1522"/>
                  </a:cubicBezTo>
                  <a:cubicBezTo>
                    <a:pt x="2558" y="1326"/>
                    <a:pt x="2691" y="1105"/>
                    <a:pt x="2717" y="862"/>
                  </a:cubicBezTo>
                  <a:cubicBezTo>
                    <a:pt x="2742" y="617"/>
                    <a:pt x="2654" y="328"/>
                    <a:pt x="2431" y="222"/>
                  </a:cubicBezTo>
                  <a:cubicBezTo>
                    <a:pt x="2379" y="198"/>
                    <a:pt x="2319" y="186"/>
                    <a:pt x="2256" y="186"/>
                  </a:cubicBezTo>
                  <a:cubicBezTo>
                    <a:pt x="2051" y="186"/>
                    <a:pt x="1818" y="308"/>
                    <a:pt x="1749" y="490"/>
                  </a:cubicBezTo>
                  <a:cubicBezTo>
                    <a:pt x="1742" y="294"/>
                    <a:pt x="1643" y="105"/>
                    <a:pt x="1467" y="32"/>
                  </a:cubicBezTo>
                  <a:cubicBezTo>
                    <a:pt x="1414" y="11"/>
                    <a:pt x="1358" y="1"/>
                    <a:pt x="1302"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862;p2">
              <a:extLst>
                <a:ext uri="{FF2B5EF4-FFF2-40B4-BE49-F238E27FC236}">
                  <a16:creationId xmlns:a16="http://schemas.microsoft.com/office/drawing/2014/main" id="{3F99E2C6-AAEA-4F8F-CD77-94FC0662885B}"/>
                </a:ext>
              </a:extLst>
            </p:cNvPr>
            <p:cNvSpPr/>
            <p:nvPr/>
          </p:nvSpPr>
          <p:spPr>
            <a:xfrm>
              <a:off x="7545145" y="3543325"/>
              <a:ext cx="334563" cy="823991"/>
            </a:xfrm>
            <a:custGeom>
              <a:avLst/>
              <a:gdLst/>
              <a:ahLst/>
              <a:cxnLst/>
              <a:rect l="l" t="t" r="r" b="b"/>
              <a:pathLst>
                <a:path w="4904" h="12078" extrusionOk="0">
                  <a:moveTo>
                    <a:pt x="4775" y="0"/>
                  </a:moveTo>
                  <a:cubicBezTo>
                    <a:pt x="4579" y="220"/>
                    <a:pt x="4391" y="446"/>
                    <a:pt x="4207" y="673"/>
                  </a:cubicBezTo>
                  <a:cubicBezTo>
                    <a:pt x="4123" y="779"/>
                    <a:pt x="4042" y="882"/>
                    <a:pt x="3958" y="989"/>
                  </a:cubicBezTo>
                  <a:cubicBezTo>
                    <a:pt x="1549" y="4137"/>
                    <a:pt x="152" y="8100"/>
                    <a:pt x="0" y="12078"/>
                  </a:cubicBezTo>
                  <a:lnTo>
                    <a:pt x="174" y="12078"/>
                  </a:lnTo>
                  <a:cubicBezTo>
                    <a:pt x="174" y="11992"/>
                    <a:pt x="180" y="11905"/>
                    <a:pt x="186" y="11820"/>
                  </a:cubicBezTo>
                  <a:cubicBezTo>
                    <a:pt x="186" y="11795"/>
                    <a:pt x="186" y="11769"/>
                    <a:pt x="188" y="11745"/>
                  </a:cubicBezTo>
                  <a:cubicBezTo>
                    <a:pt x="191" y="11680"/>
                    <a:pt x="194" y="11616"/>
                    <a:pt x="200" y="11551"/>
                  </a:cubicBezTo>
                  <a:cubicBezTo>
                    <a:pt x="203" y="11477"/>
                    <a:pt x="209" y="11403"/>
                    <a:pt x="216" y="11328"/>
                  </a:cubicBezTo>
                  <a:cubicBezTo>
                    <a:pt x="504" y="7635"/>
                    <a:pt x="1865" y="3998"/>
                    <a:pt x="4110" y="1076"/>
                  </a:cubicBezTo>
                  <a:cubicBezTo>
                    <a:pt x="4172" y="995"/>
                    <a:pt x="4235" y="914"/>
                    <a:pt x="4300" y="835"/>
                  </a:cubicBezTo>
                  <a:cubicBezTo>
                    <a:pt x="4494" y="588"/>
                    <a:pt x="4695" y="348"/>
                    <a:pt x="4903" y="114"/>
                  </a:cubicBezTo>
                  <a:lnTo>
                    <a:pt x="4775" y="0"/>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863;p2">
              <a:extLst>
                <a:ext uri="{FF2B5EF4-FFF2-40B4-BE49-F238E27FC236}">
                  <a16:creationId xmlns:a16="http://schemas.microsoft.com/office/drawing/2014/main" id="{280BF533-CB4A-7C6F-A380-C1ABD93ADD63}"/>
                </a:ext>
              </a:extLst>
            </p:cNvPr>
            <p:cNvSpPr/>
            <p:nvPr/>
          </p:nvSpPr>
          <p:spPr>
            <a:xfrm>
              <a:off x="6850623" y="3556014"/>
              <a:ext cx="604451" cy="683112"/>
            </a:xfrm>
            <a:custGeom>
              <a:avLst/>
              <a:gdLst/>
              <a:ahLst/>
              <a:cxnLst/>
              <a:rect l="l" t="t" r="r" b="b"/>
              <a:pathLst>
                <a:path w="8860" h="10013" extrusionOk="0">
                  <a:moveTo>
                    <a:pt x="934" y="0"/>
                  </a:moveTo>
                  <a:cubicBezTo>
                    <a:pt x="762" y="0"/>
                    <a:pt x="597" y="44"/>
                    <a:pt x="446" y="147"/>
                  </a:cubicBezTo>
                  <a:lnTo>
                    <a:pt x="430" y="159"/>
                  </a:lnTo>
                  <a:cubicBezTo>
                    <a:pt x="407" y="175"/>
                    <a:pt x="385" y="193"/>
                    <a:pt x="364" y="211"/>
                  </a:cubicBezTo>
                  <a:cubicBezTo>
                    <a:pt x="0" y="538"/>
                    <a:pt x="2" y="1144"/>
                    <a:pt x="147" y="1627"/>
                  </a:cubicBezTo>
                  <a:cubicBezTo>
                    <a:pt x="233" y="1912"/>
                    <a:pt x="355" y="2181"/>
                    <a:pt x="501" y="2437"/>
                  </a:cubicBezTo>
                  <a:cubicBezTo>
                    <a:pt x="516" y="2463"/>
                    <a:pt x="530" y="2489"/>
                    <a:pt x="546" y="2514"/>
                  </a:cubicBezTo>
                  <a:cubicBezTo>
                    <a:pt x="1051" y="3352"/>
                    <a:pt x="1835" y="4040"/>
                    <a:pt x="2589" y="4684"/>
                  </a:cubicBezTo>
                  <a:cubicBezTo>
                    <a:pt x="2723" y="4800"/>
                    <a:pt x="2858" y="4914"/>
                    <a:pt x="2991" y="5028"/>
                  </a:cubicBezTo>
                  <a:cubicBezTo>
                    <a:pt x="3013" y="5047"/>
                    <a:pt x="3036" y="5068"/>
                    <a:pt x="3059" y="5088"/>
                  </a:cubicBezTo>
                  <a:lnTo>
                    <a:pt x="4688" y="6478"/>
                  </a:lnTo>
                  <a:lnTo>
                    <a:pt x="4765" y="6543"/>
                  </a:lnTo>
                  <a:cubicBezTo>
                    <a:pt x="5040" y="6777"/>
                    <a:pt x="5313" y="7012"/>
                    <a:pt x="5588" y="7246"/>
                  </a:cubicBezTo>
                  <a:cubicBezTo>
                    <a:pt x="5611" y="7267"/>
                    <a:pt x="5635" y="7288"/>
                    <a:pt x="5661" y="7309"/>
                  </a:cubicBezTo>
                  <a:lnTo>
                    <a:pt x="5700" y="7342"/>
                  </a:lnTo>
                  <a:cubicBezTo>
                    <a:pt x="6694" y="8192"/>
                    <a:pt x="7745" y="8991"/>
                    <a:pt x="8860" y="10013"/>
                  </a:cubicBezTo>
                  <a:cubicBezTo>
                    <a:pt x="8819" y="9897"/>
                    <a:pt x="8779" y="9781"/>
                    <a:pt x="8735" y="9668"/>
                  </a:cubicBezTo>
                  <a:cubicBezTo>
                    <a:pt x="8673" y="9505"/>
                    <a:pt x="8608" y="9345"/>
                    <a:pt x="8543" y="9192"/>
                  </a:cubicBezTo>
                  <a:lnTo>
                    <a:pt x="8541" y="9188"/>
                  </a:lnTo>
                  <a:cubicBezTo>
                    <a:pt x="8294" y="8608"/>
                    <a:pt x="8028" y="8095"/>
                    <a:pt x="7838" y="7730"/>
                  </a:cubicBezTo>
                  <a:cubicBezTo>
                    <a:pt x="7223" y="6544"/>
                    <a:pt x="6532" y="5385"/>
                    <a:pt x="5750" y="4299"/>
                  </a:cubicBezTo>
                  <a:lnTo>
                    <a:pt x="5750" y="4297"/>
                  </a:lnTo>
                  <a:cubicBezTo>
                    <a:pt x="5727" y="4261"/>
                    <a:pt x="5704" y="4228"/>
                    <a:pt x="5677" y="4193"/>
                  </a:cubicBezTo>
                  <a:cubicBezTo>
                    <a:pt x="5228" y="3581"/>
                    <a:pt x="4749" y="2989"/>
                    <a:pt x="4232" y="2431"/>
                  </a:cubicBezTo>
                  <a:lnTo>
                    <a:pt x="4151" y="2345"/>
                  </a:lnTo>
                  <a:cubicBezTo>
                    <a:pt x="3537" y="1689"/>
                    <a:pt x="2877" y="1079"/>
                    <a:pt x="2159" y="529"/>
                  </a:cubicBezTo>
                  <a:cubicBezTo>
                    <a:pt x="2152" y="523"/>
                    <a:pt x="2143" y="516"/>
                    <a:pt x="2136" y="512"/>
                  </a:cubicBezTo>
                  <a:cubicBezTo>
                    <a:pt x="2107" y="490"/>
                    <a:pt x="2078" y="470"/>
                    <a:pt x="2049" y="448"/>
                  </a:cubicBezTo>
                  <a:cubicBezTo>
                    <a:pt x="1714" y="209"/>
                    <a:pt x="1310" y="0"/>
                    <a:pt x="934" y="0"/>
                  </a:cubicBezTo>
                  <a:close/>
                </a:path>
              </a:pathLst>
            </a:custGeom>
            <a:solidFill>
              <a:srgbClr val="B8D6B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864;p2">
              <a:extLst>
                <a:ext uri="{FF2B5EF4-FFF2-40B4-BE49-F238E27FC236}">
                  <a16:creationId xmlns:a16="http://schemas.microsoft.com/office/drawing/2014/main" id="{1242DBCD-23BE-2F8B-517F-E1239C3F4FB2}"/>
                </a:ext>
              </a:extLst>
            </p:cNvPr>
            <p:cNvSpPr/>
            <p:nvPr/>
          </p:nvSpPr>
          <p:spPr>
            <a:xfrm>
              <a:off x="6874979" y="3566794"/>
              <a:ext cx="571636" cy="648864"/>
            </a:xfrm>
            <a:custGeom>
              <a:avLst/>
              <a:gdLst/>
              <a:ahLst/>
              <a:cxnLst/>
              <a:rect l="l" t="t" r="r" b="b"/>
              <a:pathLst>
                <a:path w="8379" h="9511" extrusionOk="0">
                  <a:moveTo>
                    <a:pt x="69" y="1"/>
                  </a:moveTo>
                  <a:cubicBezTo>
                    <a:pt x="44" y="17"/>
                    <a:pt x="23" y="34"/>
                    <a:pt x="1" y="53"/>
                  </a:cubicBezTo>
                  <a:cubicBezTo>
                    <a:pt x="848" y="555"/>
                    <a:pt x="1598" y="1221"/>
                    <a:pt x="2230" y="1820"/>
                  </a:cubicBezTo>
                  <a:cubicBezTo>
                    <a:pt x="2450" y="2027"/>
                    <a:pt x="2665" y="2234"/>
                    <a:pt x="2877" y="2447"/>
                  </a:cubicBezTo>
                  <a:lnTo>
                    <a:pt x="2986" y="2556"/>
                  </a:lnTo>
                  <a:cubicBezTo>
                    <a:pt x="3574" y="3146"/>
                    <a:pt x="4141" y="3759"/>
                    <a:pt x="4687" y="4387"/>
                  </a:cubicBezTo>
                  <a:cubicBezTo>
                    <a:pt x="4706" y="4409"/>
                    <a:pt x="4725" y="4430"/>
                    <a:pt x="4742" y="4452"/>
                  </a:cubicBezTo>
                  <a:lnTo>
                    <a:pt x="4742" y="4454"/>
                  </a:lnTo>
                  <a:cubicBezTo>
                    <a:pt x="5194" y="4975"/>
                    <a:pt x="5624" y="5509"/>
                    <a:pt x="6043" y="6053"/>
                  </a:cubicBezTo>
                  <a:cubicBezTo>
                    <a:pt x="6064" y="6081"/>
                    <a:pt x="6084" y="6105"/>
                    <a:pt x="6103" y="6131"/>
                  </a:cubicBezTo>
                  <a:cubicBezTo>
                    <a:pt x="6276" y="6363"/>
                    <a:pt x="6450" y="6596"/>
                    <a:pt x="6621" y="6832"/>
                  </a:cubicBezTo>
                  <a:cubicBezTo>
                    <a:pt x="6638" y="6857"/>
                    <a:pt x="6659" y="6884"/>
                    <a:pt x="6677" y="6909"/>
                  </a:cubicBezTo>
                  <a:cubicBezTo>
                    <a:pt x="7281" y="7748"/>
                    <a:pt x="7847" y="8617"/>
                    <a:pt x="8378" y="9510"/>
                  </a:cubicBezTo>
                  <a:cubicBezTo>
                    <a:pt x="8316" y="9347"/>
                    <a:pt x="8251" y="9187"/>
                    <a:pt x="8186" y="9034"/>
                  </a:cubicBezTo>
                  <a:lnTo>
                    <a:pt x="8184" y="9030"/>
                  </a:lnTo>
                  <a:cubicBezTo>
                    <a:pt x="7553" y="8002"/>
                    <a:pt x="6873" y="7009"/>
                    <a:pt x="6138" y="6053"/>
                  </a:cubicBezTo>
                  <a:lnTo>
                    <a:pt x="6138" y="6052"/>
                  </a:lnTo>
                  <a:cubicBezTo>
                    <a:pt x="6136" y="6050"/>
                    <a:pt x="6135" y="6050"/>
                    <a:pt x="6135" y="6047"/>
                  </a:cubicBezTo>
                  <a:cubicBezTo>
                    <a:pt x="5884" y="5719"/>
                    <a:pt x="5625" y="5393"/>
                    <a:pt x="5363" y="5073"/>
                  </a:cubicBezTo>
                  <a:cubicBezTo>
                    <a:pt x="5336" y="5038"/>
                    <a:pt x="5309" y="5005"/>
                    <a:pt x="5281" y="4972"/>
                  </a:cubicBezTo>
                  <a:cubicBezTo>
                    <a:pt x="4836" y="4433"/>
                    <a:pt x="4377" y="3906"/>
                    <a:pt x="3901" y="3395"/>
                  </a:cubicBezTo>
                  <a:lnTo>
                    <a:pt x="3824" y="3313"/>
                  </a:lnTo>
                  <a:cubicBezTo>
                    <a:pt x="3571" y="3042"/>
                    <a:pt x="3313" y="2774"/>
                    <a:pt x="3050" y="2509"/>
                  </a:cubicBezTo>
                  <a:lnTo>
                    <a:pt x="3025" y="2485"/>
                  </a:lnTo>
                  <a:lnTo>
                    <a:pt x="3025" y="2483"/>
                  </a:lnTo>
                  <a:cubicBezTo>
                    <a:pt x="2783" y="2239"/>
                    <a:pt x="2537" y="2000"/>
                    <a:pt x="2287" y="1762"/>
                  </a:cubicBezTo>
                  <a:cubicBezTo>
                    <a:pt x="2151" y="1636"/>
                    <a:pt x="2013" y="1506"/>
                    <a:pt x="1868" y="1376"/>
                  </a:cubicBezTo>
                  <a:cubicBezTo>
                    <a:pt x="1839" y="1348"/>
                    <a:pt x="1811" y="1321"/>
                    <a:pt x="1780" y="1296"/>
                  </a:cubicBezTo>
                  <a:cubicBezTo>
                    <a:pt x="1271" y="839"/>
                    <a:pt x="696" y="377"/>
                    <a:pt x="69"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865;p2">
              <a:extLst>
                <a:ext uri="{FF2B5EF4-FFF2-40B4-BE49-F238E27FC236}">
                  <a16:creationId xmlns:a16="http://schemas.microsoft.com/office/drawing/2014/main" id="{05DC3444-7DA8-239A-1591-98EDC07BD1CF}"/>
                </a:ext>
              </a:extLst>
            </p:cNvPr>
            <p:cNvSpPr/>
            <p:nvPr/>
          </p:nvSpPr>
          <p:spPr>
            <a:xfrm>
              <a:off x="6884667" y="3719549"/>
              <a:ext cx="198800" cy="22513"/>
            </a:xfrm>
            <a:custGeom>
              <a:avLst/>
              <a:gdLst/>
              <a:ahLst/>
              <a:cxnLst/>
              <a:rect l="l" t="t" r="r" b="b"/>
              <a:pathLst>
                <a:path w="2914" h="330" extrusionOk="0">
                  <a:moveTo>
                    <a:pt x="841" y="0"/>
                  </a:moveTo>
                  <a:cubicBezTo>
                    <a:pt x="561" y="0"/>
                    <a:pt x="281" y="14"/>
                    <a:pt x="1" y="40"/>
                  </a:cubicBezTo>
                  <a:cubicBezTo>
                    <a:pt x="15" y="66"/>
                    <a:pt x="30" y="92"/>
                    <a:pt x="46" y="117"/>
                  </a:cubicBezTo>
                  <a:cubicBezTo>
                    <a:pt x="309" y="93"/>
                    <a:pt x="572" y="82"/>
                    <a:pt x="835" y="82"/>
                  </a:cubicBezTo>
                  <a:cubicBezTo>
                    <a:pt x="1510" y="82"/>
                    <a:pt x="2183" y="159"/>
                    <a:pt x="2845" y="317"/>
                  </a:cubicBezTo>
                  <a:cubicBezTo>
                    <a:pt x="2861" y="320"/>
                    <a:pt x="2877" y="325"/>
                    <a:pt x="2896" y="330"/>
                  </a:cubicBezTo>
                  <a:lnTo>
                    <a:pt x="2911" y="269"/>
                  </a:lnTo>
                  <a:lnTo>
                    <a:pt x="2913" y="252"/>
                  </a:lnTo>
                  <a:cubicBezTo>
                    <a:pt x="2905" y="247"/>
                    <a:pt x="2895" y="246"/>
                    <a:pt x="2887" y="244"/>
                  </a:cubicBezTo>
                  <a:lnTo>
                    <a:pt x="2887" y="243"/>
                  </a:lnTo>
                  <a:cubicBezTo>
                    <a:pt x="2838" y="230"/>
                    <a:pt x="2788" y="218"/>
                    <a:pt x="2738" y="208"/>
                  </a:cubicBezTo>
                  <a:cubicBezTo>
                    <a:pt x="2113" y="69"/>
                    <a:pt x="1478" y="0"/>
                    <a:pt x="841"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866;p2">
              <a:extLst>
                <a:ext uri="{FF2B5EF4-FFF2-40B4-BE49-F238E27FC236}">
                  <a16:creationId xmlns:a16="http://schemas.microsoft.com/office/drawing/2014/main" id="{B162EB99-D2CE-CF6C-7668-8BFF6522C557}"/>
                </a:ext>
              </a:extLst>
            </p:cNvPr>
            <p:cNvSpPr/>
            <p:nvPr/>
          </p:nvSpPr>
          <p:spPr>
            <a:xfrm>
              <a:off x="6989868" y="3586442"/>
              <a:ext cx="12826" cy="76000"/>
            </a:xfrm>
            <a:custGeom>
              <a:avLst/>
              <a:gdLst/>
              <a:ahLst/>
              <a:cxnLst/>
              <a:rect l="l" t="t" r="r" b="b"/>
              <a:pathLst>
                <a:path w="188" h="1114" extrusionOk="0">
                  <a:moveTo>
                    <a:pt x="1" y="1"/>
                  </a:moveTo>
                  <a:lnTo>
                    <a:pt x="95" y="1008"/>
                  </a:lnTo>
                  <a:lnTo>
                    <a:pt x="105" y="1114"/>
                  </a:lnTo>
                  <a:lnTo>
                    <a:pt x="187" y="1108"/>
                  </a:lnTo>
                  <a:lnTo>
                    <a:pt x="184" y="1088"/>
                  </a:lnTo>
                  <a:lnTo>
                    <a:pt x="89" y="64"/>
                  </a:lnTo>
                  <a:cubicBezTo>
                    <a:pt x="61" y="44"/>
                    <a:pt x="32" y="22"/>
                    <a:pt x="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867;p2">
              <a:extLst>
                <a:ext uri="{FF2B5EF4-FFF2-40B4-BE49-F238E27FC236}">
                  <a16:creationId xmlns:a16="http://schemas.microsoft.com/office/drawing/2014/main" id="{2BD77CDA-7E9A-3915-E0EC-50BD64331280}"/>
                </a:ext>
              </a:extLst>
            </p:cNvPr>
            <p:cNvSpPr/>
            <p:nvPr/>
          </p:nvSpPr>
          <p:spPr>
            <a:xfrm>
              <a:off x="7133548" y="3715933"/>
              <a:ext cx="8460" cy="82754"/>
            </a:xfrm>
            <a:custGeom>
              <a:avLst/>
              <a:gdLst/>
              <a:ahLst/>
              <a:cxnLst/>
              <a:rect l="l" t="t" r="r" b="b"/>
              <a:pathLst>
                <a:path w="124" h="1213" extrusionOk="0">
                  <a:moveTo>
                    <a:pt x="1" y="1"/>
                  </a:moveTo>
                  <a:cubicBezTo>
                    <a:pt x="1" y="344"/>
                    <a:pt x="15" y="720"/>
                    <a:pt x="39" y="1125"/>
                  </a:cubicBezTo>
                  <a:cubicBezTo>
                    <a:pt x="39" y="1154"/>
                    <a:pt x="40" y="1183"/>
                    <a:pt x="43" y="1212"/>
                  </a:cubicBezTo>
                  <a:lnTo>
                    <a:pt x="115" y="1209"/>
                  </a:lnTo>
                  <a:lnTo>
                    <a:pt x="124" y="1209"/>
                  </a:lnTo>
                  <a:cubicBezTo>
                    <a:pt x="98" y="805"/>
                    <a:pt x="83" y="431"/>
                    <a:pt x="80" y="87"/>
                  </a:cubicBezTo>
                  <a:cubicBezTo>
                    <a:pt x="53" y="58"/>
                    <a:pt x="25" y="30"/>
                    <a:pt x="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868;p2">
              <a:extLst>
                <a:ext uri="{FF2B5EF4-FFF2-40B4-BE49-F238E27FC236}">
                  <a16:creationId xmlns:a16="http://schemas.microsoft.com/office/drawing/2014/main" id="{6B1149AA-036E-D5D8-2FFA-54FE8BAB2209}"/>
                </a:ext>
              </a:extLst>
            </p:cNvPr>
            <p:cNvSpPr/>
            <p:nvPr/>
          </p:nvSpPr>
          <p:spPr>
            <a:xfrm>
              <a:off x="7054272" y="3865686"/>
              <a:ext cx="144154" cy="37454"/>
            </a:xfrm>
            <a:custGeom>
              <a:avLst/>
              <a:gdLst/>
              <a:ahLst/>
              <a:cxnLst/>
              <a:rect l="l" t="t" r="r" b="b"/>
              <a:pathLst>
                <a:path w="2113" h="549" extrusionOk="0">
                  <a:moveTo>
                    <a:pt x="2107" y="0"/>
                  </a:moveTo>
                  <a:cubicBezTo>
                    <a:pt x="2091" y="2"/>
                    <a:pt x="2075" y="5"/>
                    <a:pt x="2056" y="7"/>
                  </a:cubicBezTo>
                  <a:cubicBezTo>
                    <a:pt x="1379" y="71"/>
                    <a:pt x="663" y="239"/>
                    <a:pt x="0" y="489"/>
                  </a:cubicBezTo>
                  <a:cubicBezTo>
                    <a:pt x="22" y="508"/>
                    <a:pt x="47" y="529"/>
                    <a:pt x="70" y="549"/>
                  </a:cubicBezTo>
                  <a:cubicBezTo>
                    <a:pt x="730" y="306"/>
                    <a:pt x="1441" y="142"/>
                    <a:pt x="2113" y="81"/>
                  </a:cubicBezTo>
                  <a:lnTo>
                    <a:pt x="2113" y="73"/>
                  </a:lnTo>
                  <a:lnTo>
                    <a:pt x="2113" y="71"/>
                  </a:lnTo>
                  <a:lnTo>
                    <a:pt x="2107" y="0"/>
                  </a:ln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 name="Google Shape;869;p2">
              <a:extLst>
                <a:ext uri="{FF2B5EF4-FFF2-40B4-BE49-F238E27FC236}">
                  <a16:creationId xmlns:a16="http://schemas.microsoft.com/office/drawing/2014/main" id="{7D5D2913-3A92-0C77-3508-E9175CE69A8A}"/>
                </a:ext>
              </a:extLst>
            </p:cNvPr>
            <p:cNvSpPr/>
            <p:nvPr/>
          </p:nvSpPr>
          <p:spPr>
            <a:xfrm>
              <a:off x="7234793" y="3842080"/>
              <a:ext cx="7914" cy="72521"/>
            </a:xfrm>
            <a:custGeom>
              <a:avLst/>
              <a:gdLst/>
              <a:ahLst/>
              <a:cxnLst/>
              <a:rect l="l" t="t" r="r" b="b"/>
              <a:pathLst>
                <a:path w="116" h="1063" extrusionOk="0">
                  <a:moveTo>
                    <a:pt x="38" y="0"/>
                  </a:moveTo>
                  <a:cubicBezTo>
                    <a:pt x="11" y="340"/>
                    <a:pt x="1" y="656"/>
                    <a:pt x="8" y="937"/>
                  </a:cubicBezTo>
                  <a:cubicBezTo>
                    <a:pt x="8" y="980"/>
                    <a:pt x="9" y="1021"/>
                    <a:pt x="11" y="1063"/>
                  </a:cubicBezTo>
                  <a:lnTo>
                    <a:pt x="92" y="1060"/>
                  </a:lnTo>
                  <a:lnTo>
                    <a:pt x="92" y="1038"/>
                  </a:lnTo>
                  <a:cubicBezTo>
                    <a:pt x="82" y="759"/>
                    <a:pt x="89" y="448"/>
                    <a:pt x="115" y="104"/>
                  </a:cubicBezTo>
                  <a:cubicBezTo>
                    <a:pt x="90" y="68"/>
                    <a:pt x="66" y="35"/>
                    <a:pt x="38"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 name="Google Shape;870;p2">
              <a:extLst>
                <a:ext uri="{FF2B5EF4-FFF2-40B4-BE49-F238E27FC236}">
                  <a16:creationId xmlns:a16="http://schemas.microsoft.com/office/drawing/2014/main" id="{A703341C-2BEE-AB6E-A50E-621D2EE93385}"/>
                </a:ext>
              </a:extLst>
            </p:cNvPr>
            <p:cNvSpPr/>
            <p:nvPr/>
          </p:nvSpPr>
          <p:spPr>
            <a:xfrm>
              <a:off x="7170185" y="3979211"/>
              <a:ext cx="124029" cy="23196"/>
            </a:xfrm>
            <a:custGeom>
              <a:avLst/>
              <a:gdLst/>
              <a:ahLst/>
              <a:cxnLst/>
              <a:rect l="l" t="t" r="r" b="b"/>
              <a:pathLst>
                <a:path w="1818" h="340" extrusionOk="0">
                  <a:moveTo>
                    <a:pt x="1811" y="1"/>
                  </a:moveTo>
                  <a:cubicBezTo>
                    <a:pt x="1779" y="2"/>
                    <a:pt x="1747" y="2"/>
                    <a:pt x="1715" y="7"/>
                  </a:cubicBezTo>
                  <a:cubicBezTo>
                    <a:pt x="1136" y="41"/>
                    <a:pt x="563" y="131"/>
                    <a:pt x="1" y="275"/>
                  </a:cubicBezTo>
                  <a:lnTo>
                    <a:pt x="78" y="340"/>
                  </a:lnTo>
                  <a:cubicBezTo>
                    <a:pt x="632" y="201"/>
                    <a:pt x="1202" y="117"/>
                    <a:pt x="1773" y="85"/>
                  </a:cubicBezTo>
                  <a:cubicBezTo>
                    <a:pt x="1787" y="85"/>
                    <a:pt x="1803" y="82"/>
                    <a:pt x="1818" y="82"/>
                  </a:cubicBezTo>
                  <a:lnTo>
                    <a:pt x="1815" y="7"/>
                  </a:lnTo>
                  <a:lnTo>
                    <a:pt x="1815" y="5"/>
                  </a:lnTo>
                  <a:lnTo>
                    <a:pt x="1815" y="1"/>
                  </a:lnTo>
                  <a:cubicBezTo>
                    <a:pt x="1815" y="1"/>
                    <a:pt x="1815" y="2"/>
                    <a:pt x="1814" y="2"/>
                  </a:cubicBezTo>
                  <a:cubicBezTo>
                    <a:pt x="1813" y="2"/>
                    <a:pt x="1811" y="1"/>
                    <a:pt x="181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1" name="Google Shape;871;p2">
              <a:extLst>
                <a:ext uri="{FF2B5EF4-FFF2-40B4-BE49-F238E27FC236}">
                  <a16:creationId xmlns:a16="http://schemas.microsoft.com/office/drawing/2014/main" id="{E1298179-8627-BA25-8A78-40394C44D4A0}"/>
                </a:ext>
              </a:extLst>
            </p:cNvPr>
            <p:cNvSpPr/>
            <p:nvPr/>
          </p:nvSpPr>
          <p:spPr>
            <a:xfrm>
              <a:off x="7231859" y="4032563"/>
              <a:ext cx="99332" cy="22172"/>
            </a:xfrm>
            <a:custGeom>
              <a:avLst/>
              <a:gdLst/>
              <a:ahLst/>
              <a:cxnLst/>
              <a:rect l="l" t="t" r="r" b="b"/>
              <a:pathLst>
                <a:path w="1456" h="325" extrusionOk="0">
                  <a:moveTo>
                    <a:pt x="1437" y="0"/>
                  </a:moveTo>
                  <a:cubicBezTo>
                    <a:pt x="1421" y="0"/>
                    <a:pt x="1405" y="2"/>
                    <a:pt x="1390" y="5"/>
                  </a:cubicBezTo>
                  <a:cubicBezTo>
                    <a:pt x="921" y="22"/>
                    <a:pt x="448" y="111"/>
                    <a:pt x="0" y="263"/>
                  </a:cubicBezTo>
                  <a:cubicBezTo>
                    <a:pt x="23" y="283"/>
                    <a:pt x="47" y="305"/>
                    <a:pt x="73" y="325"/>
                  </a:cubicBezTo>
                  <a:cubicBezTo>
                    <a:pt x="514" y="176"/>
                    <a:pt x="983" y="95"/>
                    <a:pt x="1446" y="82"/>
                  </a:cubicBezTo>
                  <a:lnTo>
                    <a:pt x="1455" y="82"/>
                  </a:lnTo>
                  <a:lnTo>
                    <a:pt x="1454" y="1"/>
                  </a:lnTo>
                  <a:cubicBezTo>
                    <a:pt x="1448" y="0"/>
                    <a:pt x="1443" y="0"/>
                    <a:pt x="1437"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2" name="Google Shape;872;p2">
              <a:extLst>
                <a:ext uri="{FF2B5EF4-FFF2-40B4-BE49-F238E27FC236}">
                  <a16:creationId xmlns:a16="http://schemas.microsoft.com/office/drawing/2014/main" id="{C485BAE6-ED6D-DEBE-11D8-E2A3676C3153}"/>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3" name="Google Shape;873;p2">
              <a:extLst>
                <a:ext uri="{FF2B5EF4-FFF2-40B4-BE49-F238E27FC236}">
                  <a16:creationId xmlns:a16="http://schemas.microsoft.com/office/drawing/2014/main" id="{705A4F54-9470-D8E8-4B76-7923D5D98DB5}"/>
                </a:ext>
              </a:extLst>
            </p:cNvPr>
            <p:cNvSpPr/>
            <p:nvPr/>
          </p:nvSpPr>
          <p:spPr>
            <a:xfrm>
              <a:off x="6390383" y="1993058"/>
              <a:ext cx="406879" cy="409062"/>
            </a:xfrm>
            <a:custGeom>
              <a:avLst/>
              <a:gdLst/>
              <a:ahLst/>
              <a:cxnLst/>
              <a:rect l="l" t="t" r="r" b="b"/>
              <a:pathLst>
                <a:path w="5964" h="5996" extrusionOk="0">
                  <a:moveTo>
                    <a:pt x="713" y="1"/>
                  </a:moveTo>
                  <a:cubicBezTo>
                    <a:pt x="621" y="2"/>
                    <a:pt x="532" y="17"/>
                    <a:pt x="449" y="52"/>
                  </a:cubicBezTo>
                  <a:cubicBezTo>
                    <a:pt x="433" y="57"/>
                    <a:pt x="416" y="65"/>
                    <a:pt x="401" y="72"/>
                  </a:cubicBezTo>
                  <a:cubicBezTo>
                    <a:pt x="378" y="82"/>
                    <a:pt x="355" y="95"/>
                    <a:pt x="335" y="110"/>
                  </a:cubicBezTo>
                  <a:cubicBezTo>
                    <a:pt x="281" y="146"/>
                    <a:pt x="233" y="189"/>
                    <a:pt x="194" y="240"/>
                  </a:cubicBezTo>
                  <a:cubicBezTo>
                    <a:pt x="183" y="254"/>
                    <a:pt x="174" y="267"/>
                    <a:pt x="165" y="282"/>
                  </a:cubicBezTo>
                  <a:cubicBezTo>
                    <a:pt x="90" y="390"/>
                    <a:pt x="47" y="516"/>
                    <a:pt x="29" y="647"/>
                  </a:cubicBezTo>
                  <a:cubicBezTo>
                    <a:pt x="0" y="857"/>
                    <a:pt x="29" y="1072"/>
                    <a:pt x="60" y="1286"/>
                  </a:cubicBezTo>
                  <a:cubicBezTo>
                    <a:pt x="1253" y="2618"/>
                    <a:pt x="2500" y="3902"/>
                    <a:pt x="3822" y="5118"/>
                  </a:cubicBezTo>
                  <a:cubicBezTo>
                    <a:pt x="4142" y="5415"/>
                    <a:pt x="4468" y="5709"/>
                    <a:pt x="4799" y="5996"/>
                  </a:cubicBezTo>
                  <a:cubicBezTo>
                    <a:pt x="5203" y="5893"/>
                    <a:pt x="5598" y="5690"/>
                    <a:pt x="5963" y="5496"/>
                  </a:cubicBezTo>
                  <a:cubicBezTo>
                    <a:pt x="5263" y="4613"/>
                    <a:pt x="4563" y="3733"/>
                    <a:pt x="3864" y="2853"/>
                  </a:cubicBezTo>
                  <a:lnTo>
                    <a:pt x="2816" y="1534"/>
                  </a:lnTo>
                  <a:cubicBezTo>
                    <a:pt x="2402" y="1013"/>
                    <a:pt x="1965" y="473"/>
                    <a:pt x="1361" y="167"/>
                  </a:cubicBezTo>
                  <a:lnTo>
                    <a:pt x="1355" y="166"/>
                  </a:lnTo>
                  <a:cubicBezTo>
                    <a:pt x="1324" y="147"/>
                    <a:pt x="1289" y="133"/>
                    <a:pt x="1254" y="118"/>
                  </a:cubicBezTo>
                  <a:cubicBezTo>
                    <a:pt x="1103" y="56"/>
                    <a:pt x="941" y="10"/>
                    <a:pt x="784" y="2"/>
                  </a:cubicBezTo>
                  <a:cubicBezTo>
                    <a:pt x="760" y="1"/>
                    <a:pt x="737" y="1"/>
                    <a:pt x="713" y="1"/>
                  </a:cubicBezTo>
                  <a:close/>
                </a:path>
              </a:pathLst>
            </a:custGeom>
            <a:solidFill>
              <a:srgbClr val="95BC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4" name="Google Shape;874;p2">
              <a:extLst>
                <a:ext uri="{FF2B5EF4-FFF2-40B4-BE49-F238E27FC236}">
                  <a16:creationId xmlns:a16="http://schemas.microsoft.com/office/drawing/2014/main" id="{F2E0451C-1730-5AFE-CEDE-DFE13D6751EB}"/>
                </a:ext>
              </a:extLst>
            </p:cNvPr>
            <p:cNvSpPr/>
            <p:nvPr/>
          </p:nvSpPr>
          <p:spPr>
            <a:xfrm>
              <a:off x="6390383" y="1993058"/>
              <a:ext cx="284692" cy="349981"/>
            </a:xfrm>
            <a:custGeom>
              <a:avLst/>
              <a:gdLst/>
              <a:ahLst/>
              <a:cxnLst/>
              <a:rect l="l" t="t" r="r" b="b"/>
              <a:pathLst>
                <a:path w="4173" h="5130" extrusionOk="0">
                  <a:moveTo>
                    <a:pt x="716" y="1"/>
                  </a:moveTo>
                  <a:cubicBezTo>
                    <a:pt x="623" y="2"/>
                    <a:pt x="535" y="17"/>
                    <a:pt x="451" y="52"/>
                  </a:cubicBezTo>
                  <a:cubicBezTo>
                    <a:pt x="435" y="57"/>
                    <a:pt x="419" y="65"/>
                    <a:pt x="404" y="72"/>
                  </a:cubicBezTo>
                  <a:cubicBezTo>
                    <a:pt x="380" y="82"/>
                    <a:pt x="356" y="95"/>
                    <a:pt x="336" y="110"/>
                  </a:cubicBezTo>
                  <a:cubicBezTo>
                    <a:pt x="283" y="146"/>
                    <a:pt x="235" y="189"/>
                    <a:pt x="196" y="240"/>
                  </a:cubicBezTo>
                  <a:cubicBezTo>
                    <a:pt x="184" y="254"/>
                    <a:pt x="176" y="267"/>
                    <a:pt x="167" y="282"/>
                  </a:cubicBezTo>
                  <a:cubicBezTo>
                    <a:pt x="90" y="390"/>
                    <a:pt x="47" y="516"/>
                    <a:pt x="29" y="647"/>
                  </a:cubicBezTo>
                  <a:cubicBezTo>
                    <a:pt x="0" y="857"/>
                    <a:pt x="29" y="1072"/>
                    <a:pt x="60" y="1286"/>
                  </a:cubicBezTo>
                  <a:cubicBezTo>
                    <a:pt x="1253" y="2618"/>
                    <a:pt x="2500" y="3902"/>
                    <a:pt x="3822" y="5118"/>
                  </a:cubicBezTo>
                  <a:cubicBezTo>
                    <a:pt x="3874" y="5124"/>
                    <a:pt x="3926" y="5127"/>
                    <a:pt x="3981" y="5130"/>
                  </a:cubicBezTo>
                  <a:cubicBezTo>
                    <a:pt x="3868" y="4783"/>
                    <a:pt x="3882" y="4415"/>
                    <a:pt x="4026" y="4096"/>
                  </a:cubicBezTo>
                  <a:cubicBezTo>
                    <a:pt x="4034" y="4080"/>
                    <a:pt x="4041" y="4066"/>
                    <a:pt x="4048" y="4049"/>
                  </a:cubicBezTo>
                  <a:cubicBezTo>
                    <a:pt x="4083" y="3981"/>
                    <a:pt x="4120" y="3915"/>
                    <a:pt x="4168" y="3856"/>
                  </a:cubicBezTo>
                  <a:cubicBezTo>
                    <a:pt x="4170" y="3853"/>
                    <a:pt x="4171" y="3852"/>
                    <a:pt x="4172" y="3849"/>
                  </a:cubicBezTo>
                  <a:cubicBezTo>
                    <a:pt x="4100" y="3784"/>
                    <a:pt x="4039" y="3708"/>
                    <a:pt x="3989" y="3629"/>
                  </a:cubicBezTo>
                  <a:cubicBezTo>
                    <a:pt x="3929" y="3535"/>
                    <a:pt x="3886" y="3432"/>
                    <a:pt x="3860" y="3325"/>
                  </a:cubicBezTo>
                  <a:cubicBezTo>
                    <a:pt x="3853" y="3299"/>
                    <a:pt x="3850" y="3271"/>
                    <a:pt x="3844" y="3244"/>
                  </a:cubicBezTo>
                  <a:cubicBezTo>
                    <a:pt x="3844" y="3242"/>
                    <a:pt x="3844" y="3238"/>
                    <a:pt x="3842" y="3236"/>
                  </a:cubicBezTo>
                  <a:cubicBezTo>
                    <a:pt x="3831" y="3161"/>
                    <a:pt x="3829" y="3084"/>
                    <a:pt x="3837" y="3009"/>
                  </a:cubicBezTo>
                  <a:cubicBezTo>
                    <a:pt x="3838" y="2987"/>
                    <a:pt x="3842" y="2967"/>
                    <a:pt x="3845" y="2945"/>
                  </a:cubicBezTo>
                  <a:cubicBezTo>
                    <a:pt x="3851" y="2915"/>
                    <a:pt x="3858" y="2883"/>
                    <a:pt x="3866" y="2853"/>
                  </a:cubicBezTo>
                  <a:lnTo>
                    <a:pt x="2817" y="1534"/>
                  </a:lnTo>
                  <a:cubicBezTo>
                    <a:pt x="2403" y="1013"/>
                    <a:pt x="1968" y="473"/>
                    <a:pt x="1363" y="167"/>
                  </a:cubicBezTo>
                  <a:lnTo>
                    <a:pt x="1357" y="166"/>
                  </a:lnTo>
                  <a:cubicBezTo>
                    <a:pt x="1325" y="147"/>
                    <a:pt x="1290" y="133"/>
                    <a:pt x="1255" y="118"/>
                  </a:cubicBezTo>
                  <a:cubicBezTo>
                    <a:pt x="1106" y="56"/>
                    <a:pt x="943" y="10"/>
                    <a:pt x="785" y="2"/>
                  </a:cubicBezTo>
                  <a:cubicBezTo>
                    <a:pt x="762" y="1"/>
                    <a:pt x="739" y="1"/>
                    <a:pt x="716" y="1"/>
                  </a:cubicBezTo>
                  <a:close/>
                </a:path>
              </a:pathLst>
            </a:custGeom>
            <a:solidFill>
              <a:srgbClr val="528C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5" name="Google Shape;875;p2">
              <a:extLst>
                <a:ext uri="{FF2B5EF4-FFF2-40B4-BE49-F238E27FC236}">
                  <a16:creationId xmlns:a16="http://schemas.microsoft.com/office/drawing/2014/main" id="{3B4DDABE-F5BC-D0D0-7C61-17DF889B4F73}"/>
                </a:ext>
              </a:extLst>
            </p:cNvPr>
            <p:cNvSpPr/>
            <p:nvPr/>
          </p:nvSpPr>
          <p:spPr>
            <a:xfrm>
              <a:off x="6475936" y="2001108"/>
              <a:ext cx="176628" cy="197163"/>
            </a:xfrm>
            <a:custGeom>
              <a:avLst/>
              <a:gdLst/>
              <a:ahLst/>
              <a:cxnLst/>
              <a:rect l="l" t="t" r="r" b="b"/>
              <a:pathLst>
                <a:path w="2589" h="2890" extrusionOk="0">
                  <a:moveTo>
                    <a:pt x="0" y="0"/>
                  </a:moveTo>
                  <a:lnTo>
                    <a:pt x="0" y="0"/>
                  </a:lnTo>
                  <a:cubicBezTo>
                    <a:pt x="819" y="996"/>
                    <a:pt x="1685" y="1966"/>
                    <a:pt x="2578" y="2890"/>
                  </a:cubicBezTo>
                  <a:cubicBezTo>
                    <a:pt x="2581" y="2869"/>
                    <a:pt x="2584" y="2849"/>
                    <a:pt x="2588" y="2827"/>
                  </a:cubicBezTo>
                  <a:cubicBezTo>
                    <a:pt x="1729" y="1937"/>
                    <a:pt x="898" y="1006"/>
                    <a:pt x="107" y="49"/>
                  </a:cubicBezTo>
                  <a:lnTo>
                    <a:pt x="101" y="48"/>
                  </a:lnTo>
                  <a:cubicBezTo>
                    <a:pt x="70" y="32"/>
                    <a:pt x="36" y="15"/>
                    <a:pt x="0"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6" name="Google Shape;876;p2">
              <a:extLst>
                <a:ext uri="{FF2B5EF4-FFF2-40B4-BE49-F238E27FC236}">
                  <a16:creationId xmlns:a16="http://schemas.microsoft.com/office/drawing/2014/main" id="{14ED4C57-AF12-3A9A-53A4-844526FC15C7}"/>
                </a:ext>
              </a:extLst>
            </p:cNvPr>
            <p:cNvSpPr/>
            <p:nvPr/>
          </p:nvSpPr>
          <p:spPr>
            <a:xfrm>
              <a:off x="6438958" y="1993058"/>
              <a:ext cx="214355" cy="226840"/>
            </a:xfrm>
            <a:custGeom>
              <a:avLst/>
              <a:gdLst/>
              <a:ahLst/>
              <a:cxnLst/>
              <a:rect l="l" t="t" r="r" b="b"/>
              <a:pathLst>
                <a:path w="3142" h="3325" extrusionOk="0">
                  <a:moveTo>
                    <a:pt x="1" y="1"/>
                  </a:moveTo>
                  <a:lnTo>
                    <a:pt x="3142" y="3325"/>
                  </a:lnTo>
                  <a:cubicBezTo>
                    <a:pt x="3135" y="3297"/>
                    <a:pt x="3132" y="3271"/>
                    <a:pt x="3126" y="3244"/>
                  </a:cubicBezTo>
                  <a:cubicBezTo>
                    <a:pt x="3126" y="3242"/>
                    <a:pt x="3126" y="3238"/>
                    <a:pt x="3125" y="3236"/>
                  </a:cubicBezTo>
                  <a:lnTo>
                    <a:pt x="70" y="2"/>
                  </a:lnTo>
                  <a:cubicBezTo>
                    <a:pt x="48" y="1"/>
                    <a:pt x="25" y="1"/>
                    <a:pt x="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7" name="Google Shape;877;p2">
              <a:extLst>
                <a:ext uri="{FF2B5EF4-FFF2-40B4-BE49-F238E27FC236}">
                  <a16:creationId xmlns:a16="http://schemas.microsoft.com/office/drawing/2014/main" id="{6FCA7CC3-141A-8775-5616-43F9EE4BB3CE}"/>
                </a:ext>
              </a:extLst>
            </p:cNvPr>
            <p:cNvSpPr/>
            <p:nvPr/>
          </p:nvSpPr>
          <p:spPr>
            <a:xfrm>
              <a:off x="6417741" y="1996674"/>
              <a:ext cx="257131" cy="259587"/>
            </a:xfrm>
            <a:custGeom>
              <a:avLst/>
              <a:gdLst/>
              <a:ahLst/>
              <a:cxnLst/>
              <a:rect l="l" t="t" r="r" b="b"/>
              <a:pathLst>
                <a:path w="3769" h="3805" extrusionOk="0">
                  <a:moveTo>
                    <a:pt x="50" y="0"/>
                  </a:moveTo>
                  <a:cubicBezTo>
                    <a:pt x="32" y="4"/>
                    <a:pt x="18" y="12"/>
                    <a:pt x="0" y="20"/>
                  </a:cubicBezTo>
                  <a:cubicBezTo>
                    <a:pt x="1166" y="1361"/>
                    <a:pt x="2430" y="2632"/>
                    <a:pt x="3763" y="3804"/>
                  </a:cubicBezTo>
                  <a:cubicBezTo>
                    <a:pt x="3764" y="3803"/>
                    <a:pt x="3767" y="3800"/>
                    <a:pt x="3769" y="3797"/>
                  </a:cubicBezTo>
                  <a:cubicBezTo>
                    <a:pt x="3696" y="3732"/>
                    <a:pt x="3634" y="3658"/>
                    <a:pt x="3583" y="3579"/>
                  </a:cubicBezTo>
                  <a:cubicBezTo>
                    <a:pt x="2333" y="2464"/>
                    <a:pt x="1148" y="1264"/>
                    <a:pt x="50"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8" name="Google Shape;878;p2">
              <a:extLst>
                <a:ext uri="{FF2B5EF4-FFF2-40B4-BE49-F238E27FC236}">
                  <a16:creationId xmlns:a16="http://schemas.microsoft.com/office/drawing/2014/main" id="{B30E909A-B280-A554-4D80-16ADE5CB9C84}"/>
                </a:ext>
              </a:extLst>
            </p:cNvPr>
            <p:cNvSpPr/>
            <p:nvPr/>
          </p:nvSpPr>
          <p:spPr>
            <a:xfrm>
              <a:off x="6401640" y="2009364"/>
              <a:ext cx="264840" cy="263202"/>
            </a:xfrm>
            <a:custGeom>
              <a:avLst/>
              <a:gdLst/>
              <a:ahLst/>
              <a:cxnLst/>
              <a:rect l="l" t="t" r="r" b="b"/>
              <a:pathLst>
                <a:path w="3882" h="3858" extrusionOk="0">
                  <a:moveTo>
                    <a:pt x="29" y="1"/>
                  </a:moveTo>
                  <a:cubicBezTo>
                    <a:pt x="18" y="15"/>
                    <a:pt x="9" y="28"/>
                    <a:pt x="0" y="43"/>
                  </a:cubicBezTo>
                  <a:cubicBezTo>
                    <a:pt x="1192" y="1399"/>
                    <a:pt x="2487" y="2683"/>
                    <a:pt x="3860" y="3857"/>
                  </a:cubicBezTo>
                  <a:cubicBezTo>
                    <a:pt x="3867" y="3841"/>
                    <a:pt x="3874" y="3827"/>
                    <a:pt x="3882" y="3810"/>
                  </a:cubicBezTo>
                  <a:cubicBezTo>
                    <a:pt x="2514" y="2636"/>
                    <a:pt x="1219" y="1356"/>
                    <a:pt x="29"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9" name="Google Shape;879;p2">
              <a:extLst>
                <a:ext uri="{FF2B5EF4-FFF2-40B4-BE49-F238E27FC236}">
                  <a16:creationId xmlns:a16="http://schemas.microsoft.com/office/drawing/2014/main" id="{F17B801E-EFA6-CF95-0029-727E01DCEEAB}"/>
                </a:ext>
              </a:extLst>
            </p:cNvPr>
            <p:cNvSpPr/>
            <p:nvPr/>
          </p:nvSpPr>
          <p:spPr>
            <a:xfrm>
              <a:off x="6426610" y="2265410"/>
              <a:ext cx="685704" cy="395418"/>
            </a:xfrm>
            <a:custGeom>
              <a:avLst/>
              <a:gdLst/>
              <a:ahLst/>
              <a:cxnLst/>
              <a:rect l="l" t="t" r="r" b="b"/>
              <a:pathLst>
                <a:path w="10051" h="5796" extrusionOk="0">
                  <a:moveTo>
                    <a:pt x="7810" y="1"/>
                  </a:moveTo>
                  <a:cubicBezTo>
                    <a:pt x="7692" y="1"/>
                    <a:pt x="7580" y="19"/>
                    <a:pt x="7478" y="61"/>
                  </a:cubicBezTo>
                  <a:cubicBezTo>
                    <a:pt x="6586" y="424"/>
                    <a:pt x="5238" y="1225"/>
                    <a:pt x="5238" y="1225"/>
                  </a:cubicBezTo>
                  <a:cubicBezTo>
                    <a:pt x="5238" y="1225"/>
                    <a:pt x="3107" y="1959"/>
                    <a:pt x="1788" y="3246"/>
                  </a:cubicBezTo>
                  <a:cubicBezTo>
                    <a:pt x="467" y="4536"/>
                    <a:pt x="1" y="5611"/>
                    <a:pt x="1" y="5611"/>
                  </a:cubicBezTo>
                  <a:lnTo>
                    <a:pt x="1137" y="5366"/>
                  </a:lnTo>
                  <a:lnTo>
                    <a:pt x="1202" y="5352"/>
                  </a:lnTo>
                  <a:cubicBezTo>
                    <a:pt x="1202" y="5352"/>
                    <a:pt x="2129" y="5796"/>
                    <a:pt x="3296" y="5796"/>
                  </a:cubicBezTo>
                  <a:cubicBezTo>
                    <a:pt x="3919" y="5796"/>
                    <a:pt x="4610" y="5670"/>
                    <a:pt x="5266" y="5283"/>
                  </a:cubicBezTo>
                  <a:cubicBezTo>
                    <a:pt x="5376" y="5217"/>
                    <a:pt x="5480" y="5152"/>
                    <a:pt x="5574" y="5087"/>
                  </a:cubicBezTo>
                  <a:cubicBezTo>
                    <a:pt x="5809" y="4928"/>
                    <a:pt x="6000" y="4770"/>
                    <a:pt x="6157" y="4615"/>
                  </a:cubicBezTo>
                  <a:cubicBezTo>
                    <a:pt x="7069" y="3719"/>
                    <a:pt x="6899" y="2923"/>
                    <a:pt x="7719" y="2544"/>
                  </a:cubicBezTo>
                  <a:cubicBezTo>
                    <a:pt x="7743" y="2532"/>
                    <a:pt x="7767" y="2522"/>
                    <a:pt x="7793" y="2509"/>
                  </a:cubicBezTo>
                  <a:cubicBezTo>
                    <a:pt x="8356" y="2250"/>
                    <a:pt x="9027" y="1975"/>
                    <a:pt x="9536" y="1779"/>
                  </a:cubicBezTo>
                  <a:cubicBezTo>
                    <a:pt x="9719" y="1684"/>
                    <a:pt x="9863" y="1584"/>
                    <a:pt x="9952" y="1481"/>
                  </a:cubicBezTo>
                  <a:cubicBezTo>
                    <a:pt x="9989" y="1436"/>
                    <a:pt x="10017" y="1390"/>
                    <a:pt x="10031" y="1344"/>
                  </a:cubicBezTo>
                  <a:lnTo>
                    <a:pt x="10031" y="1342"/>
                  </a:lnTo>
                  <a:cubicBezTo>
                    <a:pt x="10033" y="1323"/>
                    <a:pt x="10037" y="1307"/>
                    <a:pt x="10043" y="1296"/>
                  </a:cubicBezTo>
                  <a:lnTo>
                    <a:pt x="10043" y="1294"/>
                  </a:lnTo>
                  <a:cubicBezTo>
                    <a:pt x="10043" y="1288"/>
                    <a:pt x="10044" y="1283"/>
                    <a:pt x="10044" y="1277"/>
                  </a:cubicBezTo>
                  <a:cubicBezTo>
                    <a:pt x="10050" y="1216"/>
                    <a:pt x="10033" y="1157"/>
                    <a:pt x="9995" y="1095"/>
                  </a:cubicBezTo>
                  <a:cubicBezTo>
                    <a:pt x="9995" y="1095"/>
                    <a:pt x="8720" y="1"/>
                    <a:pt x="7810" y="1"/>
                  </a:cubicBezTo>
                  <a:close/>
                </a:path>
              </a:pathLst>
            </a:custGeom>
            <a:solidFill>
              <a:srgbClr val="95BC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0" name="Google Shape;880;p2">
              <a:extLst>
                <a:ext uri="{FF2B5EF4-FFF2-40B4-BE49-F238E27FC236}">
                  <a16:creationId xmlns:a16="http://schemas.microsoft.com/office/drawing/2014/main" id="{AFDFE288-6195-48C0-813E-A9EFFA0C2A97}"/>
                </a:ext>
              </a:extLst>
            </p:cNvPr>
            <p:cNvSpPr/>
            <p:nvPr/>
          </p:nvSpPr>
          <p:spPr>
            <a:xfrm>
              <a:off x="6334302" y="2017482"/>
              <a:ext cx="429461" cy="460979"/>
            </a:xfrm>
            <a:custGeom>
              <a:avLst/>
              <a:gdLst/>
              <a:ahLst/>
              <a:cxnLst/>
              <a:rect l="l" t="t" r="r" b="b"/>
              <a:pathLst>
                <a:path w="6295" h="6757" extrusionOk="0">
                  <a:moveTo>
                    <a:pt x="391" y="1"/>
                  </a:moveTo>
                  <a:cubicBezTo>
                    <a:pt x="304" y="1"/>
                    <a:pt x="219" y="23"/>
                    <a:pt x="152" y="79"/>
                  </a:cubicBezTo>
                  <a:cubicBezTo>
                    <a:pt x="0" y="212"/>
                    <a:pt x="29" y="451"/>
                    <a:pt x="84" y="643"/>
                  </a:cubicBezTo>
                  <a:cubicBezTo>
                    <a:pt x="253" y="1237"/>
                    <a:pt x="560" y="1790"/>
                    <a:pt x="973" y="2249"/>
                  </a:cubicBezTo>
                  <a:cubicBezTo>
                    <a:pt x="850" y="2178"/>
                    <a:pt x="707" y="2140"/>
                    <a:pt x="568" y="2117"/>
                  </a:cubicBezTo>
                  <a:cubicBezTo>
                    <a:pt x="540" y="2112"/>
                    <a:pt x="512" y="2110"/>
                    <a:pt x="484" y="2110"/>
                  </a:cubicBezTo>
                  <a:cubicBezTo>
                    <a:pt x="370" y="2110"/>
                    <a:pt x="255" y="2151"/>
                    <a:pt x="184" y="2240"/>
                  </a:cubicBezTo>
                  <a:cubicBezTo>
                    <a:pt x="57" y="2399"/>
                    <a:pt x="123" y="2632"/>
                    <a:pt x="206" y="2819"/>
                  </a:cubicBezTo>
                  <a:cubicBezTo>
                    <a:pt x="513" y="3512"/>
                    <a:pt x="987" y="4134"/>
                    <a:pt x="1574" y="4614"/>
                  </a:cubicBezTo>
                  <a:cubicBezTo>
                    <a:pt x="1535" y="4598"/>
                    <a:pt x="1490" y="4589"/>
                    <a:pt x="1446" y="4589"/>
                  </a:cubicBezTo>
                  <a:cubicBezTo>
                    <a:pt x="1379" y="4589"/>
                    <a:pt x="1312" y="4608"/>
                    <a:pt x="1264" y="4646"/>
                  </a:cubicBezTo>
                  <a:cubicBezTo>
                    <a:pt x="1150" y="4737"/>
                    <a:pt x="1108" y="4896"/>
                    <a:pt x="1129" y="5041"/>
                  </a:cubicBezTo>
                  <a:cubicBezTo>
                    <a:pt x="1151" y="5185"/>
                    <a:pt x="1228" y="5315"/>
                    <a:pt x="1313" y="5432"/>
                  </a:cubicBezTo>
                  <a:cubicBezTo>
                    <a:pt x="1708" y="5995"/>
                    <a:pt x="2316" y="6388"/>
                    <a:pt x="2975" y="6586"/>
                  </a:cubicBezTo>
                  <a:cubicBezTo>
                    <a:pt x="3139" y="6635"/>
                    <a:pt x="3305" y="6673"/>
                    <a:pt x="3472" y="6700"/>
                  </a:cubicBezTo>
                  <a:cubicBezTo>
                    <a:pt x="3705" y="6739"/>
                    <a:pt x="3943" y="6757"/>
                    <a:pt x="4181" y="6757"/>
                  </a:cubicBezTo>
                  <a:cubicBezTo>
                    <a:pt x="4461" y="6757"/>
                    <a:pt x="4742" y="6732"/>
                    <a:pt x="5019" y="6687"/>
                  </a:cubicBezTo>
                  <a:cubicBezTo>
                    <a:pt x="5442" y="6241"/>
                    <a:pt x="5823" y="5778"/>
                    <a:pt x="6294" y="5384"/>
                  </a:cubicBezTo>
                  <a:cubicBezTo>
                    <a:pt x="5301" y="4414"/>
                    <a:pt x="4310" y="3443"/>
                    <a:pt x="3315" y="2472"/>
                  </a:cubicBezTo>
                  <a:cubicBezTo>
                    <a:pt x="2684" y="1852"/>
                    <a:pt x="2051" y="1235"/>
                    <a:pt x="1419" y="617"/>
                  </a:cubicBezTo>
                  <a:cubicBezTo>
                    <a:pt x="1170" y="373"/>
                    <a:pt x="905" y="119"/>
                    <a:pt x="568" y="27"/>
                  </a:cubicBezTo>
                  <a:cubicBezTo>
                    <a:pt x="511" y="11"/>
                    <a:pt x="451" y="1"/>
                    <a:pt x="391" y="1"/>
                  </a:cubicBezTo>
                  <a:close/>
                </a:path>
              </a:pathLst>
            </a:custGeom>
            <a:solidFill>
              <a:srgbClr val="95BC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1" name="Google Shape;881;p2">
              <a:extLst>
                <a:ext uri="{FF2B5EF4-FFF2-40B4-BE49-F238E27FC236}">
                  <a16:creationId xmlns:a16="http://schemas.microsoft.com/office/drawing/2014/main" id="{67F216D1-88A6-F876-C37B-C481FA5BE26C}"/>
                </a:ext>
              </a:extLst>
            </p:cNvPr>
            <p:cNvSpPr/>
            <p:nvPr/>
          </p:nvSpPr>
          <p:spPr>
            <a:xfrm>
              <a:off x="6335531" y="2017482"/>
              <a:ext cx="335791" cy="457023"/>
            </a:xfrm>
            <a:custGeom>
              <a:avLst/>
              <a:gdLst/>
              <a:ahLst/>
              <a:cxnLst/>
              <a:rect l="l" t="t" r="r" b="b"/>
              <a:pathLst>
                <a:path w="4922" h="6699" extrusionOk="0">
                  <a:moveTo>
                    <a:pt x="370" y="1"/>
                  </a:moveTo>
                  <a:cubicBezTo>
                    <a:pt x="283" y="1"/>
                    <a:pt x="199" y="23"/>
                    <a:pt x="133" y="79"/>
                  </a:cubicBezTo>
                  <a:cubicBezTo>
                    <a:pt x="104" y="105"/>
                    <a:pt x="82" y="132"/>
                    <a:pt x="66" y="166"/>
                  </a:cubicBezTo>
                  <a:cubicBezTo>
                    <a:pt x="57" y="183"/>
                    <a:pt x="50" y="199"/>
                    <a:pt x="46" y="215"/>
                  </a:cubicBezTo>
                  <a:cubicBezTo>
                    <a:pt x="1" y="344"/>
                    <a:pt x="26" y="506"/>
                    <a:pt x="66" y="643"/>
                  </a:cubicBezTo>
                  <a:cubicBezTo>
                    <a:pt x="117" y="820"/>
                    <a:pt x="178" y="991"/>
                    <a:pt x="250" y="1157"/>
                  </a:cubicBezTo>
                  <a:cubicBezTo>
                    <a:pt x="263" y="1189"/>
                    <a:pt x="277" y="1218"/>
                    <a:pt x="292" y="1248"/>
                  </a:cubicBezTo>
                  <a:lnTo>
                    <a:pt x="292" y="1250"/>
                  </a:lnTo>
                  <a:cubicBezTo>
                    <a:pt x="460" y="1610"/>
                    <a:pt x="681" y="1945"/>
                    <a:pt x="948" y="2241"/>
                  </a:cubicBezTo>
                  <a:cubicBezTo>
                    <a:pt x="949" y="2243"/>
                    <a:pt x="951" y="2247"/>
                    <a:pt x="952" y="2249"/>
                  </a:cubicBezTo>
                  <a:cubicBezTo>
                    <a:pt x="877" y="2205"/>
                    <a:pt x="793" y="2175"/>
                    <a:pt x="706" y="2153"/>
                  </a:cubicBezTo>
                  <a:cubicBezTo>
                    <a:pt x="654" y="2139"/>
                    <a:pt x="600" y="2126"/>
                    <a:pt x="547" y="2118"/>
                  </a:cubicBezTo>
                  <a:cubicBezTo>
                    <a:pt x="520" y="2114"/>
                    <a:pt x="494" y="2112"/>
                    <a:pt x="467" y="2112"/>
                  </a:cubicBezTo>
                  <a:cubicBezTo>
                    <a:pt x="352" y="2112"/>
                    <a:pt x="236" y="2152"/>
                    <a:pt x="163" y="2241"/>
                  </a:cubicBezTo>
                  <a:cubicBezTo>
                    <a:pt x="147" y="2262"/>
                    <a:pt x="137" y="2282"/>
                    <a:pt x="127" y="2304"/>
                  </a:cubicBezTo>
                  <a:cubicBezTo>
                    <a:pt x="118" y="2318"/>
                    <a:pt x="112" y="2334"/>
                    <a:pt x="110" y="2350"/>
                  </a:cubicBezTo>
                  <a:cubicBezTo>
                    <a:pt x="73" y="2473"/>
                    <a:pt x="104" y="2616"/>
                    <a:pt x="154" y="2745"/>
                  </a:cubicBezTo>
                  <a:cubicBezTo>
                    <a:pt x="166" y="2771"/>
                    <a:pt x="176" y="2797"/>
                    <a:pt x="188" y="2821"/>
                  </a:cubicBezTo>
                  <a:cubicBezTo>
                    <a:pt x="188" y="2822"/>
                    <a:pt x="189" y="2822"/>
                    <a:pt x="189" y="2825"/>
                  </a:cubicBezTo>
                  <a:cubicBezTo>
                    <a:pt x="370" y="3230"/>
                    <a:pt x="607" y="3611"/>
                    <a:pt x="890" y="3954"/>
                  </a:cubicBezTo>
                  <a:lnTo>
                    <a:pt x="891" y="3954"/>
                  </a:lnTo>
                  <a:cubicBezTo>
                    <a:pt x="913" y="3980"/>
                    <a:pt x="935" y="4008"/>
                    <a:pt x="956" y="4034"/>
                  </a:cubicBezTo>
                  <a:lnTo>
                    <a:pt x="958" y="4034"/>
                  </a:lnTo>
                  <a:cubicBezTo>
                    <a:pt x="1137" y="4241"/>
                    <a:pt x="1334" y="4433"/>
                    <a:pt x="1546" y="4607"/>
                  </a:cubicBezTo>
                  <a:cubicBezTo>
                    <a:pt x="1550" y="4608"/>
                    <a:pt x="1553" y="4613"/>
                    <a:pt x="1557" y="4616"/>
                  </a:cubicBezTo>
                  <a:cubicBezTo>
                    <a:pt x="1517" y="4599"/>
                    <a:pt x="1473" y="4591"/>
                    <a:pt x="1429" y="4591"/>
                  </a:cubicBezTo>
                  <a:cubicBezTo>
                    <a:pt x="1411" y="4591"/>
                    <a:pt x="1392" y="4593"/>
                    <a:pt x="1375" y="4595"/>
                  </a:cubicBezTo>
                  <a:cubicBezTo>
                    <a:pt x="1327" y="4603"/>
                    <a:pt x="1282" y="4621"/>
                    <a:pt x="1247" y="4649"/>
                  </a:cubicBezTo>
                  <a:cubicBezTo>
                    <a:pt x="1133" y="4739"/>
                    <a:pt x="1092" y="4898"/>
                    <a:pt x="1114" y="5043"/>
                  </a:cubicBezTo>
                  <a:cubicBezTo>
                    <a:pt x="1124" y="5114"/>
                    <a:pt x="1150" y="5182"/>
                    <a:pt x="1181" y="5247"/>
                  </a:cubicBezTo>
                  <a:cubicBezTo>
                    <a:pt x="1191" y="5268"/>
                    <a:pt x="1202" y="5289"/>
                    <a:pt x="1213" y="5309"/>
                  </a:cubicBezTo>
                  <a:cubicBezTo>
                    <a:pt x="1239" y="5352"/>
                    <a:pt x="1266" y="5396"/>
                    <a:pt x="1295" y="5435"/>
                  </a:cubicBezTo>
                  <a:cubicBezTo>
                    <a:pt x="1493" y="5717"/>
                    <a:pt x="1745" y="5956"/>
                    <a:pt x="2031" y="6150"/>
                  </a:cubicBezTo>
                  <a:cubicBezTo>
                    <a:pt x="2055" y="6166"/>
                    <a:pt x="2078" y="6183"/>
                    <a:pt x="2101" y="6198"/>
                  </a:cubicBezTo>
                  <a:cubicBezTo>
                    <a:pt x="2366" y="6367"/>
                    <a:pt x="2657" y="6499"/>
                    <a:pt x="2957" y="6590"/>
                  </a:cubicBezTo>
                  <a:cubicBezTo>
                    <a:pt x="3019" y="6608"/>
                    <a:pt x="3058" y="6625"/>
                    <a:pt x="3097" y="6639"/>
                  </a:cubicBezTo>
                  <a:cubicBezTo>
                    <a:pt x="3128" y="6650"/>
                    <a:pt x="3152" y="6661"/>
                    <a:pt x="3184" y="6670"/>
                  </a:cubicBezTo>
                  <a:cubicBezTo>
                    <a:pt x="3216" y="6680"/>
                    <a:pt x="3257" y="6690"/>
                    <a:pt x="3310" y="6699"/>
                  </a:cubicBezTo>
                  <a:cubicBezTo>
                    <a:pt x="4041" y="6632"/>
                    <a:pt x="4480" y="6422"/>
                    <a:pt x="4921" y="6130"/>
                  </a:cubicBezTo>
                  <a:cubicBezTo>
                    <a:pt x="4832" y="6083"/>
                    <a:pt x="4756" y="6021"/>
                    <a:pt x="4691" y="5952"/>
                  </a:cubicBezTo>
                  <a:cubicBezTo>
                    <a:pt x="4680" y="5939"/>
                    <a:pt x="4670" y="5927"/>
                    <a:pt x="4658" y="5913"/>
                  </a:cubicBezTo>
                  <a:cubicBezTo>
                    <a:pt x="4581" y="5819"/>
                    <a:pt x="4520" y="5709"/>
                    <a:pt x="4480" y="5590"/>
                  </a:cubicBezTo>
                  <a:cubicBezTo>
                    <a:pt x="4476" y="5583"/>
                    <a:pt x="4474" y="5575"/>
                    <a:pt x="4473" y="5570"/>
                  </a:cubicBezTo>
                  <a:cubicBezTo>
                    <a:pt x="4468" y="5561"/>
                    <a:pt x="4467" y="5551"/>
                    <a:pt x="4463" y="5541"/>
                  </a:cubicBezTo>
                  <a:cubicBezTo>
                    <a:pt x="4438" y="5455"/>
                    <a:pt x="4423" y="5365"/>
                    <a:pt x="4422" y="5274"/>
                  </a:cubicBezTo>
                  <a:cubicBezTo>
                    <a:pt x="4419" y="5258"/>
                    <a:pt x="4419" y="5240"/>
                    <a:pt x="4419" y="5224"/>
                  </a:cubicBezTo>
                  <a:cubicBezTo>
                    <a:pt x="4422" y="5128"/>
                    <a:pt x="4438" y="5033"/>
                    <a:pt x="4465" y="4941"/>
                  </a:cubicBezTo>
                  <a:lnTo>
                    <a:pt x="4484" y="4889"/>
                  </a:lnTo>
                  <a:cubicBezTo>
                    <a:pt x="4492" y="4867"/>
                    <a:pt x="4502" y="4846"/>
                    <a:pt x="4512" y="4824"/>
                  </a:cubicBezTo>
                  <a:cubicBezTo>
                    <a:pt x="4463" y="4804"/>
                    <a:pt x="4418" y="4782"/>
                    <a:pt x="4373" y="4757"/>
                  </a:cubicBezTo>
                  <a:lnTo>
                    <a:pt x="4371" y="4757"/>
                  </a:lnTo>
                  <a:cubicBezTo>
                    <a:pt x="4337" y="4740"/>
                    <a:pt x="4303" y="4723"/>
                    <a:pt x="4271" y="4704"/>
                  </a:cubicBezTo>
                  <a:cubicBezTo>
                    <a:pt x="4177" y="4650"/>
                    <a:pt x="4089" y="4591"/>
                    <a:pt x="4005" y="4527"/>
                  </a:cubicBezTo>
                  <a:cubicBezTo>
                    <a:pt x="4005" y="4526"/>
                    <a:pt x="4004" y="4526"/>
                    <a:pt x="4002" y="4526"/>
                  </a:cubicBezTo>
                  <a:cubicBezTo>
                    <a:pt x="3970" y="4500"/>
                    <a:pt x="3944" y="4475"/>
                    <a:pt x="3915" y="4449"/>
                  </a:cubicBezTo>
                  <a:cubicBezTo>
                    <a:pt x="3788" y="4335"/>
                    <a:pt x="3676" y="4204"/>
                    <a:pt x="3584" y="4057"/>
                  </a:cubicBezTo>
                  <a:cubicBezTo>
                    <a:pt x="3569" y="4035"/>
                    <a:pt x="3556" y="4013"/>
                    <a:pt x="3542" y="3992"/>
                  </a:cubicBezTo>
                  <a:cubicBezTo>
                    <a:pt x="3496" y="3912"/>
                    <a:pt x="3454" y="3827"/>
                    <a:pt x="3416" y="3738"/>
                  </a:cubicBezTo>
                  <a:cubicBezTo>
                    <a:pt x="3394" y="3689"/>
                    <a:pt x="3375" y="3637"/>
                    <a:pt x="3358" y="3586"/>
                  </a:cubicBezTo>
                  <a:cubicBezTo>
                    <a:pt x="3351" y="3565"/>
                    <a:pt x="3345" y="3544"/>
                    <a:pt x="3338" y="3523"/>
                  </a:cubicBezTo>
                  <a:cubicBezTo>
                    <a:pt x="3304" y="3411"/>
                    <a:pt x="3280" y="3297"/>
                    <a:pt x="3267" y="3181"/>
                  </a:cubicBezTo>
                  <a:cubicBezTo>
                    <a:pt x="3265" y="3161"/>
                    <a:pt x="3264" y="3140"/>
                    <a:pt x="3260" y="3119"/>
                  </a:cubicBezTo>
                  <a:cubicBezTo>
                    <a:pt x="3252" y="3030"/>
                    <a:pt x="3249" y="2945"/>
                    <a:pt x="3251" y="2857"/>
                  </a:cubicBezTo>
                  <a:lnTo>
                    <a:pt x="3251" y="2855"/>
                  </a:lnTo>
                  <a:cubicBezTo>
                    <a:pt x="3251" y="2835"/>
                    <a:pt x="3252" y="2818"/>
                    <a:pt x="3252" y="2797"/>
                  </a:cubicBezTo>
                  <a:cubicBezTo>
                    <a:pt x="3257" y="2741"/>
                    <a:pt x="3260" y="2683"/>
                    <a:pt x="3268" y="2629"/>
                  </a:cubicBezTo>
                  <a:cubicBezTo>
                    <a:pt x="3273" y="2609"/>
                    <a:pt x="3274" y="2590"/>
                    <a:pt x="3278" y="2572"/>
                  </a:cubicBezTo>
                  <a:cubicBezTo>
                    <a:pt x="3283" y="2538"/>
                    <a:pt x="3290" y="2503"/>
                    <a:pt x="3296" y="2472"/>
                  </a:cubicBezTo>
                  <a:cubicBezTo>
                    <a:pt x="2665" y="1852"/>
                    <a:pt x="2031" y="1235"/>
                    <a:pt x="1399" y="617"/>
                  </a:cubicBezTo>
                  <a:cubicBezTo>
                    <a:pt x="1152" y="374"/>
                    <a:pt x="890" y="125"/>
                    <a:pt x="557" y="28"/>
                  </a:cubicBezTo>
                  <a:lnTo>
                    <a:pt x="554" y="28"/>
                  </a:lnTo>
                  <a:cubicBezTo>
                    <a:pt x="551" y="27"/>
                    <a:pt x="550" y="27"/>
                    <a:pt x="547" y="27"/>
                  </a:cubicBezTo>
                  <a:cubicBezTo>
                    <a:pt x="521" y="19"/>
                    <a:pt x="495" y="12"/>
                    <a:pt x="466" y="9"/>
                  </a:cubicBezTo>
                  <a:cubicBezTo>
                    <a:pt x="434" y="4"/>
                    <a:pt x="402" y="1"/>
                    <a:pt x="370" y="1"/>
                  </a:cubicBezTo>
                  <a:close/>
                </a:path>
              </a:pathLst>
            </a:custGeom>
            <a:solidFill>
              <a:srgbClr val="528C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2" name="Google Shape;882;p2">
              <a:extLst>
                <a:ext uri="{FF2B5EF4-FFF2-40B4-BE49-F238E27FC236}">
                  <a16:creationId xmlns:a16="http://schemas.microsoft.com/office/drawing/2014/main" id="{1457DCED-FE2F-F494-F617-217B06AE756C}"/>
                </a:ext>
              </a:extLst>
            </p:cNvPr>
            <p:cNvSpPr/>
            <p:nvPr/>
          </p:nvSpPr>
          <p:spPr>
            <a:xfrm>
              <a:off x="6367391" y="2018164"/>
              <a:ext cx="191910" cy="178743"/>
            </a:xfrm>
            <a:custGeom>
              <a:avLst/>
              <a:gdLst/>
              <a:ahLst/>
              <a:cxnLst/>
              <a:rect l="l" t="t" r="r" b="b"/>
              <a:pathLst>
                <a:path w="2813" h="2620" extrusionOk="0">
                  <a:moveTo>
                    <a:pt x="0" y="1"/>
                  </a:moveTo>
                  <a:cubicBezTo>
                    <a:pt x="905" y="900"/>
                    <a:pt x="1846" y="1780"/>
                    <a:pt x="2804" y="2619"/>
                  </a:cubicBezTo>
                  <a:cubicBezTo>
                    <a:pt x="2807" y="2599"/>
                    <a:pt x="2808" y="2580"/>
                    <a:pt x="2813" y="2562"/>
                  </a:cubicBezTo>
                  <a:cubicBezTo>
                    <a:pt x="1885" y="1745"/>
                    <a:pt x="971" y="892"/>
                    <a:pt x="91" y="21"/>
                  </a:cubicBezTo>
                  <a:lnTo>
                    <a:pt x="90" y="21"/>
                  </a:lnTo>
                  <a:cubicBezTo>
                    <a:pt x="85" y="18"/>
                    <a:pt x="84" y="18"/>
                    <a:pt x="83" y="18"/>
                  </a:cubicBezTo>
                  <a:cubicBezTo>
                    <a:pt x="55" y="9"/>
                    <a:pt x="29" y="4"/>
                    <a:pt x="0"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3" name="Google Shape;883;p2">
              <a:extLst>
                <a:ext uri="{FF2B5EF4-FFF2-40B4-BE49-F238E27FC236}">
                  <a16:creationId xmlns:a16="http://schemas.microsoft.com/office/drawing/2014/main" id="{076F4781-66D5-DFF5-7E6A-58A0DAFA84FB}"/>
                </a:ext>
              </a:extLst>
            </p:cNvPr>
            <p:cNvSpPr/>
            <p:nvPr/>
          </p:nvSpPr>
          <p:spPr>
            <a:xfrm>
              <a:off x="6338601" y="2028739"/>
              <a:ext cx="219131" cy="183587"/>
            </a:xfrm>
            <a:custGeom>
              <a:avLst/>
              <a:gdLst/>
              <a:ahLst/>
              <a:cxnLst/>
              <a:rect l="l" t="t" r="r" b="b"/>
              <a:pathLst>
                <a:path w="3212" h="2691" extrusionOk="0">
                  <a:moveTo>
                    <a:pt x="23" y="1"/>
                  </a:moveTo>
                  <a:cubicBezTo>
                    <a:pt x="12" y="18"/>
                    <a:pt x="5" y="34"/>
                    <a:pt x="1" y="50"/>
                  </a:cubicBezTo>
                  <a:cubicBezTo>
                    <a:pt x="972" y="1040"/>
                    <a:pt x="2049" y="1929"/>
                    <a:pt x="3209" y="2690"/>
                  </a:cubicBezTo>
                  <a:cubicBezTo>
                    <a:pt x="3209" y="2670"/>
                    <a:pt x="3212" y="2653"/>
                    <a:pt x="3212" y="2632"/>
                  </a:cubicBezTo>
                  <a:cubicBezTo>
                    <a:pt x="2058" y="1871"/>
                    <a:pt x="990" y="988"/>
                    <a:pt x="23"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4" name="Google Shape;884;p2">
              <a:extLst>
                <a:ext uri="{FF2B5EF4-FFF2-40B4-BE49-F238E27FC236}">
                  <a16:creationId xmlns:a16="http://schemas.microsoft.com/office/drawing/2014/main" id="{B8B1BB5E-7C02-2AA4-4415-A772136406BF}"/>
                </a:ext>
              </a:extLst>
            </p:cNvPr>
            <p:cNvSpPr/>
            <p:nvPr/>
          </p:nvSpPr>
          <p:spPr>
            <a:xfrm>
              <a:off x="6352518" y="2096418"/>
              <a:ext cx="206032" cy="138014"/>
            </a:xfrm>
            <a:custGeom>
              <a:avLst/>
              <a:gdLst/>
              <a:ahLst/>
              <a:cxnLst/>
              <a:rect l="l" t="t" r="r" b="b"/>
              <a:pathLst>
                <a:path w="3020" h="2023" extrusionOk="0">
                  <a:moveTo>
                    <a:pt x="1" y="0"/>
                  </a:moveTo>
                  <a:lnTo>
                    <a:pt x="1" y="0"/>
                  </a:lnTo>
                  <a:cubicBezTo>
                    <a:pt x="14" y="32"/>
                    <a:pt x="28" y="61"/>
                    <a:pt x="43" y="91"/>
                  </a:cubicBezTo>
                  <a:lnTo>
                    <a:pt x="43" y="93"/>
                  </a:lnTo>
                  <a:cubicBezTo>
                    <a:pt x="991" y="799"/>
                    <a:pt x="1986" y="1446"/>
                    <a:pt x="3019" y="2023"/>
                  </a:cubicBezTo>
                  <a:cubicBezTo>
                    <a:pt x="3018" y="2002"/>
                    <a:pt x="3016" y="1982"/>
                    <a:pt x="3012" y="1960"/>
                  </a:cubicBezTo>
                  <a:cubicBezTo>
                    <a:pt x="1968" y="1375"/>
                    <a:pt x="961" y="721"/>
                    <a:pt x="1"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5" name="Google Shape;885;p2">
              <a:extLst>
                <a:ext uri="{FF2B5EF4-FFF2-40B4-BE49-F238E27FC236}">
                  <a16:creationId xmlns:a16="http://schemas.microsoft.com/office/drawing/2014/main" id="{4B6E3EE3-7FDD-DFD9-260A-151CF01B39E5}"/>
                </a:ext>
              </a:extLst>
            </p:cNvPr>
            <p:cNvSpPr/>
            <p:nvPr/>
          </p:nvSpPr>
          <p:spPr>
            <a:xfrm>
              <a:off x="6383833" y="2164233"/>
              <a:ext cx="180926" cy="97831"/>
            </a:xfrm>
            <a:custGeom>
              <a:avLst/>
              <a:gdLst/>
              <a:ahLst/>
              <a:cxnLst/>
              <a:rect l="l" t="t" r="r" b="b"/>
              <a:pathLst>
                <a:path w="2652" h="1434" extrusionOk="0">
                  <a:moveTo>
                    <a:pt x="1" y="1"/>
                  </a:moveTo>
                  <a:lnTo>
                    <a:pt x="1" y="1"/>
                  </a:lnTo>
                  <a:cubicBezTo>
                    <a:pt x="851" y="536"/>
                    <a:pt x="1738" y="1016"/>
                    <a:pt x="2651" y="1434"/>
                  </a:cubicBezTo>
                  <a:cubicBezTo>
                    <a:pt x="2644" y="1412"/>
                    <a:pt x="2638" y="1392"/>
                    <a:pt x="2631" y="1370"/>
                  </a:cubicBezTo>
                  <a:cubicBezTo>
                    <a:pt x="1810" y="992"/>
                    <a:pt x="1010" y="565"/>
                    <a:pt x="240" y="90"/>
                  </a:cubicBezTo>
                  <a:lnTo>
                    <a:pt x="240" y="90"/>
                  </a:lnTo>
                  <a:cubicBezTo>
                    <a:pt x="241" y="92"/>
                    <a:pt x="243" y="96"/>
                    <a:pt x="244" y="98"/>
                  </a:cubicBezTo>
                  <a:cubicBezTo>
                    <a:pt x="170" y="53"/>
                    <a:pt x="88" y="22"/>
                    <a:pt x="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6" name="Google Shape;886;p2">
              <a:extLst>
                <a:ext uri="{FF2B5EF4-FFF2-40B4-BE49-F238E27FC236}">
                  <a16:creationId xmlns:a16="http://schemas.microsoft.com/office/drawing/2014/main" id="{C44EF2D9-3CCD-28D3-0BE9-55685153AA26}"/>
                </a:ext>
              </a:extLst>
            </p:cNvPr>
            <p:cNvSpPr/>
            <p:nvPr/>
          </p:nvSpPr>
          <p:spPr>
            <a:xfrm>
              <a:off x="6342967" y="2174331"/>
              <a:ext cx="237073" cy="119867"/>
            </a:xfrm>
            <a:custGeom>
              <a:avLst/>
              <a:gdLst/>
              <a:ahLst/>
              <a:cxnLst/>
              <a:rect l="l" t="t" r="r" b="b"/>
              <a:pathLst>
                <a:path w="3475" h="1757" extrusionOk="0">
                  <a:moveTo>
                    <a:pt x="18" y="0"/>
                  </a:moveTo>
                  <a:cubicBezTo>
                    <a:pt x="9" y="15"/>
                    <a:pt x="3" y="31"/>
                    <a:pt x="1" y="48"/>
                  </a:cubicBezTo>
                  <a:cubicBezTo>
                    <a:pt x="771" y="566"/>
                    <a:pt x="1587" y="1008"/>
                    <a:pt x="2440" y="1367"/>
                  </a:cubicBezTo>
                  <a:cubicBezTo>
                    <a:pt x="2780" y="1510"/>
                    <a:pt x="3123" y="1641"/>
                    <a:pt x="3475" y="1756"/>
                  </a:cubicBezTo>
                  <a:cubicBezTo>
                    <a:pt x="3460" y="1735"/>
                    <a:pt x="3447" y="1713"/>
                    <a:pt x="3433" y="1691"/>
                  </a:cubicBezTo>
                  <a:cubicBezTo>
                    <a:pt x="2223" y="1280"/>
                    <a:pt x="1078" y="714"/>
                    <a:pt x="18"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7" name="Google Shape;887;p2">
              <a:extLst>
                <a:ext uri="{FF2B5EF4-FFF2-40B4-BE49-F238E27FC236}">
                  <a16:creationId xmlns:a16="http://schemas.microsoft.com/office/drawing/2014/main" id="{37E884F6-94F9-10B0-D55E-062193106AF2}"/>
                </a:ext>
              </a:extLst>
            </p:cNvPr>
            <p:cNvSpPr/>
            <p:nvPr/>
          </p:nvSpPr>
          <p:spPr>
            <a:xfrm>
              <a:off x="6346037" y="2204418"/>
              <a:ext cx="262793" cy="121572"/>
            </a:xfrm>
            <a:custGeom>
              <a:avLst/>
              <a:gdLst/>
              <a:ahLst/>
              <a:cxnLst/>
              <a:rect l="l" t="t" r="r" b="b"/>
              <a:pathLst>
                <a:path w="3852" h="1782" extrusionOk="0">
                  <a:moveTo>
                    <a:pt x="0" y="1"/>
                  </a:moveTo>
                  <a:cubicBezTo>
                    <a:pt x="12" y="28"/>
                    <a:pt x="22" y="53"/>
                    <a:pt x="34" y="78"/>
                  </a:cubicBezTo>
                  <a:cubicBezTo>
                    <a:pt x="34" y="79"/>
                    <a:pt x="35" y="79"/>
                    <a:pt x="35" y="81"/>
                  </a:cubicBezTo>
                  <a:cubicBezTo>
                    <a:pt x="704" y="512"/>
                    <a:pt x="1412" y="884"/>
                    <a:pt x="2144" y="1192"/>
                  </a:cubicBezTo>
                  <a:cubicBezTo>
                    <a:pt x="2700" y="1425"/>
                    <a:pt x="3271" y="1622"/>
                    <a:pt x="3851" y="1781"/>
                  </a:cubicBezTo>
                  <a:cubicBezTo>
                    <a:pt x="3821" y="1755"/>
                    <a:pt x="3793" y="1731"/>
                    <a:pt x="3764" y="1706"/>
                  </a:cubicBezTo>
                  <a:cubicBezTo>
                    <a:pt x="2437" y="1334"/>
                    <a:pt x="1157" y="754"/>
                    <a:pt x="0"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8" name="Google Shape;888;p2">
              <a:extLst>
                <a:ext uri="{FF2B5EF4-FFF2-40B4-BE49-F238E27FC236}">
                  <a16:creationId xmlns:a16="http://schemas.microsoft.com/office/drawing/2014/main" id="{E4F27E29-8D6F-65E3-4926-2940E4ABCA8E}"/>
                </a:ext>
              </a:extLst>
            </p:cNvPr>
            <p:cNvSpPr/>
            <p:nvPr/>
          </p:nvSpPr>
          <p:spPr>
            <a:xfrm>
              <a:off x="6396182" y="2286901"/>
              <a:ext cx="237619" cy="54783"/>
            </a:xfrm>
            <a:custGeom>
              <a:avLst/>
              <a:gdLst/>
              <a:ahLst/>
              <a:cxnLst/>
              <a:rect l="l" t="t" r="r" b="b"/>
              <a:pathLst>
                <a:path w="3483" h="803" extrusionOk="0">
                  <a:moveTo>
                    <a:pt x="1" y="1"/>
                  </a:moveTo>
                  <a:lnTo>
                    <a:pt x="1" y="1"/>
                  </a:lnTo>
                  <a:cubicBezTo>
                    <a:pt x="22" y="28"/>
                    <a:pt x="44" y="56"/>
                    <a:pt x="66" y="80"/>
                  </a:cubicBezTo>
                  <a:lnTo>
                    <a:pt x="67" y="80"/>
                  </a:lnTo>
                  <a:cubicBezTo>
                    <a:pt x="1152" y="513"/>
                    <a:pt x="2307" y="759"/>
                    <a:pt x="3482" y="803"/>
                  </a:cubicBezTo>
                  <a:cubicBezTo>
                    <a:pt x="3448" y="787"/>
                    <a:pt x="3414" y="768"/>
                    <a:pt x="3382" y="751"/>
                  </a:cubicBezTo>
                  <a:cubicBezTo>
                    <a:pt x="2219" y="697"/>
                    <a:pt x="1073" y="442"/>
                    <a:pt x="1"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9" name="Google Shape;889;p2">
              <a:extLst>
                <a:ext uri="{FF2B5EF4-FFF2-40B4-BE49-F238E27FC236}">
                  <a16:creationId xmlns:a16="http://schemas.microsoft.com/office/drawing/2014/main" id="{417D38C2-BB07-DBC8-0EFA-4C3053ECF24D}"/>
                </a:ext>
              </a:extLst>
            </p:cNvPr>
            <p:cNvSpPr/>
            <p:nvPr/>
          </p:nvSpPr>
          <p:spPr>
            <a:xfrm>
              <a:off x="6429066" y="2330565"/>
              <a:ext cx="212650" cy="28449"/>
            </a:xfrm>
            <a:custGeom>
              <a:avLst/>
              <a:gdLst/>
              <a:ahLst/>
              <a:cxnLst/>
              <a:rect l="l" t="t" r="r" b="b"/>
              <a:pathLst>
                <a:path w="3117" h="417" extrusionOk="0">
                  <a:moveTo>
                    <a:pt x="175" y="18"/>
                  </a:moveTo>
                  <a:lnTo>
                    <a:pt x="175" y="18"/>
                  </a:lnTo>
                  <a:cubicBezTo>
                    <a:pt x="175" y="18"/>
                    <a:pt x="175" y="18"/>
                    <a:pt x="175" y="18"/>
                  </a:cubicBezTo>
                  <a:lnTo>
                    <a:pt x="175" y="18"/>
                  </a:lnTo>
                  <a:cubicBezTo>
                    <a:pt x="175" y="18"/>
                    <a:pt x="175" y="18"/>
                    <a:pt x="175" y="18"/>
                  </a:cubicBezTo>
                  <a:close/>
                  <a:moveTo>
                    <a:pt x="56" y="0"/>
                  </a:moveTo>
                  <a:cubicBezTo>
                    <a:pt x="37" y="0"/>
                    <a:pt x="19" y="2"/>
                    <a:pt x="1" y="5"/>
                  </a:cubicBezTo>
                  <a:cubicBezTo>
                    <a:pt x="702" y="276"/>
                    <a:pt x="1460" y="416"/>
                    <a:pt x="2214" y="416"/>
                  </a:cubicBezTo>
                  <a:cubicBezTo>
                    <a:pt x="2510" y="416"/>
                    <a:pt x="2805" y="395"/>
                    <a:pt x="3096" y="351"/>
                  </a:cubicBezTo>
                  <a:lnTo>
                    <a:pt x="3116" y="299"/>
                  </a:lnTo>
                  <a:lnTo>
                    <a:pt x="3116" y="299"/>
                  </a:lnTo>
                  <a:cubicBezTo>
                    <a:pt x="2818" y="346"/>
                    <a:pt x="2515" y="369"/>
                    <a:pt x="2212" y="369"/>
                  </a:cubicBezTo>
                  <a:cubicBezTo>
                    <a:pt x="1521" y="369"/>
                    <a:pt x="826" y="249"/>
                    <a:pt x="175" y="18"/>
                  </a:cubicBezTo>
                  <a:lnTo>
                    <a:pt x="175" y="18"/>
                  </a:lnTo>
                  <a:cubicBezTo>
                    <a:pt x="179" y="20"/>
                    <a:pt x="182" y="24"/>
                    <a:pt x="186" y="27"/>
                  </a:cubicBezTo>
                  <a:cubicBezTo>
                    <a:pt x="145" y="9"/>
                    <a:pt x="100" y="0"/>
                    <a:pt x="56"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0" name="Google Shape;890;p2">
              <a:extLst>
                <a:ext uri="{FF2B5EF4-FFF2-40B4-BE49-F238E27FC236}">
                  <a16:creationId xmlns:a16="http://schemas.microsoft.com/office/drawing/2014/main" id="{89A4ECA9-7DD0-26BC-49AA-FFFCECC4EF32}"/>
                </a:ext>
              </a:extLst>
            </p:cNvPr>
            <p:cNvSpPr/>
            <p:nvPr/>
          </p:nvSpPr>
          <p:spPr>
            <a:xfrm>
              <a:off x="6415967" y="2373751"/>
              <a:ext cx="221314" cy="19853"/>
            </a:xfrm>
            <a:custGeom>
              <a:avLst/>
              <a:gdLst/>
              <a:ahLst/>
              <a:cxnLst/>
              <a:rect l="l" t="t" r="r" b="b"/>
              <a:pathLst>
                <a:path w="3244" h="291" extrusionOk="0">
                  <a:moveTo>
                    <a:pt x="3240" y="0"/>
                  </a:moveTo>
                  <a:cubicBezTo>
                    <a:pt x="2702" y="161"/>
                    <a:pt x="2143" y="241"/>
                    <a:pt x="1584" y="241"/>
                  </a:cubicBezTo>
                  <a:cubicBezTo>
                    <a:pt x="1050" y="241"/>
                    <a:pt x="515" y="168"/>
                    <a:pt x="0" y="22"/>
                  </a:cubicBezTo>
                  <a:lnTo>
                    <a:pt x="0" y="22"/>
                  </a:lnTo>
                  <a:cubicBezTo>
                    <a:pt x="10" y="44"/>
                    <a:pt x="22" y="64"/>
                    <a:pt x="32" y="83"/>
                  </a:cubicBezTo>
                  <a:cubicBezTo>
                    <a:pt x="538" y="221"/>
                    <a:pt x="1060" y="291"/>
                    <a:pt x="1583" y="291"/>
                  </a:cubicBezTo>
                  <a:cubicBezTo>
                    <a:pt x="2143" y="291"/>
                    <a:pt x="2703" y="211"/>
                    <a:pt x="3243" y="51"/>
                  </a:cubicBezTo>
                  <a:cubicBezTo>
                    <a:pt x="3240" y="33"/>
                    <a:pt x="3240" y="16"/>
                    <a:pt x="3240"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1" name="Google Shape;891;p2">
              <a:extLst>
                <a:ext uri="{FF2B5EF4-FFF2-40B4-BE49-F238E27FC236}">
                  <a16:creationId xmlns:a16="http://schemas.microsoft.com/office/drawing/2014/main" id="{CD859506-5C96-8773-8192-AFC0203D9A73}"/>
                </a:ext>
              </a:extLst>
            </p:cNvPr>
            <p:cNvSpPr/>
            <p:nvPr/>
          </p:nvSpPr>
          <p:spPr>
            <a:xfrm>
              <a:off x="6473957" y="2395378"/>
              <a:ext cx="167077" cy="44686"/>
            </a:xfrm>
            <a:custGeom>
              <a:avLst/>
              <a:gdLst/>
              <a:ahLst/>
              <a:cxnLst/>
              <a:rect l="l" t="t" r="r" b="b"/>
              <a:pathLst>
                <a:path w="2449" h="655" extrusionOk="0">
                  <a:moveTo>
                    <a:pt x="2432" y="0"/>
                  </a:moveTo>
                  <a:cubicBezTo>
                    <a:pt x="1687" y="381"/>
                    <a:pt x="841" y="591"/>
                    <a:pt x="0" y="608"/>
                  </a:cubicBezTo>
                  <a:cubicBezTo>
                    <a:pt x="23" y="624"/>
                    <a:pt x="48" y="640"/>
                    <a:pt x="71" y="655"/>
                  </a:cubicBezTo>
                  <a:cubicBezTo>
                    <a:pt x="895" y="630"/>
                    <a:pt x="1717" y="421"/>
                    <a:pt x="2448" y="48"/>
                  </a:cubicBezTo>
                  <a:cubicBezTo>
                    <a:pt x="2445" y="41"/>
                    <a:pt x="2444" y="33"/>
                    <a:pt x="2441" y="29"/>
                  </a:cubicBezTo>
                  <a:cubicBezTo>
                    <a:pt x="2438" y="19"/>
                    <a:pt x="2436" y="10"/>
                    <a:pt x="2432" y="0"/>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2" name="Google Shape;892;p2">
              <a:extLst>
                <a:ext uri="{FF2B5EF4-FFF2-40B4-BE49-F238E27FC236}">
                  <a16:creationId xmlns:a16="http://schemas.microsoft.com/office/drawing/2014/main" id="{625FD73C-EED5-EC4D-E0D8-ABC24E311BA7}"/>
                </a:ext>
              </a:extLst>
            </p:cNvPr>
            <p:cNvSpPr/>
            <p:nvPr/>
          </p:nvSpPr>
          <p:spPr>
            <a:xfrm>
              <a:off x="6546616" y="2420621"/>
              <a:ext cx="108883" cy="51644"/>
            </a:xfrm>
            <a:custGeom>
              <a:avLst/>
              <a:gdLst/>
              <a:ahLst/>
              <a:cxnLst/>
              <a:rect l="l" t="t" r="r" b="b"/>
              <a:pathLst>
                <a:path w="1596" h="757" extrusionOk="0">
                  <a:moveTo>
                    <a:pt x="1563" y="1"/>
                  </a:moveTo>
                  <a:cubicBezTo>
                    <a:pt x="1111" y="358"/>
                    <a:pt x="569" y="607"/>
                    <a:pt x="1" y="726"/>
                  </a:cubicBezTo>
                  <a:cubicBezTo>
                    <a:pt x="32" y="738"/>
                    <a:pt x="57" y="748"/>
                    <a:pt x="87" y="756"/>
                  </a:cubicBezTo>
                  <a:cubicBezTo>
                    <a:pt x="636" y="632"/>
                    <a:pt x="1156" y="386"/>
                    <a:pt x="1596" y="38"/>
                  </a:cubicBezTo>
                  <a:cubicBezTo>
                    <a:pt x="1584" y="25"/>
                    <a:pt x="1573" y="15"/>
                    <a:pt x="1563"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3" name="Google Shape;893;p2">
              <a:extLst>
                <a:ext uri="{FF2B5EF4-FFF2-40B4-BE49-F238E27FC236}">
                  <a16:creationId xmlns:a16="http://schemas.microsoft.com/office/drawing/2014/main" id="{1A58EA35-3269-845F-882E-05BEAC92FE13}"/>
                </a:ext>
              </a:extLst>
            </p:cNvPr>
            <p:cNvSpPr/>
            <p:nvPr/>
          </p:nvSpPr>
          <p:spPr>
            <a:xfrm>
              <a:off x="6275425" y="2553454"/>
              <a:ext cx="274596" cy="241576"/>
            </a:xfrm>
            <a:custGeom>
              <a:avLst/>
              <a:gdLst/>
              <a:ahLst/>
              <a:cxnLst/>
              <a:rect l="l" t="t" r="r" b="b"/>
              <a:pathLst>
                <a:path w="4025" h="3541" extrusionOk="0">
                  <a:moveTo>
                    <a:pt x="3254" y="0"/>
                  </a:moveTo>
                  <a:cubicBezTo>
                    <a:pt x="3186" y="0"/>
                    <a:pt x="3126" y="15"/>
                    <a:pt x="3061" y="80"/>
                  </a:cubicBezTo>
                  <a:cubicBezTo>
                    <a:pt x="2929" y="214"/>
                    <a:pt x="2733" y="438"/>
                    <a:pt x="2612" y="583"/>
                  </a:cubicBezTo>
                  <a:cubicBezTo>
                    <a:pt x="1976" y="1350"/>
                    <a:pt x="1021" y="1842"/>
                    <a:pt x="272" y="2498"/>
                  </a:cubicBezTo>
                  <a:cubicBezTo>
                    <a:pt x="158" y="2598"/>
                    <a:pt x="44" y="2715"/>
                    <a:pt x="23" y="2866"/>
                  </a:cubicBezTo>
                  <a:cubicBezTo>
                    <a:pt x="0" y="3051"/>
                    <a:pt x="138" y="3231"/>
                    <a:pt x="312" y="3300"/>
                  </a:cubicBezTo>
                  <a:cubicBezTo>
                    <a:pt x="401" y="3335"/>
                    <a:pt x="497" y="3352"/>
                    <a:pt x="593" y="3352"/>
                  </a:cubicBezTo>
                  <a:cubicBezTo>
                    <a:pt x="685" y="3352"/>
                    <a:pt x="776" y="3337"/>
                    <a:pt x="862" y="3307"/>
                  </a:cubicBezTo>
                  <a:lnTo>
                    <a:pt x="862" y="3307"/>
                  </a:lnTo>
                  <a:cubicBezTo>
                    <a:pt x="805" y="3365"/>
                    <a:pt x="831" y="3469"/>
                    <a:pt x="898" y="3513"/>
                  </a:cubicBezTo>
                  <a:cubicBezTo>
                    <a:pt x="928" y="3532"/>
                    <a:pt x="964" y="3541"/>
                    <a:pt x="1000" y="3541"/>
                  </a:cubicBezTo>
                  <a:cubicBezTo>
                    <a:pt x="1043" y="3541"/>
                    <a:pt x="1088" y="3528"/>
                    <a:pt x="1127" y="3507"/>
                  </a:cubicBezTo>
                  <a:cubicBezTo>
                    <a:pt x="1196" y="3469"/>
                    <a:pt x="1251" y="3409"/>
                    <a:pt x="1303" y="3348"/>
                  </a:cubicBezTo>
                  <a:lnTo>
                    <a:pt x="2823" y="1628"/>
                  </a:lnTo>
                  <a:cubicBezTo>
                    <a:pt x="3032" y="1392"/>
                    <a:pt x="3269" y="1140"/>
                    <a:pt x="3580" y="1107"/>
                  </a:cubicBezTo>
                  <a:cubicBezTo>
                    <a:pt x="3693" y="1007"/>
                    <a:pt x="3831" y="812"/>
                    <a:pt x="3910" y="687"/>
                  </a:cubicBezTo>
                  <a:cubicBezTo>
                    <a:pt x="3990" y="557"/>
                    <a:pt x="4025" y="392"/>
                    <a:pt x="3967" y="253"/>
                  </a:cubicBezTo>
                  <a:cubicBezTo>
                    <a:pt x="3900" y="95"/>
                    <a:pt x="3723" y="4"/>
                    <a:pt x="3549" y="4"/>
                  </a:cubicBezTo>
                  <a:cubicBezTo>
                    <a:pt x="3532" y="4"/>
                    <a:pt x="3515" y="5"/>
                    <a:pt x="3498" y="7"/>
                  </a:cubicBezTo>
                  <a:cubicBezTo>
                    <a:pt x="3476" y="9"/>
                    <a:pt x="3455" y="10"/>
                    <a:pt x="3434" y="10"/>
                  </a:cubicBezTo>
                  <a:cubicBezTo>
                    <a:pt x="3366" y="10"/>
                    <a:pt x="3308" y="0"/>
                    <a:pt x="3254" y="0"/>
                  </a:cubicBezTo>
                  <a:close/>
                </a:path>
              </a:pathLst>
            </a:custGeom>
            <a:solidFill>
              <a:srgbClr val="95BC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4" name="Google Shape;894;p2">
              <a:extLst>
                <a:ext uri="{FF2B5EF4-FFF2-40B4-BE49-F238E27FC236}">
                  <a16:creationId xmlns:a16="http://schemas.microsoft.com/office/drawing/2014/main" id="{111810D0-CAF5-E94C-F8F6-D62A07000D6F}"/>
                </a:ext>
              </a:extLst>
            </p:cNvPr>
            <p:cNvSpPr/>
            <p:nvPr/>
          </p:nvSpPr>
          <p:spPr>
            <a:xfrm>
              <a:off x="6820468" y="2304844"/>
              <a:ext cx="291651" cy="275482"/>
            </a:xfrm>
            <a:custGeom>
              <a:avLst/>
              <a:gdLst/>
              <a:ahLst/>
              <a:cxnLst/>
              <a:rect l="l" t="t" r="r" b="b"/>
              <a:pathLst>
                <a:path w="4275" h="4038" extrusionOk="0">
                  <a:moveTo>
                    <a:pt x="2344" y="0"/>
                  </a:moveTo>
                  <a:cubicBezTo>
                    <a:pt x="2126" y="0"/>
                    <a:pt x="1889" y="66"/>
                    <a:pt x="1705" y="176"/>
                  </a:cubicBezTo>
                  <a:cubicBezTo>
                    <a:pt x="1495" y="299"/>
                    <a:pt x="1363" y="577"/>
                    <a:pt x="1473" y="793"/>
                  </a:cubicBezTo>
                  <a:cubicBezTo>
                    <a:pt x="1260" y="844"/>
                    <a:pt x="1034" y="854"/>
                    <a:pt x="851" y="975"/>
                  </a:cubicBezTo>
                  <a:cubicBezTo>
                    <a:pt x="668" y="1096"/>
                    <a:pt x="516" y="1281"/>
                    <a:pt x="481" y="1498"/>
                  </a:cubicBezTo>
                  <a:cubicBezTo>
                    <a:pt x="448" y="1715"/>
                    <a:pt x="557" y="1960"/>
                    <a:pt x="757" y="2045"/>
                  </a:cubicBezTo>
                  <a:cubicBezTo>
                    <a:pt x="413" y="2343"/>
                    <a:pt x="166" y="2728"/>
                    <a:pt x="57" y="3173"/>
                  </a:cubicBezTo>
                  <a:cubicBezTo>
                    <a:pt x="21" y="3318"/>
                    <a:pt x="1" y="3471"/>
                    <a:pt x="28" y="3617"/>
                  </a:cubicBezTo>
                  <a:cubicBezTo>
                    <a:pt x="53" y="3764"/>
                    <a:pt x="133" y="3907"/>
                    <a:pt x="260" y="3986"/>
                  </a:cubicBezTo>
                  <a:cubicBezTo>
                    <a:pt x="298" y="4008"/>
                    <a:pt x="337" y="4027"/>
                    <a:pt x="380" y="4037"/>
                  </a:cubicBezTo>
                  <a:cubicBezTo>
                    <a:pt x="1292" y="3141"/>
                    <a:pt x="1123" y="2345"/>
                    <a:pt x="1942" y="1966"/>
                  </a:cubicBezTo>
                  <a:cubicBezTo>
                    <a:pt x="1965" y="1954"/>
                    <a:pt x="1991" y="1944"/>
                    <a:pt x="2016" y="1931"/>
                  </a:cubicBezTo>
                  <a:cubicBezTo>
                    <a:pt x="2579" y="1672"/>
                    <a:pt x="3251" y="1397"/>
                    <a:pt x="3759" y="1201"/>
                  </a:cubicBezTo>
                  <a:cubicBezTo>
                    <a:pt x="3941" y="1133"/>
                    <a:pt x="4106" y="1074"/>
                    <a:pt x="4234" y="1028"/>
                  </a:cubicBezTo>
                  <a:cubicBezTo>
                    <a:pt x="4260" y="980"/>
                    <a:pt x="4247" y="847"/>
                    <a:pt x="4257" y="766"/>
                  </a:cubicBezTo>
                  <a:lnTo>
                    <a:pt x="4257" y="764"/>
                  </a:lnTo>
                  <a:cubicBezTo>
                    <a:pt x="4258" y="745"/>
                    <a:pt x="4261" y="729"/>
                    <a:pt x="4267" y="719"/>
                  </a:cubicBezTo>
                  <a:lnTo>
                    <a:pt x="4274" y="702"/>
                  </a:lnTo>
                  <a:cubicBezTo>
                    <a:pt x="4273" y="702"/>
                    <a:pt x="4271" y="700"/>
                    <a:pt x="4270" y="699"/>
                  </a:cubicBezTo>
                  <a:cubicBezTo>
                    <a:pt x="3713" y="344"/>
                    <a:pt x="3092" y="62"/>
                    <a:pt x="2434" y="4"/>
                  </a:cubicBezTo>
                  <a:cubicBezTo>
                    <a:pt x="2405" y="1"/>
                    <a:pt x="2374" y="0"/>
                    <a:pt x="2344" y="0"/>
                  </a:cubicBezTo>
                  <a:close/>
                </a:path>
              </a:pathLst>
            </a:custGeom>
            <a:solidFill>
              <a:srgbClr val="B8D6B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5" name="Google Shape;895;p2">
              <a:extLst>
                <a:ext uri="{FF2B5EF4-FFF2-40B4-BE49-F238E27FC236}">
                  <a16:creationId xmlns:a16="http://schemas.microsoft.com/office/drawing/2014/main" id="{611F12F2-FC2F-CE22-EF56-44F6938F1328}"/>
                </a:ext>
              </a:extLst>
            </p:cNvPr>
            <p:cNvSpPr/>
            <p:nvPr/>
          </p:nvSpPr>
          <p:spPr>
            <a:xfrm>
              <a:off x="6973085" y="2315692"/>
              <a:ext cx="48847" cy="43048"/>
            </a:xfrm>
            <a:custGeom>
              <a:avLst/>
              <a:gdLst/>
              <a:ahLst/>
              <a:cxnLst/>
              <a:rect l="l" t="t" r="r" b="b"/>
              <a:pathLst>
                <a:path w="716" h="631" extrusionOk="0">
                  <a:moveTo>
                    <a:pt x="356" y="0"/>
                  </a:moveTo>
                  <a:cubicBezTo>
                    <a:pt x="233" y="0"/>
                    <a:pt x="117" y="74"/>
                    <a:pt x="67" y="194"/>
                  </a:cubicBezTo>
                  <a:cubicBezTo>
                    <a:pt x="0" y="355"/>
                    <a:pt x="74" y="540"/>
                    <a:pt x="235" y="607"/>
                  </a:cubicBezTo>
                  <a:cubicBezTo>
                    <a:pt x="275" y="623"/>
                    <a:pt x="317" y="631"/>
                    <a:pt x="358" y="631"/>
                  </a:cubicBezTo>
                  <a:cubicBezTo>
                    <a:pt x="481" y="631"/>
                    <a:pt x="598" y="559"/>
                    <a:pt x="648" y="439"/>
                  </a:cubicBezTo>
                  <a:cubicBezTo>
                    <a:pt x="716" y="278"/>
                    <a:pt x="640" y="93"/>
                    <a:pt x="480" y="26"/>
                  </a:cubicBezTo>
                  <a:cubicBezTo>
                    <a:pt x="439" y="9"/>
                    <a:pt x="397" y="0"/>
                    <a:pt x="35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6" name="Google Shape;896;p2">
              <a:extLst>
                <a:ext uri="{FF2B5EF4-FFF2-40B4-BE49-F238E27FC236}">
                  <a16:creationId xmlns:a16="http://schemas.microsoft.com/office/drawing/2014/main" id="{8C0D2F5F-FC68-B02E-873A-C512D937D783}"/>
                </a:ext>
              </a:extLst>
            </p:cNvPr>
            <p:cNvSpPr/>
            <p:nvPr/>
          </p:nvSpPr>
          <p:spPr>
            <a:xfrm>
              <a:off x="6504522" y="2559185"/>
              <a:ext cx="302294" cy="101924"/>
            </a:xfrm>
            <a:custGeom>
              <a:avLst/>
              <a:gdLst/>
              <a:ahLst/>
              <a:cxnLst/>
              <a:rect l="l" t="t" r="r" b="b"/>
              <a:pathLst>
                <a:path w="4431" h="1494" extrusionOk="0">
                  <a:moveTo>
                    <a:pt x="2982" y="0"/>
                  </a:moveTo>
                  <a:cubicBezTo>
                    <a:pt x="2230" y="0"/>
                    <a:pt x="1485" y="226"/>
                    <a:pt x="781" y="505"/>
                  </a:cubicBezTo>
                  <a:cubicBezTo>
                    <a:pt x="160" y="751"/>
                    <a:pt x="2" y="1082"/>
                    <a:pt x="1" y="1084"/>
                  </a:cubicBezTo>
                  <a:lnTo>
                    <a:pt x="75" y="1055"/>
                  </a:lnTo>
                  <a:cubicBezTo>
                    <a:pt x="75" y="1055"/>
                    <a:pt x="991" y="1493"/>
                    <a:pt x="2150" y="1493"/>
                  </a:cubicBezTo>
                  <a:cubicBezTo>
                    <a:pt x="2772" y="1493"/>
                    <a:pt x="3463" y="1367"/>
                    <a:pt x="4121" y="979"/>
                  </a:cubicBezTo>
                  <a:cubicBezTo>
                    <a:pt x="4232" y="914"/>
                    <a:pt x="4337" y="849"/>
                    <a:pt x="4431" y="784"/>
                  </a:cubicBezTo>
                  <a:cubicBezTo>
                    <a:pt x="4429" y="765"/>
                    <a:pt x="4428" y="745"/>
                    <a:pt x="4422" y="728"/>
                  </a:cubicBezTo>
                  <a:cubicBezTo>
                    <a:pt x="4379" y="505"/>
                    <a:pt x="4213" y="319"/>
                    <a:pt x="4018" y="208"/>
                  </a:cubicBezTo>
                  <a:cubicBezTo>
                    <a:pt x="3821" y="96"/>
                    <a:pt x="3595" y="47"/>
                    <a:pt x="3371" y="21"/>
                  </a:cubicBezTo>
                  <a:cubicBezTo>
                    <a:pt x="3241" y="7"/>
                    <a:pt x="3111" y="0"/>
                    <a:pt x="2982" y="0"/>
                  </a:cubicBezTo>
                  <a:close/>
                </a:path>
              </a:pathLst>
            </a:custGeom>
            <a:solidFill>
              <a:srgbClr val="F2CF8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7" name="Google Shape;897;p2">
              <a:extLst>
                <a:ext uri="{FF2B5EF4-FFF2-40B4-BE49-F238E27FC236}">
                  <a16:creationId xmlns:a16="http://schemas.microsoft.com/office/drawing/2014/main" id="{9686FB84-7DF6-A644-7AC9-07A76C7C63FB}"/>
                </a:ext>
              </a:extLst>
            </p:cNvPr>
            <p:cNvSpPr/>
            <p:nvPr/>
          </p:nvSpPr>
          <p:spPr>
            <a:xfrm>
              <a:off x="7075217" y="2338956"/>
              <a:ext cx="212036" cy="78456"/>
            </a:xfrm>
            <a:custGeom>
              <a:avLst/>
              <a:gdLst/>
              <a:ahLst/>
              <a:cxnLst/>
              <a:rect l="l" t="t" r="r" b="b"/>
              <a:pathLst>
                <a:path w="3108" h="1150" extrusionOk="0">
                  <a:moveTo>
                    <a:pt x="392" y="1"/>
                  </a:moveTo>
                  <a:cubicBezTo>
                    <a:pt x="298" y="1"/>
                    <a:pt x="183" y="23"/>
                    <a:pt x="92" y="57"/>
                  </a:cubicBezTo>
                  <a:cubicBezTo>
                    <a:pt x="26" y="83"/>
                    <a:pt x="0" y="163"/>
                    <a:pt x="41" y="219"/>
                  </a:cubicBezTo>
                  <a:cubicBezTo>
                    <a:pt x="149" y="361"/>
                    <a:pt x="309" y="497"/>
                    <a:pt x="374" y="523"/>
                  </a:cubicBezTo>
                  <a:cubicBezTo>
                    <a:pt x="539" y="585"/>
                    <a:pt x="815" y="649"/>
                    <a:pt x="1028" y="682"/>
                  </a:cubicBezTo>
                  <a:cubicBezTo>
                    <a:pt x="1675" y="779"/>
                    <a:pt x="2411" y="952"/>
                    <a:pt x="3036" y="1146"/>
                  </a:cubicBezTo>
                  <a:cubicBezTo>
                    <a:pt x="3044" y="1148"/>
                    <a:pt x="3052" y="1149"/>
                    <a:pt x="3058" y="1149"/>
                  </a:cubicBezTo>
                  <a:cubicBezTo>
                    <a:pt x="3100" y="1149"/>
                    <a:pt x="3108" y="1107"/>
                    <a:pt x="3059" y="1085"/>
                  </a:cubicBezTo>
                  <a:cubicBezTo>
                    <a:pt x="2405" y="777"/>
                    <a:pt x="1059" y="166"/>
                    <a:pt x="493" y="12"/>
                  </a:cubicBezTo>
                  <a:cubicBezTo>
                    <a:pt x="464" y="4"/>
                    <a:pt x="430" y="1"/>
                    <a:pt x="39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8" name="Google Shape;898;p2">
              <a:extLst>
                <a:ext uri="{FF2B5EF4-FFF2-40B4-BE49-F238E27FC236}">
                  <a16:creationId xmlns:a16="http://schemas.microsoft.com/office/drawing/2014/main" id="{CCBE0435-D915-26C2-5013-73EAAEF2A9A0}"/>
                </a:ext>
              </a:extLst>
            </p:cNvPr>
            <p:cNvSpPr/>
            <p:nvPr/>
          </p:nvSpPr>
          <p:spPr>
            <a:xfrm>
              <a:off x="7809581" y="3464934"/>
              <a:ext cx="194434" cy="168987"/>
            </a:xfrm>
            <a:custGeom>
              <a:avLst/>
              <a:gdLst/>
              <a:ahLst/>
              <a:cxnLst/>
              <a:rect l="l" t="t" r="r" b="b"/>
              <a:pathLst>
                <a:path w="2850" h="2477" extrusionOk="0">
                  <a:moveTo>
                    <a:pt x="1190" y="1"/>
                  </a:moveTo>
                  <a:cubicBezTo>
                    <a:pt x="1086" y="1"/>
                    <a:pt x="979" y="51"/>
                    <a:pt x="901" y="126"/>
                  </a:cubicBezTo>
                  <a:cubicBezTo>
                    <a:pt x="793" y="228"/>
                    <a:pt x="731" y="369"/>
                    <a:pt x="670" y="506"/>
                  </a:cubicBezTo>
                  <a:cubicBezTo>
                    <a:pt x="495" y="907"/>
                    <a:pt x="356" y="1234"/>
                    <a:pt x="124" y="1662"/>
                  </a:cubicBezTo>
                  <a:cubicBezTo>
                    <a:pt x="69" y="1832"/>
                    <a:pt x="1" y="2044"/>
                    <a:pt x="69" y="2131"/>
                  </a:cubicBezTo>
                  <a:cubicBezTo>
                    <a:pt x="141" y="2212"/>
                    <a:pt x="254" y="2239"/>
                    <a:pt x="359" y="2262"/>
                  </a:cubicBezTo>
                  <a:cubicBezTo>
                    <a:pt x="815" y="2364"/>
                    <a:pt x="1276" y="2466"/>
                    <a:pt x="1743" y="2477"/>
                  </a:cubicBezTo>
                  <a:cubicBezTo>
                    <a:pt x="1755" y="2477"/>
                    <a:pt x="1768" y="2477"/>
                    <a:pt x="1781" y="2477"/>
                  </a:cubicBezTo>
                  <a:cubicBezTo>
                    <a:pt x="2015" y="2477"/>
                    <a:pt x="2257" y="2450"/>
                    <a:pt x="2458" y="2332"/>
                  </a:cubicBezTo>
                  <a:cubicBezTo>
                    <a:pt x="2669" y="2206"/>
                    <a:pt x="2850" y="1963"/>
                    <a:pt x="2802" y="1721"/>
                  </a:cubicBezTo>
                  <a:cubicBezTo>
                    <a:pt x="2761" y="1511"/>
                    <a:pt x="2508" y="1319"/>
                    <a:pt x="2281" y="1319"/>
                  </a:cubicBezTo>
                  <a:cubicBezTo>
                    <a:pt x="2247" y="1319"/>
                    <a:pt x="2213" y="1324"/>
                    <a:pt x="2181" y="1333"/>
                  </a:cubicBezTo>
                  <a:cubicBezTo>
                    <a:pt x="2333" y="1210"/>
                    <a:pt x="2429" y="1019"/>
                    <a:pt x="2382" y="832"/>
                  </a:cubicBezTo>
                  <a:cubicBezTo>
                    <a:pt x="2335" y="647"/>
                    <a:pt x="2158" y="502"/>
                    <a:pt x="1965" y="492"/>
                  </a:cubicBezTo>
                  <a:cubicBezTo>
                    <a:pt x="1954" y="491"/>
                    <a:pt x="1942" y="491"/>
                    <a:pt x="1929" y="491"/>
                  </a:cubicBezTo>
                  <a:cubicBezTo>
                    <a:pt x="1745" y="491"/>
                    <a:pt x="1530" y="564"/>
                    <a:pt x="1466" y="731"/>
                  </a:cubicBezTo>
                  <a:cubicBezTo>
                    <a:pt x="1498" y="605"/>
                    <a:pt x="1530" y="474"/>
                    <a:pt x="1515" y="344"/>
                  </a:cubicBezTo>
                  <a:cubicBezTo>
                    <a:pt x="1501" y="214"/>
                    <a:pt x="1434" y="82"/>
                    <a:pt x="1314" y="27"/>
                  </a:cubicBezTo>
                  <a:cubicBezTo>
                    <a:pt x="1274" y="9"/>
                    <a:pt x="1233" y="1"/>
                    <a:pt x="1190" y="1"/>
                  </a:cubicBezTo>
                  <a:close/>
                </a:path>
              </a:pathLst>
            </a:custGeom>
            <a:solidFill>
              <a:srgbClr val="29502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39" name="Google Shape;899;p2">
            <a:extLst>
              <a:ext uri="{FF2B5EF4-FFF2-40B4-BE49-F238E27FC236}">
                <a16:creationId xmlns:a16="http://schemas.microsoft.com/office/drawing/2014/main" id="{06F8B620-7AE1-D2B3-51A2-06FEDC9B9E73}"/>
              </a:ext>
            </a:extLst>
          </p:cNvPr>
          <p:cNvSpPr/>
          <p:nvPr/>
        </p:nvSpPr>
        <p:spPr>
          <a:xfrm>
            <a:off x="5371228" y="2875398"/>
            <a:ext cx="1449543"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u="sng" kern="0" dirty="0" err="1">
                <a:solidFill>
                  <a:srgbClr val="43673D"/>
                </a:solidFill>
                <a:latin typeface="UTM Avo" panose="02040603050506020204" pitchFamily="18" charset="0"/>
                <a:cs typeface="Arial"/>
                <a:sym typeface="Arial"/>
              </a:rPr>
              <a:t>Gợi</a:t>
            </a:r>
            <a:r>
              <a:rPr lang="en-US" sz="2800" b="1" u="sng" kern="0" dirty="0">
                <a:solidFill>
                  <a:srgbClr val="43673D"/>
                </a:solidFill>
                <a:latin typeface="UTM Avo" panose="02040603050506020204" pitchFamily="18" charset="0"/>
                <a:cs typeface="Arial"/>
                <a:sym typeface="Arial"/>
              </a:rPr>
              <a:t> ý:</a:t>
            </a:r>
          </a:p>
        </p:txBody>
      </p:sp>
      <p:grpSp>
        <p:nvGrpSpPr>
          <p:cNvPr id="149" name="Google Shape;90;p18">
            <a:extLst>
              <a:ext uri="{FF2B5EF4-FFF2-40B4-BE49-F238E27FC236}">
                <a16:creationId xmlns:a16="http://schemas.microsoft.com/office/drawing/2014/main" id="{F105E61E-1F2F-42CD-7DA6-E0B4723E2471}"/>
              </a:ext>
            </a:extLst>
          </p:cNvPr>
          <p:cNvGrpSpPr/>
          <p:nvPr/>
        </p:nvGrpSpPr>
        <p:grpSpPr>
          <a:xfrm>
            <a:off x="638037" y="5373872"/>
            <a:ext cx="843721" cy="1531824"/>
            <a:chOff x="965300" y="2855200"/>
            <a:chExt cx="335200" cy="608575"/>
          </a:xfrm>
        </p:grpSpPr>
        <p:sp>
          <p:nvSpPr>
            <p:cNvPr id="150" name="Google Shape;91;p18">
              <a:extLst>
                <a:ext uri="{FF2B5EF4-FFF2-40B4-BE49-F238E27FC236}">
                  <a16:creationId xmlns:a16="http://schemas.microsoft.com/office/drawing/2014/main" id="{0B9A7528-06F0-9C56-7F23-5CE98FB6E9EA}"/>
                </a:ext>
              </a:extLst>
            </p:cNvPr>
            <p:cNvSpPr/>
            <p:nvPr/>
          </p:nvSpPr>
          <p:spPr>
            <a:xfrm>
              <a:off x="965300" y="2855200"/>
              <a:ext cx="335200" cy="549500"/>
            </a:xfrm>
            <a:custGeom>
              <a:avLst/>
              <a:gdLst/>
              <a:ahLst/>
              <a:cxnLst/>
              <a:rect l="l" t="t" r="r" b="b"/>
              <a:pathLst>
                <a:path w="13408" h="21980" extrusionOk="0">
                  <a:moveTo>
                    <a:pt x="435" y="15461"/>
                  </a:moveTo>
                  <a:lnTo>
                    <a:pt x="435" y="15461"/>
                  </a:lnTo>
                  <a:cubicBezTo>
                    <a:pt x="435" y="15461"/>
                    <a:pt x="435" y="15461"/>
                    <a:pt x="435" y="15461"/>
                  </a:cubicBezTo>
                  <a:lnTo>
                    <a:pt x="435" y="15461"/>
                  </a:lnTo>
                  <a:cubicBezTo>
                    <a:pt x="435" y="15461"/>
                    <a:pt x="435" y="15461"/>
                    <a:pt x="435" y="15461"/>
                  </a:cubicBezTo>
                  <a:close/>
                  <a:moveTo>
                    <a:pt x="10473" y="0"/>
                  </a:moveTo>
                  <a:cubicBezTo>
                    <a:pt x="10163" y="0"/>
                    <a:pt x="9821" y="308"/>
                    <a:pt x="9594" y="456"/>
                  </a:cubicBezTo>
                  <a:cubicBezTo>
                    <a:pt x="8185" y="1367"/>
                    <a:pt x="6800" y="2296"/>
                    <a:pt x="5614" y="3495"/>
                  </a:cubicBezTo>
                  <a:cubicBezTo>
                    <a:pt x="5548" y="3561"/>
                    <a:pt x="5478" y="3635"/>
                    <a:pt x="5465" y="3729"/>
                  </a:cubicBezTo>
                  <a:cubicBezTo>
                    <a:pt x="5448" y="3831"/>
                    <a:pt x="5503" y="3930"/>
                    <a:pt x="5555" y="4019"/>
                  </a:cubicBezTo>
                  <a:cubicBezTo>
                    <a:pt x="5881" y="4580"/>
                    <a:pt x="6169" y="5197"/>
                    <a:pt x="6606" y="5675"/>
                  </a:cubicBezTo>
                  <a:cubicBezTo>
                    <a:pt x="6758" y="5841"/>
                    <a:pt x="6909" y="5960"/>
                    <a:pt x="6904" y="6221"/>
                  </a:cubicBezTo>
                  <a:cubicBezTo>
                    <a:pt x="6902" y="6423"/>
                    <a:pt x="6825" y="6527"/>
                    <a:pt x="6714" y="6527"/>
                  </a:cubicBezTo>
                  <a:cubicBezTo>
                    <a:pt x="6639" y="6527"/>
                    <a:pt x="6548" y="6478"/>
                    <a:pt x="6454" y="6378"/>
                  </a:cubicBezTo>
                  <a:cubicBezTo>
                    <a:pt x="5982" y="5872"/>
                    <a:pt x="5570" y="5167"/>
                    <a:pt x="5011" y="4761"/>
                  </a:cubicBezTo>
                  <a:cubicBezTo>
                    <a:pt x="4941" y="4710"/>
                    <a:pt x="4861" y="4667"/>
                    <a:pt x="4778" y="4667"/>
                  </a:cubicBezTo>
                  <a:cubicBezTo>
                    <a:pt x="4771" y="4667"/>
                    <a:pt x="4765" y="4667"/>
                    <a:pt x="4759" y="4667"/>
                  </a:cubicBezTo>
                  <a:cubicBezTo>
                    <a:pt x="4642" y="4677"/>
                    <a:pt x="4555" y="4777"/>
                    <a:pt x="4482" y="4870"/>
                  </a:cubicBezTo>
                  <a:cubicBezTo>
                    <a:pt x="3966" y="5529"/>
                    <a:pt x="3486" y="6218"/>
                    <a:pt x="3051" y="6933"/>
                  </a:cubicBezTo>
                  <a:cubicBezTo>
                    <a:pt x="2978" y="7050"/>
                    <a:pt x="2906" y="7180"/>
                    <a:pt x="2920" y="7318"/>
                  </a:cubicBezTo>
                  <a:cubicBezTo>
                    <a:pt x="2938" y="7493"/>
                    <a:pt x="3093" y="7620"/>
                    <a:pt x="3226" y="7733"/>
                  </a:cubicBezTo>
                  <a:cubicBezTo>
                    <a:pt x="3831" y="8246"/>
                    <a:pt x="4417" y="8912"/>
                    <a:pt x="4766" y="9627"/>
                  </a:cubicBezTo>
                  <a:cubicBezTo>
                    <a:pt x="4853" y="9805"/>
                    <a:pt x="4925" y="10009"/>
                    <a:pt x="4866" y="10197"/>
                  </a:cubicBezTo>
                  <a:cubicBezTo>
                    <a:pt x="4844" y="10264"/>
                    <a:pt x="4804" y="10328"/>
                    <a:pt x="4746" y="10364"/>
                  </a:cubicBezTo>
                  <a:cubicBezTo>
                    <a:pt x="4704" y="10390"/>
                    <a:pt x="4658" y="10400"/>
                    <a:pt x="4609" y="10400"/>
                  </a:cubicBezTo>
                  <a:cubicBezTo>
                    <a:pt x="4526" y="10400"/>
                    <a:pt x="4438" y="10369"/>
                    <a:pt x="4361" y="10330"/>
                  </a:cubicBezTo>
                  <a:cubicBezTo>
                    <a:pt x="3764" y="10039"/>
                    <a:pt x="3379" y="9452"/>
                    <a:pt x="2932" y="8961"/>
                  </a:cubicBezTo>
                  <a:cubicBezTo>
                    <a:pt x="2831" y="8849"/>
                    <a:pt x="2712" y="8735"/>
                    <a:pt x="2561" y="8713"/>
                  </a:cubicBezTo>
                  <a:cubicBezTo>
                    <a:pt x="2544" y="8711"/>
                    <a:pt x="2527" y="8710"/>
                    <a:pt x="2510" y="8710"/>
                  </a:cubicBezTo>
                  <a:cubicBezTo>
                    <a:pt x="2192" y="8710"/>
                    <a:pt x="1796" y="9131"/>
                    <a:pt x="1610" y="9346"/>
                  </a:cubicBezTo>
                  <a:cubicBezTo>
                    <a:pt x="1235" y="9776"/>
                    <a:pt x="921" y="10280"/>
                    <a:pt x="732" y="10814"/>
                  </a:cubicBezTo>
                  <a:cubicBezTo>
                    <a:pt x="454" y="11596"/>
                    <a:pt x="105" y="12526"/>
                    <a:pt x="51" y="13362"/>
                  </a:cubicBezTo>
                  <a:cubicBezTo>
                    <a:pt x="0" y="14144"/>
                    <a:pt x="697" y="14434"/>
                    <a:pt x="1300" y="14698"/>
                  </a:cubicBezTo>
                  <a:cubicBezTo>
                    <a:pt x="1600" y="14828"/>
                    <a:pt x="2298" y="15212"/>
                    <a:pt x="2430" y="15542"/>
                  </a:cubicBezTo>
                  <a:cubicBezTo>
                    <a:pt x="2552" y="15847"/>
                    <a:pt x="2212" y="15971"/>
                    <a:pt x="1919" y="15971"/>
                  </a:cubicBezTo>
                  <a:cubicBezTo>
                    <a:pt x="1864" y="15971"/>
                    <a:pt x="1812" y="15967"/>
                    <a:pt x="1764" y="15959"/>
                  </a:cubicBezTo>
                  <a:cubicBezTo>
                    <a:pt x="1589" y="15930"/>
                    <a:pt x="447" y="15671"/>
                    <a:pt x="435" y="15461"/>
                  </a:cubicBezTo>
                  <a:lnTo>
                    <a:pt x="435" y="15461"/>
                  </a:lnTo>
                  <a:cubicBezTo>
                    <a:pt x="545" y="17508"/>
                    <a:pt x="1102" y="19514"/>
                    <a:pt x="2034" y="21332"/>
                  </a:cubicBezTo>
                  <a:cubicBezTo>
                    <a:pt x="2279" y="21813"/>
                    <a:pt x="2569" y="21980"/>
                    <a:pt x="2937" y="21980"/>
                  </a:cubicBezTo>
                  <a:cubicBezTo>
                    <a:pt x="3128" y="21980"/>
                    <a:pt x="3341" y="21934"/>
                    <a:pt x="3579" y="21864"/>
                  </a:cubicBezTo>
                  <a:cubicBezTo>
                    <a:pt x="4384" y="21622"/>
                    <a:pt x="5164" y="21340"/>
                    <a:pt x="5882" y="20895"/>
                  </a:cubicBezTo>
                  <a:cubicBezTo>
                    <a:pt x="6812" y="20318"/>
                    <a:pt x="7695" y="19666"/>
                    <a:pt x="8515" y="18947"/>
                  </a:cubicBezTo>
                  <a:cubicBezTo>
                    <a:pt x="9009" y="18512"/>
                    <a:pt x="12970" y="14388"/>
                    <a:pt x="12174" y="13941"/>
                  </a:cubicBezTo>
                  <a:cubicBezTo>
                    <a:pt x="12107" y="13903"/>
                    <a:pt x="12033" y="13889"/>
                    <a:pt x="11956" y="13889"/>
                  </a:cubicBezTo>
                  <a:cubicBezTo>
                    <a:pt x="11861" y="13889"/>
                    <a:pt x="11763" y="13909"/>
                    <a:pt x="11670" y="13928"/>
                  </a:cubicBezTo>
                  <a:cubicBezTo>
                    <a:pt x="11298" y="14005"/>
                    <a:pt x="10921" y="14051"/>
                    <a:pt x="10544" y="14070"/>
                  </a:cubicBezTo>
                  <a:cubicBezTo>
                    <a:pt x="10507" y="14072"/>
                    <a:pt x="10470" y="14073"/>
                    <a:pt x="10434" y="14073"/>
                  </a:cubicBezTo>
                  <a:cubicBezTo>
                    <a:pt x="10343" y="14073"/>
                    <a:pt x="10254" y="14064"/>
                    <a:pt x="10172" y="14028"/>
                  </a:cubicBezTo>
                  <a:cubicBezTo>
                    <a:pt x="10056" y="13977"/>
                    <a:pt x="9957" y="13861"/>
                    <a:pt x="9972" y="13737"/>
                  </a:cubicBezTo>
                  <a:cubicBezTo>
                    <a:pt x="9983" y="13635"/>
                    <a:pt x="10059" y="13554"/>
                    <a:pt x="10138" y="13489"/>
                  </a:cubicBezTo>
                  <a:cubicBezTo>
                    <a:pt x="10762" y="12990"/>
                    <a:pt x="11758" y="13107"/>
                    <a:pt x="12300" y="12521"/>
                  </a:cubicBezTo>
                  <a:cubicBezTo>
                    <a:pt x="12483" y="12319"/>
                    <a:pt x="12591" y="12059"/>
                    <a:pt x="12676" y="11800"/>
                  </a:cubicBezTo>
                  <a:cubicBezTo>
                    <a:pt x="13000" y="10833"/>
                    <a:pt x="13110" y="9808"/>
                    <a:pt x="13219" y="8793"/>
                  </a:cubicBezTo>
                  <a:lnTo>
                    <a:pt x="13393" y="7170"/>
                  </a:lnTo>
                  <a:cubicBezTo>
                    <a:pt x="13400" y="7105"/>
                    <a:pt x="13407" y="7037"/>
                    <a:pt x="13391" y="6975"/>
                  </a:cubicBezTo>
                  <a:cubicBezTo>
                    <a:pt x="13352" y="6812"/>
                    <a:pt x="13173" y="6717"/>
                    <a:pt x="13003" y="6717"/>
                  </a:cubicBezTo>
                  <a:cubicBezTo>
                    <a:pt x="12989" y="6717"/>
                    <a:pt x="12975" y="6717"/>
                    <a:pt x="12961" y="6719"/>
                  </a:cubicBezTo>
                  <a:cubicBezTo>
                    <a:pt x="12780" y="6736"/>
                    <a:pt x="12621" y="6837"/>
                    <a:pt x="12468" y="6934"/>
                  </a:cubicBezTo>
                  <a:cubicBezTo>
                    <a:pt x="12039" y="7209"/>
                    <a:pt x="11611" y="7484"/>
                    <a:pt x="11181" y="7761"/>
                  </a:cubicBezTo>
                  <a:cubicBezTo>
                    <a:pt x="11047" y="7846"/>
                    <a:pt x="10908" y="7935"/>
                    <a:pt x="10751" y="7948"/>
                  </a:cubicBezTo>
                  <a:cubicBezTo>
                    <a:pt x="10741" y="7948"/>
                    <a:pt x="10731" y="7949"/>
                    <a:pt x="10721" y="7949"/>
                  </a:cubicBezTo>
                  <a:cubicBezTo>
                    <a:pt x="10571" y="7949"/>
                    <a:pt x="10415" y="7858"/>
                    <a:pt x="10389" y="7713"/>
                  </a:cubicBezTo>
                  <a:cubicBezTo>
                    <a:pt x="10373" y="7615"/>
                    <a:pt x="10416" y="7516"/>
                    <a:pt x="10467" y="7432"/>
                  </a:cubicBezTo>
                  <a:cubicBezTo>
                    <a:pt x="11149" y="6274"/>
                    <a:pt x="12698" y="5740"/>
                    <a:pt x="12721" y="4229"/>
                  </a:cubicBezTo>
                  <a:cubicBezTo>
                    <a:pt x="12732" y="3596"/>
                    <a:pt x="12476" y="2989"/>
                    <a:pt x="12191" y="2425"/>
                  </a:cubicBezTo>
                  <a:cubicBezTo>
                    <a:pt x="11955" y="1963"/>
                    <a:pt x="11695" y="1517"/>
                    <a:pt x="11418" y="1080"/>
                  </a:cubicBezTo>
                  <a:cubicBezTo>
                    <a:pt x="11234" y="790"/>
                    <a:pt x="10961" y="151"/>
                    <a:pt x="10615" y="25"/>
                  </a:cubicBezTo>
                  <a:cubicBezTo>
                    <a:pt x="10568" y="8"/>
                    <a:pt x="10521" y="0"/>
                    <a:pt x="10473" y="0"/>
                  </a:cubicBezTo>
                  <a:close/>
                </a:path>
              </a:pathLst>
            </a:custGeom>
            <a:solidFill>
              <a:srgbClr val="528C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1" name="Google Shape;92;p18">
              <a:extLst>
                <a:ext uri="{FF2B5EF4-FFF2-40B4-BE49-F238E27FC236}">
                  <a16:creationId xmlns:a16="http://schemas.microsoft.com/office/drawing/2014/main" id="{23BC9D47-3CD4-BBB7-88FF-EFD7625D4369}"/>
                </a:ext>
              </a:extLst>
            </p:cNvPr>
            <p:cNvSpPr/>
            <p:nvPr/>
          </p:nvSpPr>
          <p:spPr>
            <a:xfrm>
              <a:off x="967575" y="2910550"/>
              <a:ext cx="292525" cy="553225"/>
            </a:xfrm>
            <a:custGeom>
              <a:avLst/>
              <a:gdLst/>
              <a:ahLst/>
              <a:cxnLst/>
              <a:rect l="l" t="t" r="r" b="b"/>
              <a:pathLst>
                <a:path w="11701" h="22129" extrusionOk="0">
                  <a:moveTo>
                    <a:pt x="9880" y="1"/>
                  </a:moveTo>
                  <a:cubicBezTo>
                    <a:pt x="9827" y="1"/>
                    <a:pt x="9777" y="31"/>
                    <a:pt x="9764" y="102"/>
                  </a:cubicBezTo>
                  <a:cubicBezTo>
                    <a:pt x="9541" y="1356"/>
                    <a:pt x="9293" y="2605"/>
                    <a:pt x="9009" y="3844"/>
                  </a:cubicBezTo>
                  <a:cubicBezTo>
                    <a:pt x="8672" y="3126"/>
                    <a:pt x="8352" y="2401"/>
                    <a:pt x="8054" y="1666"/>
                  </a:cubicBezTo>
                  <a:cubicBezTo>
                    <a:pt x="8031" y="1610"/>
                    <a:pt x="7989" y="1588"/>
                    <a:pt x="7946" y="1588"/>
                  </a:cubicBezTo>
                  <a:cubicBezTo>
                    <a:pt x="7855" y="1588"/>
                    <a:pt x="7757" y="1685"/>
                    <a:pt x="7803" y="1797"/>
                  </a:cubicBezTo>
                  <a:cubicBezTo>
                    <a:pt x="8145" y="2641"/>
                    <a:pt x="8513" y="3474"/>
                    <a:pt x="8905" y="4295"/>
                  </a:cubicBezTo>
                  <a:cubicBezTo>
                    <a:pt x="8828" y="4622"/>
                    <a:pt x="8750" y="4950"/>
                    <a:pt x="8666" y="5276"/>
                  </a:cubicBezTo>
                  <a:cubicBezTo>
                    <a:pt x="8413" y="6272"/>
                    <a:pt x="8131" y="7262"/>
                    <a:pt x="7819" y="8244"/>
                  </a:cubicBezTo>
                  <a:cubicBezTo>
                    <a:pt x="7586" y="7268"/>
                    <a:pt x="7440" y="6272"/>
                    <a:pt x="7391" y="5270"/>
                  </a:cubicBezTo>
                  <a:cubicBezTo>
                    <a:pt x="7386" y="5177"/>
                    <a:pt x="7310" y="5129"/>
                    <a:pt x="7237" y="5129"/>
                  </a:cubicBezTo>
                  <a:cubicBezTo>
                    <a:pt x="7168" y="5129"/>
                    <a:pt x="7103" y="5172"/>
                    <a:pt x="7107" y="5262"/>
                  </a:cubicBezTo>
                  <a:cubicBezTo>
                    <a:pt x="7165" y="6442"/>
                    <a:pt x="7347" y="7611"/>
                    <a:pt x="7657" y="8753"/>
                  </a:cubicBezTo>
                  <a:cubicBezTo>
                    <a:pt x="7352" y="9684"/>
                    <a:pt x="7013" y="10605"/>
                    <a:pt x="6645" y="11513"/>
                  </a:cubicBezTo>
                  <a:cubicBezTo>
                    <a:pt x="6215" y="10543"/>
                    <a:pt x="5865" y="9539"/>
                    <a:pt x="5603" y="8509"/>
                  </a:cubicBezTo>
                  <a:cubicBezTo>
                    <a:pt x="5585" y="8435"/>
                    <a:pt x="5527" y="8403"/>
                    <a:pt x="5468" y="8403"/>
                  </a:cubicBezTo>
                  <a:cubicBezTo>
                    <a:pt x="5385" y="8403"/>
                    <a:pt x="5300" y="8469"/>
                    <a:pt x="5327" y="8572"/>
                  </a:cubicBezTo>
                  <a:cubicBezTo>
                    <a:pt x="5618" y="9709"/>
                    <a:pt x="6011" y="10815"/>
                    <a:pt x="6501" y="11879"/>
                  </a:cubicBezTo>
                  <a:cubicBezTo>
                    <a:pt x="6188" y="12632"/>
                    <a:pt x="5853" y="13373"/>
                    <a:pt x="5492" y="14104"/>
                  </a:cubicBezTo>
                  <a:cubicBezTo>
                    <a:pt x="5340" y="14408"/>
                    <a:pt x="5183" y="14710"/>
                    <a:pt x="5024" y="15012"/>
                  </a:cubicBezTo>
                  <a:cubicBezTo>
                    <a:pt x="5021" y="14993"/>
                    <a:pt x="5017" y="14975"/>
                    <a:pt x="5014" y="14962"/>
                  </a:cubicBezTo>
                  <a:cubicBezTo>
                    <a:pt x="4532" y="13141"/>
                    <a:pt x="4131" y="11300"/>
                    <a:pt x="3805" y="9442"/>
                  </a:cubicBezTo>
                  <a:cubicBezTo>
                    <a:pt x="3793" y="9367"/>
                    <a:pt x="3738" y="9334"/>
                    <a:pt x="3680" y="9334"/>
                  </a:cubicBezTo>
                  <a:cubicBezTo>
                    <a:pt x="3598" y="9334"/>
                    <a:pt x="3510" y="9401"/>
                    <a:pt x="3529" y="9506"/>
                  </a:cubicBezTo>
                  <a:cubicBezTo>
                    <a:pt x="3685" y="10404"/>
                    <a:pt x="3862" y="11300"/>
                    <a:pt x="4054" y="12190"/>
                  </a:cubicBezTo>
                  <a:cubicBezTo>
                    <a:pt x="4226" y="12978"/>
                    <a:pt x="4412" y="13761"/>
                    <a:pt x="4611" y="14541"/>
                  </a:cubicBezTo>
                  <a:cubicBezTo>
                    <a:pt x="4665" y="14747"/>
                    <a:pt x="4719" y="14951"/>
                    <a:pt x="4774" y="15158"/>
                  </a:cubicBezTo>
                  <a:cubicBezTo>
                    <a:pt x="4791" y="15224"/>
                    <a:pt x="4807" y="15298"/>
                    <a:pt x="4836" y="15363"/>
                  </a:cubicBezTo>
                  <a:cubicBezTo>
                    <a:pt x="4470" y="16035"/>
                    <a:pt x="4080" y="16695"/>
                    <a:pt x="3668" y="17339"/>
                  </a:cubicBezTo>
                  <a:cubicBezTo>
                    <a:pt x="3656" y="17322"/>
                    <a:pt x="3644" y="17303"/>
                    <a:pt x="3633" y="17281"/>
                  </a:cubicBezTo>
                  <a:cubicBezTo>
                    <a:pt x="3190" y="16474"/>
                    <a:pt x="2850" y="15612"/>
                    <a:pt x="2609" y="14722"/>
                  </a:cubicBezTo>
                  <a:cubicBezTo>
                    <a:pt x="2590" y="14648"/>
                    <a:pt x="2531" y="14616"/>
                    <a:pt x="2472" y="14616"/>
                  </a:cubicBezTo>
                  <a:cubicBezTo>
                    <a:pt x="2388" y="14616"/>
                    <a:pt x="2304" y="14681"/>
                    <a:pt x="2331" y="14784"/>
                  </a:cubicBezTo>
                  <a:cubicBezTo>
                    <a:pt x="2472" y="15301"/>
                    <a:pt x="2643" y="15808"/>
                    <a:pt x="2848" y="16301"/>
                  </a:cubicBezTo>
                  <a:cubicBezTo>
                    <a:pt x="2947" y="16542"/>
                    <a:pt x="3055" y="16779"/>
                    <a:pt x="3171" y="17012"/>
                  </a:cubicBezTo>
                  <a:cubicBezTo>
                    <a:pt x="3265" y="17206"/>
                    <a:pt x="3358" y="17436"/>
                    <a:pt x="3495" y="17606"/>
                  </a:cubicBezTo>
                  <a:cubicBezTo>
                    <a:pt x="2498" y="19132"/>
                    <a:pt x="1369" y="20568"/>
                    <a:pt x="99" y="21878"/>
                  </a:cubicBezTo>
                  <a:cubicBezTo>
                    <a:pt x="0" y="21981"/>
                    <a:pt x="95" y="22128"/>
                    <a:pt x="202" y="22128"/>
                  </a:cubicBezTo>
                  <a:cubicBezTo>
                    <a:pt x="233" y="22128"/>
                    <a:pt x="266" y="22116"/>
                    <a:pt x="295" y="22086"/>
                  </a:cubicBezTo>
                  <a:cubicBezTo>
                    <a:pt x="1538" y="20805"/>
                    <a:pt x="2653" y="19402"/>
                    <a:pt x="3637" y="17915"/>
                  </a:cubicBezTo>
                  <a:cubicBezTo>
                    <a:pt x="3669" y="17866"/>
                    <a:pt x="3699" y="17816"/>
                    <a:pt x="3733" y="17766"/>
                  </a:cubicBezTo>
                  <a:cubicBezTo>
                    <a:pt x="3769" y="17775"/>
                    <a:pt x="3807" y="17778"/>
                    <a:pt x="3847" y="17778"/>
                  </a:cubicBezTo>
                  <a:cubicBezTo>
                    <a:pt x="3896" y="17778"/>
                    <a:pt x="3947" y="17773"/>
                    <a:pt x="3999" y="17765"/>
                  </a:cubicBezTo>
                  <a:cubicBezTo>
                    <a:pt x="4284" y="17720"/>
                    <a:pt x="4571" y="17664"/>
                    <a:pt x="4855" y="17613"/>
                  </a:cubicBezTo>
                  <a:cubicBezTo>
                    <a:pt x="5439" y="17510"/>
                    <a:pt x="6026" y="17404"/>
                    <a:pt x="6609" y="17302"/>
                  </a:cubicBezTo>
                  <a:cubicBezTo>
                    <a:pt x="6783" y="17273"/>
                    <a:pt x="6732" y="17022"/>
                    <a:pt x="6576" y="17022"/>
                  </a:cubicBezTo>
                  <a:cubicBezTo>
                    <a:pt x="6567" y="17022"/>
                    <a:pt x="6557" y="17023"/>
                    <a:pt x="6547" y="17025"/>
                  </a:cubicBezTo>
                  <a:lnTo>
                    <a:pt x="5015" y="17296"/>
                  </a:lnTo>
                  <a:cubicBezTo>
                    <a:pt x="4775" y="17338"/>
                    <a:pt x="4536" y="17381"/>
                    <a:pt x="4296" y="17423"/>
                  </a:cubicBezTo>
                  <a:cubicBezTo>
                    <a:pt x="4180" y="17444"/>
                    <a:pt x="4053" y="17483"/>
                    <a:pt x="3935" y="17487"/>
                  </a:cubicBezTo>
                  <a:cubicBezTo>
                    <a:pt x="3932" y="17487"/>
                    <a:pt x="3930" y="17488"/>
                    <a:pt x="3927" y="17488"/>
                  </a:cubicBezTo>
                  <a:cubicBezTo>
                    <a:pt x="3923" y="17488"/>
                    <a:pt x="3918" y="17487"/>
                    <a:pt x="3914" y="17487"/>
                  </a:cubicBezTo>
                  <a:cubicBezTo>
                    <a:pt x="4319" y="16850"/>
                    <a:pt x="4703" y="16200"/>
                    <a:pt x="5065" y="15537"/>
                  </a:cubicBezTo>
                  <a:cubicBezTo>
                    <a:pt x="5114" y="15537"/>
                    <a:pt x="5166" y="15525"/>
                    <a:pt x="5218" y="15508"/>
                  </a:cubicBezTo>
                  <a:cubicBezTo>
                    <a:pt x="5400" y="15453"/>
                    <a:pt x="5584" y="15388"/>
                    <a:pt x="5767" y="15324"/>
                  </a:cubicBezTo>
                  <a:cubicBezTo>
                    <a:pt x="7237" y="14813"/>
                    <a:pt x="8672" y="14201"/>
                    <a:pt x="10060" y="13493"/>
                  </a:cubicBezTo>
                  <a:cubicBezTo>
                    <a:pt x="10201" y="13422"/>
                    <a:pt x="10121" y="13225"/>
                    <a:pt x="9992" y="13225"/>
                  </a:cubicBezTo>
                  <a:cubicBezTo>
                    <a:pt x="9971" y="13225"/>
                    <a:pt x="9949" y="13230"/>
                    <a:pt x="9927" y="13241"/>
                  </a:cubicBezTo>
                  <a:cubicBezTo>
                    <a:pt x="9105" y="13661"/>
                    <a:pt x="8270" y="14047"/>
                    <a:pt x="7417" y="14398"/>
                  </a:cubicBezTo>
                  <a:cubicBezTo>
                    <a:pt x="6962" y="14584"/>
                    <a:pt x="6501" y="14761"/>
                    <a:pt x="6037" y="14928"/>
                  </a:cubicBezTo>
                  <a:cubicBezTo>
                    <a:pt x="5840" y="14997"/>
                    <a:pt x="5645" y="15065"/>
                    <a:pt x="5448" y="15133"/>
                  </a:cubicBezTo>
                  <a:cubicBezTo>
                    <a:pt x="5419" y="15143"/>
                    <a:pt x="5319" y="15188"/>
                    <a:pt x="5234" y="15220"/>
                  </a:cubicBezTo>
                  <a:cubicBezTo>
                    <a:pt x="5755" y="14243"/>
                    <a:pt x="6230" y="13241"/>
                    <a:pt x="6663" y="12222"/>
                  </a:cubicBezTo>
                  <a:cubicBezTo>
                    <a:pt x="6688" y="12265"/>
                    <a:pt x="6733" y="12285"/>
                    <a:pt x="6780" y="12285"/>
                  </a:cubicBezTo>
                  <a:cubicBezTo>
                    <a:pt x="6802" y="12285"/>
                    <a:pt x="6825" y="12281"/>
                    <a:pt x="6847" y="12271"/>
                  </a:cubicBezTo>
                  <a:cubicBezTo>
                    <a:pt x="7795" y="11859"/>
                    <a:pt x="8744" y="11445"/>
                    <a:pt x="9693" y="11031"/>
                  </a:cubicBezTo>
                  <a:cubicBezTo>
                    <a:pt x="9841" y="10967"/>
                    <a:pt x="9755" y="10766"/>
                    <a:pt x="9619" y="10766"/>
                  </a:cubicBezTo>
                  <a:cubicBezTo>
                    <a:pt x="9600" y="10766"/>
                    <a:pt x="9580" y="10770"/>
                    <a:pt x="9559" y="10779"/>
                  </a:cubicBezTo>
                  <a:cubicBezTo>
                    <a:pt x="8655" y="11171"/>
                    <a:pt x="7751" y="11566"/>
                    <a:pt x="6848" y="11960"/>
                  </a:cubicBezTo>
                  <a:cubicBezTo>
                    <a:pt x="6834" y="11931"/>
                    <a:pt x="6822" y="11901"/>
                    <a:pt x="6807" y="11872"/>
                  </a:cubicBezTo>
                  <a:cubicBezTo>
                    <a:pt x="7151" y="11039"/>
                    <a:pt x="7469" y="10194"/>
                    <a:pt x="7760" y="9343"/>
                  </a:cubicBezTo>
                  <a:cubicBezTo>
                    <a:pt x="7801" y="9224"/>
                    <a:pt x="7837" y="9105"/>
                    <a:pt x="7876" y="8986"/>
                  </a:cubicBezTo>
                  <a:cubicBezTo>
                    <a:pt x="7883" y="8985"/>
                    <a:pt x="7889" y="8985"/>
                    <a:pt x="7896" y="8982"/>
                  </a:cubicBezTo>
                  <a:cubicBezTo>
                    <a:pt x="8928" y="8383"/>
                    <a:pt x="9907" y="7697"/>
                    <a:pt x="10825" y="6934"/>
                  </a:cubicBezTo>
                  <a:cubicBezTo>
                    <a:pt x="10936" y="6840"/>
                    <a:pt x="10837" y="6690"/>
                    <a:pt x="10721" y="6690"/>
                  </a:cubicBezTo>
                  <a:cubicBezTo>
                    <a:pt x="10690" y="6690"/>
                    <a:pt x="10659" y="6701"/>
                    <a:pt x="10629" y="6725"/>
                  </a:cubicBezTo>
                  <a:cubicBezTo>
                    <a:pt x="9806" y="7411"/>
                    <a:pt x="8930" y="8028"/>
                    <a:pt x="8010" y="8580"/>
                  </a:cubicBezTo>
                  <a:cubicBezTo>
                    <a:pt x="8455" y="7202"/>
                    <a:pt x="8837" y="5802"/>
                    <a:pt x="9171" y="4393"/>
                  </a:cubicBezTo>
                  <a:cubicBezTo>
                    <a:pt x="9601" y="4271"/>
                    <a:pt x="9946" y="3952"/>
                    <a:pt x="10291" y="3681"/>
                  </a:cubicBezTo>
                  <a:cubicBezTo>
                    <a:pt x="10720" y="3344"/>
                    <a:pt x="11153" y="3005"/>
                    <a:pt x="11585" y="2666"/>
                  </a:cubicBezTo>
                  <a:cubicBezTo>
                    <a:pt x="11700" y="2575"/>
                    <a:pt x="11597" y="2426"/>
                    <a:pt x="11479" y="2426"/>
                  </a:cubicBezTo>
                  <a:cubicBezTo>
                    <a:pt x="11449" y="2426"/>
                    <a:pt x="11418" y="2435"/>
                    <a:pt x="11389" y="2458"/>
                  </a:cubicBezTo>
                  <a:cubicBezTo>
                    <a:pt x="10988" y="2772"/>
                    <a:pt x="10589" y="3086"/>
                    <a:pt x="10189" y="3399"/>
                  </a:cubicBezTo>
                  <a:cubicBezTo>
                    <a:pt x="9900" y="3627"/>
                    <a:pt x="9599" y="3915"/>
                    <a:pt x="9250" y="4063"/>
                  </a:cubicBezTo>
                  <a:cubicBezTo>
                    <a:pt x="9546" y="2776"/>
                    <a:pt x="9807" y="1480"/>
                    <a:pt x="10037" y="182"/>
                  </a:cubicBezTo>
                  <a:cubicBezTo>
                    <a:pt x="10057" y="74"/>
                    <a:pt x="9964" y="1"/>
                    <a:pt x="9880" y="1"/>
                  </a:cubicBezTo>
                  <a:close/>
                </a:path>
              </a:pathLst>
            </a:custGeom>
            <a:solidFill>
              <a:srgbClr val="295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grpSp>
        <p:nvGrpSpPr>
          <p:cNvPr id="155" name="Google Shape;96;p18">
            <a:extLst>
              <a:ext uri="{FF2B5EF4-FFF2-40B4-BE49-F238E27FC236}">
                <a16:creationId xmlns:a16="http://schemas.microsoft.com/office/drawing/2014/main" id="{0E7CAF2A-7C40-8558-6B43-C2304A1E966C}"/>
              </a:ext>
            </a:extLst>
          </p:cNvPr>
          <p:cNvGrpSpPr/>
          <p:nvPr/>
        </p:nvGrpSpPr>
        <p:grpSpPr>
          <a:xfrm>
            <a:off x="-49740" y="5717802"/>
            <a:ext cx="843711" cy="1120867"/>
            <a:chOff x="3483500" y="3037775"/>
            <a:chExt cx="404800" cy="537775"/>
          </a:xfrm>
        </p:grpSpPr>
        <p:sp>
          <p:nvSpPr>
            <p:cNvPr id="156" name="Google Shape;97;p18">
              <a:extLst>
                <a:ext uri="{FF2B5EF4-FFF2-40B4-BE49-F238E27FC236}">
                  <a16:creationId xmlns:a16="http://schemas.microsoft.com/office/drawing/2014/main" id="{5C021786-362F-0E7E-DC20-62AC72ADA8F3}"/>
                </a:ext>
              </a:extLst>
            </p:cNvPr>
            <p:cNvSpPr/>
            <p:nvPr/>
          </p:nvSpPr>
          <p:spPr>
            <a:xfrm>
              <a:off x="3483500" y="3037775"/>
              <a:ext cx="404800" cy="537775"/>
            </a:xfrm>
            <a:custGeom>
              <a:avLst/>
              <a:gdLst/>
              <a:ahLst/>
              <a:cxnLst/>
              <a:rect l="l" t="t" r="r" b="b"/>
              <a:pathLst>
                <a:path w="16192" h="21511" extrusionOk="0">
                  <a:moveTo>
                    <a:pt x="6927" y="1"/>
                  </a:moveTo>
                  <a:cubicBezTo>
                    <a:pt x="6915" y="1"/>
                    <a:pt x="6903" y="2"/>
                    <a:pt x="6890" y="3"/>
                  </a:cubicBezTo>
                  <a:cubicBezTo>
                    <a:pt x="6784" y="18"/>
                    <a:pt x="6698" y="95"/>
                    <a:pt x="6624" y="173"/>
                  </a:cubicBezTo>
                  <a:cubicBezTo>
                    <a:pt x="6024" y="808"/>
                    <a:pt x="5909" y="1751"/>
                    <a:pt x="5913" y="2624"/>
                  </a:cubicBezTo>
                  <a:cubicBezTo>
                    <a:pt x="5916" y="3654"/>
                    <a:pt x="6045" y="4685"/>
                    <a:pt x="6292" y="5685"/>
                  </a:cubicBezTo>
                  <a:cubicBezTo>
                    <a:pt x="5167" y="3873"/>
                    <a:pt x="4305" y="1942"/>
                    <a:pt x="2667" y="496"/>
                  </a:cubicBezTo>
                  <a:cubicBezTo>
                    <a:pt x="2400" y="258"/>
                    <a:pt x="2054" y="28"/>
                    <a:pt x="1715" y="28"/>
                  </a:cubicBezTo>
                  <a:cubicBezTo>
                    <a:pt x="1620" y="28"/>
                    <a:pt x="1527" y="46"/>
                    <a:pt x="1435" y="86"/>
                  </a:cubicBezTo>
                  <a:cubicBezTo>
                    <a:pt x="1176" y="199"/>
                    <a:pt x="1016" y="478"/>
                    <a:pt x="975" y="759"/>
                  </a:cubicBezTo>
                  <a:cubicBezTo>
                    <a:pt x="936" y="1041"/>
                    <a:pt x="994" y="1326"/>
                    <a:pt x="1069" y="1600"/>
                  </a:cubicBezTo>
                  <a:cubicBezTo>
                    <a:pt x="1692" y="3844"/>
                    <a:pt x="3319" y="5648"/>
                    <a:pt x="4895" y="7362"/>
                  </a:cubicBezTo>
                  <a:cubicBezTo>
                    <a:pt x="3993" y="6470"/>
                    <a:pt x="2869" y="5804"/>
                    <a:pt x="1651" y="5444"/>
                  </a:cubicBezTo>
                  <a:cubicBezTo>
                    <a:pt x="1447" y="5384"/>
                    <a:pt x="1222" y="5336"/>
                    <a:pt x="1008" y="5336"/>
                  </a:cubicBezTo>
                  <a:cubicBezTo>
                    <a:pt x="775" y="5336"/>
                    <a:pt x="555" y="5392"/>
                    <a:pt x="384" y="5548"/>
                  </a:cubicBezTo>
                  <a:cubicBezTo>
                    <a:pt x="1" y="5898"/>
                    <a:pt x="111" y="6528"/>
                    <a:pt x="324" y="7001"/>
                  </a:cubicBezTo>
                  <a:cubicBezTo>
                    <a:pt x="772" y="7997"/>
                    <a:pt x="1535" y="8828"/>
                    <a:pt x="2398" y="9501"/>
                  </a:cubicBezTo>
                  <a:cubicBezTo>
                    <a:pt x="3258" y="10173"/>
                    <a:pt x="4222" y="10704"/>
                    <a:pt x="5179" y="11228"/>
                  </a:cubicBezTo>
                  <a:cubicBezTo>
                    <a:pt x="4354" y="10945"/>
                    <a:pt x="3511" y="10656"/>
                    <a:pt x="2636" y="10593"/>
                  </a:cubicBezTo>
                  <a:cubicBezTo>
                    <a:pt x="2419" y="10577"/>
                    <a:pt x="2134" y="10541"/>
                    <a:pt x="1851" y="10541"/>
                  </a:cubicBezTo>
                  <a:cubicBezTo>
                    <a:pt x="1443" y="10541"/>
                    <a:pt x="1039" y="10616"/>
                    <a:pt x="849" y="10937"/>
                  </a:cubicBezTo>
                  <a:cubicBezTo>
                    <a:pt x="316" y="11836"/>
                    <a:pt x="1731" y="13026"/>
                    <a:pt x="2368" y="13436"/>
                  </a:cubicBezTo>
                  <a:cubicBezTo>
                    <a:pt x="3058" y="13882"/>
                    <a:pt x="3815" y="14213"/>
                    <a:pt x="4504" y="14642"/>
                  </a:cubicBezTo>
                  <a:cubicBezTo>
                    <a:pt x="4931" y="14905"/>
                    <a:pt x="5402" y="15121"/>
                    <a:pt x="5845" y="15358"/>
                  </a:cubicBezTo>
                  <a:cubicBezTo>
                    <a:pt x="6091" y="15489"/>
                    <a:pt x="6881" y="15745"/>
                    <a:pt x="7010" y="15979"/>
                  </a:cubicBezTo>
                  <a:cubicBezTo>
                    <a:pt x="6675" y="15909"/>
                    <a:pt x="6332" y="15838"/>
                    <a:pt x="5993" y="15838"/>
                  </a:cubicBezTo>
                  <a:cubicBezTo>
                    <a:pt x="5887" y="15838"/>
                    <a:pt x="5782" y="15845"/>
                    <a:pt x="5677" y="15861"/>
                  </a:cubicBezTo>
                  <a:cubicBezTo>
                    <a:pt x="4947" y="15974"/>
                    <a:pt x="5014" y="16671"/>
                    <a:pt x="5317" y="17193"/>
                  </a:cubicBezTo>
                  <a:cubicBezTo>
                    <a:pt x="5605" y="17689"/>
                    <a:pt x="6250" y="17967"/>
                    <a:pt x="6748" y="18197"/>
                  </a:cubicBezTo>
                  <a:cubicBezTo>
                    <a:pt x="9109" y="19283"/>
                    <a:pt x="11517" y="20293"/>
                    <a:pt x="13862" y="21449"/>
                  </a:cubicBezTo>
                  <a:cubicBezTo>
                    <a:pt x="13907" y="21469"/>
                    <a:pt x="13949" y="21491"/>
                    <a:pt x="13991" y="21511"/>
                  </a:cubicBezTo>
                  <a:cubicBezTo>
                    <a:pt x="13992" y="21511"/>
                    <a:pt x="14001" y="21485"/>
                    <a:pt x="14015" y="21438"/>
                  </a:cubicBezTo>
                  <a:cubicBezTo>
                    <a:pt x="14146" y="21027"/>
                    <a:pt x="14733" y="18972"/>
                    <a:pt x="14781" y="18759"/>
                  </a:cubicBezTo>
                  <a:cubicBezTo>
                    <a:pt x="14994" y="17796"/>
                    <a:pt x="15146" y="16819"/>
                    <a:pt x="15236" y="15838"/>
                  </a:cubicBezTo>
                  <a:cubicBezTo>
                    <a:pt x="15340" y="14685"/>
                    <a:pt x="16191" y="11356"/>
                    <a:pt x="14581" y="10894"/>
                  </a:cubicBezTo>
                  <a:cubicBezTo>
                    <a:pt x="14494" y="10868"/>
                    <a:pt x="14405" y="10856"/>
                    <a:pt x="14317" y="10856"/>
                  </a:cubicBezTo>
                  <a:cubicBezTo>
                    <a:pt x="13882" y="10856"/>
                    <a:pt x="13451" y="11146"/>
                    <a:pt x="13205" y="11527"/>
                  </a:cubicBezTo>
                  <a:cubicBezTo>
                    <a:pt x="12908" y="11980"/>
                    <a:pt x="12820" y="12531"/>
                    <a:pt x="12736" y="13065"/>
                  </a:cubicBezTo>
                  <a:cubicBezTo>
                    <a:pt x="12808" y="12589"/>
                    <a:pt x="12605" y="11920"/>
                    <a:pt x="12566" y="11432"/>
                  </a:cubicBezTo>
                  <a:cubicBezTo>
                    <a:pt x="12516" y="10824"/>
                    <a:pt x="12475" y="10215"/>
                    <a:pt x="12430" y="9605"/>
                  </a:cubicBezTo>
                  <a:cubicBezTo>
                    <a:pt x="12339" y="8431"/>
                    <a:pt x="12233" y="7253"/>
                    <a:pt x="11973" y="6102"/>
                  </a:cubicBezTo>
                  <a:cubicBezTo>
                    <a:pt x="11845" y="5532"/>
                    <a:pt x="11680" y="4422"/>
                    <a:pt x="11224" y="3811"/>
                  </a:cubicBezTo>
                  <a:cubicBezTo>
                    <a:pt x="11078" y="3615"/>
                    <a:pt x="10902" y="3470"/>
                    <a:pt x="10686" y="3415"/>
                  </a:cubicBezTo>
                  <a:cubicBezTo>
                    <a:pt x="10613" y="3396"/>
                    <a:pt x="10543" y="3387"/>
                    <a:pt x="10477" y="3387"/>
                  </a:cubicBezTo>
                  <a:cubicBezTo>
                    <a:pt x="9813" y="3387"/>
                    <a:pt x="9492" y="4305"/>
                    <a:pt x="9324" y="4846"/>
                  </a:cubicBezTo>
                  <a:cubicBezTo>
                    <a:pt x="9089" y="5598"/>
                    <a:pt x="9108" y="6263"/>
                    <a:pt x="9147" y="6972"/>
                  </a:cubicBezTo>
                  <a:cubicBezTo>
                    <a:pt x="9067" y="5711"/>
                    <a:pt x="8886" y="4458"/>
                    <a:pt x="8610" y="3223"/>
                  </a:cubicBezTo>
                  <a:cubicBezTo>
                    <a:pt x="8371" y="2149"/>
                    <a:pt x="8037" y="1051"/>
                    <a:pt x="7304" y="231"/>
                  </a:cubicBezTo>
                  <a:cubicBezTo>
                    <a:pt x="7204" y="117"/>
                    <a:pt x="7074" y="1"/>
                    <a:pt x="6927" y="1"/>
                  </a:cubicBezTo>
                  <a:close/>
                </a:path>
              </a:pathLst>
            </a:custGeom>
            <a:solidFill>
              <a:srgbClr val="295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57" name="Google Shape;98;p18">
              <a:extLst>
                <a:ext uri="{FF2B5EF4-FFF2-40B4-BE49-F238E27FC236}">
                  <a16:creationId xmlns:a16="http://schemas.microsoft.com/office/drawing/2014/main" id="{1F6C4198-67B4-E29A-447C-7225E1B5F837}"/>
                </a:ext>
              </a:extLst>
            </p:cNvPr>
            <p:cNvSpPr/>
            <p:nvPr/>
          </p:nvSpPr>
          <p:spPr>
            <a:xfrm>
              <a:off x="3519725" y="3086075"/>
              <a:ext cx="317175" cy="489475"/>
            </a:xfrm>
            <a:custGeom>
              <a:avLst/>
              <a:gdLst/>
              <a:ahLst/>
              <a:cxnLst/>
              <a:rect l="l" t="t" r="r" b="b"/>
              <a:pathLst>
                <a:path w="12687" h="19579" extrusionOk="0">
                  <a:moveTo>
                    <a:pt x="5732" y="0"/>
                  </a:moveTo>
                  <a:cubicBezTo>
                    <a:pt x="5698" y="0"/>
                    <a:pt x="5666" y="26"/>
                    <a:pt x="5661" y="60"/>
                  </a:cubicBezTo>
                  <a:cubicBezTo>
                    <a:pt x="5189" y="3054"/>
                    <a:pt x="6556" y="7769"/>
                    <a:pt x="7136" y="9579"/>
                  </a:cubicBezTo>
                  <a:cubicBezTo>
                    <a:pt x="6983" y="9295"/>
                    <a:pt x="6827" y="9014"/>
                    <a:pt x="6676" y="8732"/>
                  </a:cubicBezTo>
                  <a:cubicBezTo>
                    <a:pt x="5250" y="6070"/>
                    <a:pt x="3490" y="2974"/>
                    <a:pt x="1210" y="178"/>
                  </a:cubicBezTo>
                  <a:cubicBezTo>
                    <a:pt x="1196" y="162"/>
                    <a:pt x="1176" y="153"/>
                    <a:pt x="1155" y="153"/>
                  </a:cubicBezTo>
                  <a:cubicBezTo>
                    <a:pt x="1139" y="153"/>
                    <a:pt x="1122" y="159"/>
                    <a:pt x="1108" y="169"/>
                  </a:cubicBezTo>
                  <a:cubicBezTo>
                    <a:pt x="1079" y="195"/>
                    <a:pt x="1074" y="240"/>
                    <a:pt x="1100" y="270"/>
                  </a:cubicBezTo>
                  <a:cubicBezTo>
                    <a:pt x="3371" y="3056"/>
                    <a:pt x="5130" y="6145"/>
                    <a:pt x="6550" y="8798"/>
                  </a:cubicBezTo>
                  <a:cubicBezTo>
                    <a:pt x="6751" y="9173"/>
                    <a:pt x="6955" y="9544"/>
                    <a:pt x="7161" y="9917"/>
                  </a:cubicBezTo>
                  <a:cubicBezTo>
                    <a:pt x="5050" y="7921"/>
                    <a:pt x="2683" y="6219"/>
                    <a:pt x="115" y="4852"/>
                  </a:cubicBezTo>
                  <a:cubicBezTo>
                    <a:pt x="105" y="4847"/>
                    <a:pt x="94" y="4844"/>
                    <a:pt x="83" y="4844"/>
                  </a:cubicBezTo>
                  <a:cubicBezTo>
                    <a:pt x="58" y="4844"/>
                    <a:pt x="33" y="4857"/>
                    <a:pt x="20" y="4882"/>
                  </a:cubicBezTo>
                  <a:cubicBezTo>
                    <a:pt x="1" y="4917"/>
                    <a:pt x="14" y="4961"/>
                    <a:pt x="49" y="4979"/>
                  </a:cubicBezTo>
                  <a:cubicBezTo>
                    <a:pt x="2743" y="6413"/>
                    <a:pt x="5214" y="8215"/>
                    <a:pt x="7400" y="10340"/>
                  </a:cubicBezTo>
                  <a:cubicBezTo>
                    <a:pt x="7789" y="11033"/>
                    <a:pt x="8184" y="11720"/>
                    <a:pt x="8571" y="12393"/>
                  </a:cubicBezTo>
                  <a:cubicBezTo>
                    <a:pt x="7724" y="11734"/>
                    <a:pt x="6659" y="11359"/>
                    <a:pt x="5547" y="11010"/>
                  </a:cubicBezTo>
                  <a:cubicBezTo>
                    <a:pt x="4208" y="10592"/>
                    <a:pt x="2895" y="10203"/>
                    <a:pt x="1528" y="10079"/>
                  </a:cubicBezTo>
                  <a:cubicBezTo>
                    <a:pt x="1527" y="10079"/>
                    <a:pt x="1526" y="10079"/>
                    <a:pt x="1525" y="10079"/>
                  </a:cubicBezTo>
                  <a:cubicBezTo>
                    <a:pt x="1489" y="10079"/>
                    <a:pt x="1454" y="10107"/>
                    <a:pt x="1450" y="10145"/>
                  </a:cubicBezTo>
                  <a:cubicBezTo>
                    <a:pt x="1449" y="10184"/>
                    <a:pt x="1478" y="10220"/>
                    <a:pt x="1515" y="10223"/>
                  </a:cubicBezTo>
                  <a:cubicBezTo>
                    <a:pt x="2867" y="10344"/>
                    <a:pt x="4172" y="10729"/>
                    <a:pt x="5503" y="11148"/>
                  </a:cubicBezTo>
                  <a:cubicBezTo>
                    <a:pt x="6735" y="11537"/>
                    <a:pt x="7917" y="11953"/>
                    <a:pt x="8782" y="12762"/>
                  </a:cubicBezTo>
                  <a:cubicBezTo>
                    <a:pt x="9634" y="14234"/>
                    <a:pt x="10505" y="15753"/>
                    <a:pt x="11295" y="17293"/>
                  </a:cubicBezTo>
                  <a:cubicBezTo>
                    <a:pt x="9493" y="16071"/>
                    <a:pt x="7414" y="15229"/>
                    <a:pt x="5270" y="14848"/>
                  </a:cubicBezTo>
                  <a:cubicBezTo>
                    <a:pt x="5267" y="14847"/>
                    <a:pt x="5263" y="14847"/>
                    <a:pt x="5259" y="14847"/>
                  </a:cubicBezTo>
                  <a:cubicBezTo>
                    <a:pt x="5223" y="14847"/>
                    <a:pt x="5193" y="14872"/>
                    <a:pt x="5186" y="14907"/>
                  </a:cubicBezTo>
                  <a:cubicBezTo>
                    <a:pt x="5179" y="14946"/>
                    <a:pt x="5207" y="14986"/>
                    <a:pt x="5247" y="14991"/>
                  </a:cubicBezTo>
                  <a:cubicBezTo>
                    <a:pt x="7440" y="15378"/>
                    <a:pt x="9568" y="16257"/>
                    <a:pt x="11395" y="17532"/>
                  </a:cubicBezTo>
                  <a:cubicBezTo>
                    <a:pt x="11403" y="17539"/>
                    <a:pt x="11414" y="17542"/>
                    <a:pt x="11424" y="17542"/>
                  </a:cubicBezTo>
                  <a:cubicBezTo>
                    <a:pt x="11757" y="18196"/>
                    <a:pt x="12089" y="18855"/>
                    <a:pt x="12410" y="19517"/>
                  </a:cubicBezTo>
                  <a:cubicBezTo>
                    <a:pt x="12456" y="19537"/>
                    <a:pt x="12498" y="19559"/>
                    <a:pt x="12539" y="19579"/>
                  </a:cubicBezTo>
                  <a:cubicBezTo>
                    <a:pt x="12540" y="19579"/>
                    <a:pt x="12551" y="19553"/>
                    <a:pt x="12565" y="19506"/>
                  </a:cubicBezTo>
                  <a:cubicBezTo>
                    <a:pt x="12223" y="18804"/>
                    <a:pt x="11872" y="18104"/>
                    <a:pt x="11517" y="17409"/>
                  </a:cubicBezTo>
                  <a:cubicBezTo>
                    <a:pt x="11753" y="15136"/>
                    <a:pt x="12141" y="12860"/>
                    <a:pt x="12676" y="10641"/>
                  </a:cubicBezTo>
                  <a:cubicBezTo>
                    <a:pt x="12687" y="10602"/>
                    <a:pt x="12662" y="10563"/>
                    <a:pt x="12624" y="10554"/>
                  </a:cubicBezTo>
                  <a:cubicBezTo>
                    <a:pt x="12619" y="10553"/>
                    <a:pt x="12613" y="10552"/>
                    <a:pt x="12608" y="10552"/>
                  </a:cubicBezTo>
                  <a:cubicBezTo>
                    <a:pt x="12575" y="10552"/>
                    <a:pt x="12545" y="10574"/>
                    <a:pt x="12537" y="10606"/>
                  </a:cubicBezTo>
                  <a:cubicBezTo>
                    <a:pt x="12018" y="12762"/>
                    <a:pt x="11637" y="14970"/>
                    <a:pt x="11400" y="17176"/>
                  </a:cubicBezTo>
                  <a:cubicBezTo>
                    <a:pt x="10645" y="15709"/>
                    <a:pt x="9820" y="14265"/>
                    <a:pt x="9010" y="12862"/>
                  </a:cubicBezTo>
                  <a:cubicBezTo>
                    <a:pt x="9018" y="12847"/>
                    <a:pt x="9024" y="12834"/>
                    <a:pt x="9024" y="12818"/>
                  </a:cubicBezTo>
                  <a:cubicBezTo>
                    <a:pt x="8953" y="9996"/>
                    <a:pt x="8882" y="7077"/>
                    <a:pt x="9704" y="4324"/>
                  </a:cubicBezTo>
                  <a:cubicBezTo>
                    <a:pt x="9715" y="4287"/>
                    <a:pt x="9694" y="4245"/>
                    <a:pt x="9655" y="4235"/>
                  </a:cubicBezTo>
                  <a:cubicBezTo>
                    <a:pt x="9648" y="4233"/>
                    <a:pt x="9641" y="4232"/>
                    <a:pt x="9634" y="4232"/>
                  </a:cubicBezTo>
                  <a:cubicBezTo>
                    <a:pt x="9604" y="4232"/>
                    <a:pt x="9575" y="4252"/>
                    <a:pt x="9567" y="4285"/>
                  </a:cubicBezTo>
                  <a:cubicBezTo>
                    <a:pt x="8753" y="6999"/>
                    <a:pt x="8807" y="9858"/>
                    <a:pt x="8874" y="12632"/>
                  </a:cubicBezTo>
                  <a:cubicBezTo>
                    <a:pt x="8850" y="12590"/>
                    <a:pt x="8829" y="12552"/>
                    <a:pt x="8807" y="12514"/>
                  </a:cubicBezTo>
                  <a:cubicBezTo>
                    <a:pt x="8377" y="11772"/>
                    <a:pt x="7943" y="11018"/>
                    <a:pt x="7516" y="10256"/>
                  </a:cubicBezTo>
                  <a:cubicBezTo>
                    <a:pt x="7407" y="9954"/>
                    <a:pt x="5233" y="3720"/>
                    <a:pt x="5805" y="84"/>
                  </a:cubicBezTo>
                  <a:cubicBezTo>
                    <a:pt x="5810" y="44"/>
                    <a:pt x="5783" y="7"/>
                    <a:pt x="5742" y="1"/>
                  </a:cubicBezTo>
                  <a:cubicBezTo>
                    <a:pt x="5739" y="0"/>
                    <a:pt x="5736" y="0"/>
                    <a:pt x="5732" y="0"/>
                  </a:cubicBezTo>
                  <a:close/>
                </a:path>
              </a:pathLst>
            </a:custGeom>
            <a:solidFill>
              <a:srgbClr val="95BC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219D76-E053-D9CC-193B-E1E067D3C44E}"/>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60EEFFCC-F30C-ADAD-D70A-21171FCB65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F72AE274-ED86-BB28-8F20-08A5E5CF2D7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95499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Google Shape;1046;p6">
            <a:extLst>
              <a:ext uri="{FF2B5EF4-FFF2-40B4-BE49-F238E27FC236}">
                <a16:creationId xmlns:a16="http://schemas.microsoft.com/office/drawing/2014/main" id="{A063549F-1018-EC45-2D7E-61D4D3FAD4F8}"/>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chemeClr val="accent6">
                    <a:lumMod val="75000"/>
                  </a:schemeClr>
                </a:solidFill>
                <a:latin typeface="UTM Avo" panose="02040603050506020204" pitchFamily="18" charset="0"/>
                <a:cs typeface="Arial"/>
                <a:sym typeface="Arial"/>
              </a:rPr>
              <a:t>NHẬN XÉT</a:t>
            </a:r>
          </a:p>
        </p:txBody>
      </p:sp>
      <p:sp>
        <p:nvSpPr>
          <p:cNvPr id="51" name="Google Shape;1048;p6">
            <a:extLst>
              <a:ext uri="{FF2B5EF4-FFF2-40B4-BE49-F238E27FC236}">
                <a16:creationId xmlns:a16="http://schemas.microsoft.com/office/drawing/2014/main" id="{002456DA-BDFB-AC8A-E11B-AFEF135806AE}"/>
              </a:ext>
            </a:extLst>
          </p:cNvPr>
          <p:cNvSpPr/>
          <p:nvPr/>
        </p:nvSpPr>
        <p:spPr>
          <a:xfrm>
            <a:off x="553451" y="2112393"/>
            <a:ext cx="11085095" cy="786063"/>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b="1" kern="0" dirty="0">
                <a:solidFill>
                  <a:schemeClr val="bg1"/>
                </a:solidFill>
                <a:latin typeface="UTM Avo" panose="02040603050506020204" pitchFamily="18" charset="0"/>
                <a:cs typeface="Arial"/>
                <a:sym typeface="Arial"/>
              </a:rPr>
              <a:t>Bộ phận in đậm trong mỗi câu sau được dùng để làm gì?</a:t>
            </a:r>
          </a:p>
        </p:txBody>
      </p:sp>
      <p:sp>
        <p:nvSpPr>
          <p:cNvPr id="2" name="Google Shape;1047;p6">
            <a:extLst>
              <a:ext uri="{FF2B5EF4-FFF2-40B4-BE49-F238E27FC236}">
                <a16:creationId xmlns:a16="http://schemas.microsoft.com/office/drawing/2014/main" id="{6989D32C-4BD3-5F17-C9D1-6E53721DD05C}"/>
              </a:ext>
            </a:extLst>
          </p:cNvPr>
          <p:cNvSpPr/>
          <p:nvPr/>
        </p:nvSpPr>
        <p:spPr>
          <a:xfrm>
            <a:off x="1050756" y="3180721"/>
            <a:ext cx="10090484" cy="2893045"/>
          </a:xfrm>
          <a:prstGeom prst="rect">
            <a:avLst/>
          </a:prstGeom>
          <a:noFill/>
          <a:ln>
            <a:noFill/>
          </a:ln>
        </p:spPr>
        <p:txBody>
          <a:bodyPr spcFirstLastPara="1" wrap="square" lIns="121900" tIns="60933" rIns="121900" bIns="60933" anchor="t" anchorCtr="0">
            <a:spAutoFit/>
          </a:bodyPr>
          <a:lstStyle/>
          <a:p>
            <a:pPr>
              <a:lnSpc>
                <a:spcPct val="125000"/>
              </a:lnSpc>
              <a:buClr>
                <a:srgbClr val="000000"/>
              </a:buClr>
            </a:pPr>
            <a:r>
              <a:rPr lang="vi-VN" sz="2400" kern="0" dirty="0">
                <a:solidFill>
                  <a:schemeClr val="bg1"/>
                </a:solidFill>
                <a:latin typeface="UTM Avo" panose="02040603050506020204" pitchFamily="18" charset="0"/>
                <a:cs typeface="Arial"/>
                <a:sym typeface="Arial"/>
              </a:rPr>
              <a:t>a) </a:t>
            </a:r>
            <a:r>
              <a:rPr lang="vi-VN" sz="2400" b="1" kern="0" dirty="0">
                <a:solidFill>
                  <a:srgbClr val="C00000"/>
                </a:solidFill>
                <a:latin typeface="UTM Avo" panose="02040603050506020204" pitchFamily="18" charset="0"/>
                <a:cs typeface="Arial"/>
                <a:sym typeface="Arial"/>
              </a:rPr>
              <a:t>Ánh nắng </a:t>
            </a:r>
            <a:r>
              <a:rPr lang="vi-VN" sz="2400" kern="0" dirty="0">
                <a:solidFill>
                  <a:schemeClr val="bg1"/>
                </a:solidFill>
                <a:latin typeface="UTM Avo" panose="02040603050506020204" pitchFamily="18" charset="0"/>
                <a:cs typeface="Arial"/>
                <a:sym typeface="Arial"/>
              </a:rPr>
              <a:t>là nguồn sáng vô giá.</a:t>
            </a:r>
            <a:endParaRPr sz="2400" kern="0" dirty="0">
              <a:solidFill>
                <a:schemeClr val="bg1"/>
              </a:solidFill>
              <a:latin typeface="UTM Avo" panose="02040603050506020204" pitchFamily="18" charset="0"/>
              <a:cs typeface="Arial"/>
              <a:sym typeface="Arial"/>
            </a:endParaRPr>
          </a:p>
          <a:p>
            <a:pPr algn="r">
              <a:lnSpc>
                <a:spcPct val="125000"/>
              </a:lnSpc>
              <a:buClr>
                <a:srgbClr val="000000"/>
              </a:buClr>
            </a:pPr>
            <a:r>
              <a:rPr lang="vi-VN" sz="2400" kern="0" dirty="0">
                <a:solidFill>
                  <a:schemeClr val="bg1"/>
                </a:solidFill>
                <a:latin typeface="UTM Avo" panose="02040603050506020204" pitchFamily="18" charset="0"/>
                <a:cs typeface="Arial"/>
                <a:sym typeface="Arial"/>
              </a:rPr>
              <a:t>Theo PHẠM NĂNG CƯỜNG</a:t>
            </a:r>
            <a:endParaRPr sz="2400" kern="0" dirty="0">
              <a:solidFill>
                <a:schemeClr val="bg1"/>
              </a:solidFill>
              <a:latin typeface="UTM Avo" panose="02040603050506020204" pitchFamily="18" charset="0"/>
              <a:cs typeface="Arial"/>
              <a:sym typeface="Arial"/>
            </a:endParaRPr>
          </a:p>
          <a:p>
            <a:pPr>
              <a:lnSpc>
                <a:spcPct val="125000"/>
              </a:lnSpc>
              <a:buClr>
                <a:srgbClr val="000000"/>
              </a:buClr>
            </a:pPr>
            <a:r>
              <a:rPr lang="vi-VN" sz="2400" kern="0" dirty="0">
                <a:solidFill>
                  <a:schemeClr val="bg1"/>
                </a:solidFill>
                <a:latin typeface="UTM Avo" panose="02040603050506020204" pitchFamily="18" charset="0"/>
                <a:cs typeface="Arial"/>
                <a:sym typeface="Arial"/>
              </a:rPr>
              <a:t>b) </a:t>
            </a:r>
            <a:r>
              <a:rPr lang="vi-VN" sz="2400" b="1" kern="0" dirty="0">
                <a:solidFill>
                  <a:srgbClr val="C00000"/>
                </a:solidFill>
                <a:latin typeface="UTM Avo" panose="02040603050506020204" pitchFamily="18" charset="0"/>
                <a:cs typeface="Arial"/>
                <a:sym typeface="Arial"/>
              </a:rPr>
              <a:t>Con thỏ trắng </a:t>
            </a:r>
            <a:r>
              <a:rPr lang="vi-VN" sz="2400" kern="0" dirty="0">
                <a:solidFill>
                  <a:schemeClr val="bg1"/>
                </a:solidFill>
                <a:latin typeface="UTM Avo" panose="02040603050506020204" pitchFamily="18" charset="0"/>
                <a:cs typeface="Arial"/>
                <a:sym typeface="Arial"/>
              </a:rPr>
              <a:t>này có vẻ bạo dạn lắm.</a:t>
            </a:r>
            <a:endParaRPr sz="2400" kern="0" dirty="0">
              <a:solidFill>
                <a:schemeClr val="bg1"/>
              </a:solidFill>
              <a:latin typeface="UTM Avo" panose="02040603050506020204" pitchFamily="18" charset="0"/>
              <a:cs typeface="Arial"/>
              <a:sym typeface="Arial"/>
            </a:endParaRPr>
          </a:p>
          <a:p>
            <a:pPr algn="r">
              <a:lnSpc>
                <a:spcPct val="125000"/>
              </a:lnSpc>
              <a:buClr>
                <a:srgbClr val="000000"/>
              </a:buClr>
            </a:pPr>
            <a:r>
              <a:rPr lang="vi-VN" sz="2400" kern="0" dirty="0">
                <a:solidFill>
                  <a:schemeClr val="bg1"/>
                </a:solidFill>
                <a:latin typeface="UTM Avo" panose="02040603050506020204" pitchFamily="18" charset="0"/>
                <a:cs typeface="Arial"/>
                <a:sym typeface="Arial"/>
              </a:rPr>
              <a:t>Theo NGUYỄN VĂN BÌNH</a:t>
            </a:r>
            <a:endParaRPr sz="2400" kern="0" dirty="0">
              <a:solidFill>
                <a:schemeClr val="bg1"/>
              </a:solidFill>
              <a:latin typeface="UTM Avo" panose="02040603050506020204" pitchFamily="18" charset="0"/>
              <a:cs typeface="Arial"/>
              <a:sym typeface="Arial"/>
            </a:endParaRPr>
          </a:p>
          <a:p>
            <a:pPr>
              <a:lnSpc>
                <a:spcPct val="125000"/>
              </a:lnSpc>
              <a:buClr>
                <a:srgbClr val="000000"/>
              </a:buClr>
            </a:pPr>
            <a:r>
              <a:rPr lang="vi-VN" sz="2400" kern="0" dirty="0">
                <a:solidFill>
                  <a:schemeClr val="bg1"/>
                </a:solidFill>
                <a:latin typeface="UTM Avo" panose="02040603050506020204" pitchFamily="18" charset="0"/>
                <a:cs typeface="Arial"/>
                <a:sym typeface="Arial"/>
              </a:rPr>
              <a:t>c) </a:t>
            </a:r>
            <a:r>
              <a:rPr lang="vi-VN" sz="2400" b="1" kern="0" dirty="0">
                <a:solidFill>
                  <a:srgbClr val="C00000"/>
                </a:solidFill>
                <a:latin typeface="UTM Avo" panose="02040603050506020204" pitchFamily="18" charset="0"/>
                <a:cs typeface="Arial"/>
                <a:sym typeface="Arial"/>
              </a:rPr>
              <a:t>Mấy chú bé</a:t>
            </a:r>
            <a:r>
              <a:rPr lang="vi-VN" sz="2400" kern="0" dirty="0">
                <a:solidFill>
                  <a:schemeClr val="bg1"/>
                </a:solidFill>
                <a:latin typeface="UTM Avo" panose="02040603050506020204" pitchFamily="18" charset="0"/>
                <a:cs typeface="Arial"/>
                <a:sym typeface="Arial"/>
              </a:rPr>
              <a:t> đi tìm chỗ ven suối để bắc bếp thổi cơm.</a:t>
            </a:r>
            <a:endParaRPr sz="2400" kern="0" dirty="0">
              <a:solidFill>
                <a:schemeClr val="bg1"/>
              </a:solidFill>
              <a:latin typeface="UTM Avo" panose="02040603050506020204" pitchFamily="18" charset="0"/>
              <a:cs typeface="Arial"/>
              <a:sym typeface="Arial"/>
            </a:endParaRPr>
          </a:p>
          <a:p>
            <a:pPr algn="r">
              <a:lnSpc>
                <a:spcPct val="125000"/>
              </a:lnSpc>
              <a:buClr>
                <a:srgbClr val="000000"/>
              </a:buClr>
            </a:pPr>
            <a:r>
              <a:rPr lang="vi-VN" sz="2400" kern="0" dirty="0">
                <a:solidFill>
                  <a:schemeClr val="bg1"/>
                </a:solidFill>
                <a:latin typeface="UTM Avo" panose="02040603050506020204" pitchFamily="18" charset="0"/>
                <a:cs typeface="Arial"/>
                <a:sym typeface="Arial"/>
              </a:rPr>
              <a:t>Theo TÔ HOÀI</a:t>
            </a:r>
            <a:endParaRPr sz="2400" kern="0" dirty="0">
              <a:solidFill>
                <a:schemeClr val="bg1"/>
              </a:solidFill>
              <a:latin typeface="UTM Avo" panose="02040603050506020204" pitchFamily="18" charset="0"/>
              <a:cs typeface="Arial"/>
              <a:sym typeface="Arial"/>
            </a:endParaRPr>
          </a:p>
        </p:txBody>
      </p:sp>
    </p:spTree>
    <p:extLst>
      <p:ext uri="{BB962C8B-B14F-4D97-AF65-F5344CB8AC3E}">
        <p14:creationId xmlns:p14="http://schemas.microsoft.com/office/powerpoint/2010/main" val="120909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ppt_w</p:attrName>
                                        </p:attrNameLst>
                                      </p:cBhvr>
                                      <p:tavLst>
                                        <p:tav tm="0">
                                          <p:val>
                                            <p:strVal val="0"/>
                                          </p:val>
                                        </p:tav>
                                        <p:tav tm="100000">
                                          <p:val>
                                            <p:strVal val="#ppt_w"/>
                                          </p:val>
                                        </p:tav>
                                      </p:tavLst>
                                    </p:anim>
                                    <p:anim calcmode="lin" valueType="num">
                                      <p:cBhvr additive="base">
                                        <p:cTn id="8" dur="500"/>
                                        <p:tgtEl>
                                          <p:spTgt spid="2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Google Shape;1046;p6">
            <a:extLst>
              <a:ext uri="{FF2B5EF4-FFF2-40B4-BE49-F238E27FC236}">
                <a16:creationId xmlns:a16="http://schemas.microsoft.com/office/drawing/2014/main" id="{A063549F-1018-EC45-2D7E-61D4D3FAD4F8}"/>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chemeClr val="accent6">
                    <a:lumMod val="75000"/>
                  </a:schemeClr>
                </a:solidFill>
                <a:latin typeface="UTM Avo" panose="02040603050506020204" pitchFamily="18" charset="0"/>
                <a:cs typeface="Arial"/>
                <a:sym typeface="Arial"/>
              </a:rPr>
              <a:t>NHẬN XÉT</a:t>
            </a:r>
          </a:p>
        </p:txBody>
      </p:sp>
      <p:sp>
        <p:nvSpPr>
          <p:cNvPr id="51" name="Google Shape;1048;p6">
            <a:extLst>
              <a:ext uri="{FF2B5EF4-FFF2-40B4-BE49-F238E27FC236}">
                <a16:creationId xmlns:a16="http://schemas.microsoft.com/office/drawing/2014/main" id="{002456DA-BDFB-AC8A-E11B-AFEF135806AE}"/>
              </a:ext>
            </a:extLst>
          </p:cNvPr>
          <p:cNvSpPr/>
          <p:nvPr/>
        </p:nvSpPr>
        <p:spPr>
          <a:xfrm>
            <a:off x="553451" y="2112393"/>
            <a:ext cx="11085095" cy="786063"/>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b="1" kern="0">
                <a:solidFill>
                  <a:schemeClr val="bg1"/>
                </a:solidFill>
                <a:latin typeface="UTM Avo" panose="02040603050506020204" pitchFamily="18" charset="0"/>
                <a:cs typeface="Arial"/>
                <a:sym typeface="Arial"/>
              </a:rPr>
              <a:t>Bộ phận in đậm trong mỗi câu sau được dùng để làm gì?</a:t>
            </a:r>
            <a:endParaRPr lang="vi-VN" sz="2400" b="1" kern="0" dirty="0">
              <a:solidFill>
                <a:schemeClr val="bg1"/>
              </a:solidFill>
              <a:latin typeface="UTM Avo" panose="02040603050506020204" pitchFamily="18" charset="0"/>
              <a:cs typeface="Arial"/>
              <a:sym typeface="Arial"/>
            </a:endParaRPr>
          </a:p>
        </p:txBody>
      </p:sp>
      <p:sp>
        <p:nvSpPr>
          <p:cNvPr id="2" name="Google Shape;1047;p6">
            <a:extLst>
              <a:ext uri="{FF2B5EF4-FFF2-40B4-BE49-F238E27FC236}">
                <a16:creationId xmlns:a16="http://schemas.microsoft.com/office/drawing/2014/main" id="{6989D32C-4BD3-5F17-C9D1-6E53721DD05C}"/>
              </a:ext>
            </a:extLst>
          </p:cNvPr>
          <p:cNvSpPr/>
          <p:nvPr/>
        </p:nvSpPr>
        <p:spPr>
          <a:xfrm>
            <a:off x="802103" y="3191231"/>
            <a:ext cx="10587790" cy="2893045"/>
          </a:xfrm>
          <a:prstGeom prst="rect">
            <a:avLst/>
          </a:prstGeom>
          <a:noFill/>
          <a:ln>
            <a:noFill/>
          </a:ln>
        </p:spPr>
        <p:txBody>
          <a:bodyPr spcFirstLastPara="1" wrap="square" lIns="121900" tIns="60933" rIns="121900" bIns="60933" anchor="t" anchorCtr="0">
            <a:spAutoFit/>
          </a:bodyPr>
          <a:lstStyle/>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Bộ phận cho biết </a:t>
            </a:r>
            <a:r>
              <a:rPr lang="vi-VN" sz="2400" b="1" kern="0" dirty="0">
                <a:solidFill>
                  <a:schemeClr val="bg1"/>
                </a:solidFill>
                <a:latin typeface="UTM Avo" panose="02040603050506020204" pitchFamily="18" charset="0"/>
                <a:cs typeface="Arial"/>
                <a:sym typeface="Arial"/>
              </a:rPr>
              <a:t>sự vật được giới thiệu</a:t>
            </a:r>
            <a:r>
              <a:rPr lang="vi-VN" sz="2400" kern="0" dirty="0">
                <a:solidFill>
                  <a:schemeClr val="bg1"/>
                </a:solidFill>
                <a:latin typeface="UTM Avo" panose="02040603050506020204" pitchFamily="18" charset="0"/>
                <a:cs typeface="Arial"/>
                <a:sym typeface="Arial"/>
              </a:rPr>
              <a:t> trong câu là ai (con gì, cái gì,...): </a:t>
            </a:r>
            <a:r>
              <a:rPr lang="en-US" sz="2400" b="1" kern="0" dirty="0">
                <a:solidFill>
                  <a:srgbClr val="C00000"/>
                </a:solidFill>
                <a:latin typeface="UTM Avo" panose="02040603050506020204" pitchFamily="18" charset="0"/>
                <a:cs typeface="Arial"/>
                <a:sym typeface="Arial"/>
              </a:rPr>
              <a:t>Á</a:t>
            </a:r>
            <a:r>
              <a:rPr lang="vi-VN" sz="2400" b="1" kern="0" dirty="0">
                <a:solidFill>
                  <a:srgbClr val="C00000"/>
                </a:solidFill>
                <a:latin typeface="UTM Avo" panose="02040603050506020204" pitchFamily="18" charset="0"/>
                <a:cs typeface="Arial"/>
                <a:sym typeface="Arial"/>
              </a:rPr>
              <a:t>nh nắng</a:t>
            </a:r>
            <a:r>
              <a:rPr lang="vi-VN" sz="2400" kern="0" dirty="0">
                <a:solidFill>
                  <a:schemeClr val="bg1"/>
                </a:solidFill>
                <a:latin typeface="UTM Avo" panose="02040603050506020204" pitchFamily="18" charset="0"/>
                <a:cs typeface="Arial"/>
                <a:sym typeface="Arial"/>
              </a:rPr>
              <a:t>.</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Bộ phận cho biết </a:t>
            </a:r>
            <a:r>
              <a:rPr lang="vi-VN" sz="2400" b="1" kern="0" dirty="0">
                <a:solidFill>
                  <a:schemeClr val="bg1"/>
                </a:solidFill>
                <a:latin typeface="UTM Avo" panose="02040603050506020204" pitchFamily="18" charset="0"/>
                <a:cs typeface="Arial"/>
                <a:sym typeface="Arial"/>
              </a:rPr>
              <a:t>sự vật được nêu hoạt động </a:t>
            </a:r>
            <a:r>
              <a:rPr lang="vi-VN" sz="2400" kern="0" dirty="0">
                <a:solidFill>
                  <a:schemeClr val="bg1"/>
                </a:solidFill>
                <a:latin typeface="UTM Avo" panose="02040603050506020204" pitchFamily="18" charset="0"/>
                <a:cs typeface="Arial"/>
                <a:sym typeface="Arial"/>
              </a:rPr>
              <a:t>trong câu là ai (con gì, cái gì,...): </a:t>
            </a:r>
            <a:r>
              <a:rPr lang="vi-VN" sz="2400" b="1" kern="0" dirty="0">
                <a:solidFill>
                  <a:srgbClr val="C00000"/>
                </a:solidFill>
                <a:latin typeface="UTM Avo" panose="02040603050506020204" pitchFamily="18" charset="0"/>
                <a:cs typeface="Arial"/>
                <a:sym typeface="Arial"/>
              </a:rPr>
              <a:t>Mấy chú bé</a:t>
            </a:r>
            <a:r>
              <a:rPr lang="vi-VN" sz="2400" kern="0" dirty="0">
                <a:solidFill>
                  <a:schemeClr val="bg1"/>
                </a:solidFill>
                <a:latin typeface="UTM Avo" panose="02040603050506020204" pitchFamily="18" charset="0"/>
                <a:cs typeface="Arial"/>
                <a:sym typeface="Arial"/>
              </a:rPr>
              <a:t>.</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Bộ phận cho biết </a:t>
            </a:r>
            <a:r>
              <a:rPr lang="vi-VN" sz="2400" b="1" kern="0" dirty="0">
                <a:solidFill>
                  <a:schemeClr val="bg1"/>
                </a:solidFill>
                <a:latin typeface="UTM Avo" panose="02040603050506020204" pitchFamily="18" charset="0"/>
                <a:cs typeface="Arial"/>
                <a:sym typeface="Arial"/>
              </a:rPr>
              <a:t>sự vật được miêu tả đặc điểm, trạng thái </a:t>
            </a:r>
            <a:r>
              <a:rPr lang="vi-VN" sz="2400" kern="0" dirty="0">
                <a:solidFill>
                  <a:schemeClr val="bg1"/>
                </a:solidFill>
                <a:latin typeface="UTM Avo" panose="02040603050506020204" pitchFamily="18" charset="0"/>
                <a:cs typeface="Arial"/>
                <a:sym typeface="Arial"/>
              </a:rPr>
              <a:t>trong câu là ai (con gì, cái gì,...): </a:t>
            </a:r>
            <a:r>
              <a:rPr lang="vi-VN" sz="2400" b="1" kern="0" dirty="0">
                <a:solidFill>
                  <a:srgbClr val="C00000"/>
                </a:solidFill>
                <a:latin typeface="UTM Avo" panose="02040603050506020204" pitchFamily="18" charset="0"/>
                <a:cs typeface="Arial"/>
                <a:sym typeface="Arial"/>
              </a:rPr>
              <a:t>Con thỏ trắng này</a:t>
            </a:r>
            <a:r>
              <a:rPr lang="vi-VN" sz="2400" kern="0" dirty="0">
                <a:solidFill>
                  <a:schemeClr val="bg1"/>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398830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Google Shape;1046;p6">
            <a:extLst>
              <a:ext uri="{FF2B5EF4-FFF2-40B4-BE49-F238E27FC236}">
                <a16:creationId xmlns:a16="http://schemas.microsoft.com/office/drawing/2014/main" id="{A063549F-1018-EC45-2D7E-61D4D3FAD4F8}"/>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chemeClr val="accent6">
                    <a:lumMod val="75000"/>
                  </a:schemeClr>
                </a:solidFill>
                <a:latin typeface="UTM Avo" panose="02040603050506020204" pitchFamily="18" charset="0"/>
                <a:cs typeface="Arial"/>
                <a:sym typeface="Arial"/>
              </a:rPr>
              <a:t>NHẬN XÉT</a:t>
            </a:r>
          </a:p>
        </p:txBody>
      </p:sp>
      <p:sp>
        <p:nvSpPr>
          <p:cNvPr id="51" name="Google Shape;1048;p6">
            <a:extLst>
              <a:ext uri="{FF2B5EF4-FFF2-40B4-BE49-F238E27FC236}">
                <a16:creationId xmlns:a16="http://schemas.microsoft.com/office/drawing/2014/main" id="{002456DA-BDFB-AC8A-E11B-AFEF135806AE}"/>
              </a:ext>
            </a:extLst>
          </p:cNvPr>
          <p:cNvSpPr/>
          <p:nvPr/>
        </p:nvSpPr>
        <p:spPr>
          <a:xfrm>
            <a:off x="553451" y="2112393"/>
            <a:ext cx="11085095" cy="786063"/>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vi-VN" sz="2400" b="1" kern="0" dirty="0">
                <a:solidFill>
                  <a:schemeClr val="bg1"/>
                </a:solidFill>
                <a:latin typeface="UTM Avo" panose="02040603050506020204" pitchFamily="18" charset="0"/>
                <a:cs typeface="Arial"/>
                <a:sym typeface="Arial"/>
              </a:rPr>
              <a:t>Bộ phận nói trên trả lời cho câu</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hỏi</a:t>
            </a:r>
            <a:r>
              <a:rPr lang="vi-VN" sz="2400" b="1" kern="0" dirty="0">
                <a:solidFill>
                  <a:schemeClr val="bg1"/>
                </a:solidFill>
                <a:latin typeface="UTM Avo" panose="02040603050506020204" pitchFamily="18" charset="0"/>
                <a:cs typeface="Arial"/>
                <a:sym typeface="Arial"/>
              </a:rPr>
              <a:t> gì?</a:t>
            </a:r>
          </a:p>
        </p:txBody>
      </p:sp>
      <p:sp>
        <p:nvSpPr>
          <p:cNvPr id="52" name="Google Shape;1057;p7">
            <a:extLst>
              <a:ext uri="{FF2B5EF4-FFF2-40B4-BE49-F238E27FC236}">
                <a16:creationId xmlns:a16="http://schemas.microsoft.com/office/drawing/2014/main" id="{13FFCE5B-16DC-B9E2-EC63-D51FDC01BBB6}"/>
              </a:ext>
            </a:extLst>
          </p:cNvPr>
          <p:cNvSpPr/>
          <p:nvPr/>
        </p:nvSpPr>
        <p:spPr>
          <a:xfrm>
            <a:off x="1368559" y="3341924"/>
            <a:ext cx="2422357" cy="1235241"/>
          </a:xfrm>
          <a:prstGeom prst="roundRect">
            <a:avLst>
              <a:gd name="adj" fmla="val 16667"/>
            </a:avLst>
          </a:prstGeom>
          <a:solidFill>
            <a:schemeClr val="accent6">
              <a:lumMod val="75000"/>
            </a:schemeClr>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lnSpc>
                <a:spcPct val="125000"/>
              </a:lnSpc>
            </a:pPr>
            <a:r>
              <a:rPr lang="en-US" sz="2000" b="1">
                <a:latin typeface="UTM Avo" panose="02040603050506020204" pitchFamily="18" charset="0"/>
              </a:rPr>
              <a:t>Ánh nắng</a:t>
            </a:r>
            <a:endParaRPr lang="en-US" sz="2000" b="1" dirty="0">
              <a:latin typeface="UTM Avo" panose="02040603050506020204" pitchFamily="18" charset="0"/>
            </a:endParaRPr>
          </a:p>
        </p:txBody>
      </p:sp>
      <p:sp>
        <p:nvSpPr>
          <p:cNvPr id="53" name="Google Shape;1058;p7">
            <a:extLst>
              <a:ext uri="{FF2B5EF4-FFF2-40B4-BE49-F238E27FC236}">
                <a16:creationId xmlns:a16="http://schemas.microsoft.com/office/drawing/2014/main" id="{B343B2F5-5CDE-34B6-CBCE-F413FAE72046}"/>
              </a:ext>
            </a:extLst>
          </p:cNvPr>
          <p:cNvSpPr/>
          <p:nvPr/>
        </p:nvSpPr>
        <p:spPr>
          <a:xfrm>
            <a:off x="1368559" y="5138640"/>
            <a:ext cx="2422357" cy="1235241"/>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r>
              <a:rPr lang="en-US" sz="2800" dirty="0" err="1">
                <a:solidFill>
                  <a:schemeClr val="dk1"/>
                </a:solidFill>
                <a:latin typeface="UTM Avo" panose="02040603050506020204" pitchFamily="18" charset="0"/>
              </a:rPr>
              <a:t>Cái</a:t>
            </a:r>
            <a:r>
              <a:rPr lang="en-US" sz="2800" dirty="0">
                <a:solidFill>
                  <a:schemeClr val="dk1"/>
                </a:solidFill>
                <a:latin typeface="UTM Avo" panose="02040603050506020204" pitchFamily="18" charset="0"/>
              </a:rPr>
              <a:t> </a:t>
            </a:r>
            <a:r>
              <a:rPr lang="en-US" sz="2800" dirty="0" err="1">
                <a:solidFill>
                  <a:schemeClr val="dk1"/>
                </a:solidFill>
                <a:latin typeface="UTM Avo" panose="02040603050506020204" pitchFamily="18" charset="0"/>
              </a:rPr>
              <a:t>gì</a:t>
            </a:r>
            <a:r>
              <a:rPr lang="en-US" sz="2800" dirty="0">
                <a:solidFill>
                  <a:schemeClr val="dk1"/>
                </a:solidFill>
                <a:latin typeface="UTM Avo" panose="02040603050506020204" pitchFamily="18" charset="0"/>
              </a:rPr>
              <a:t>? </a:t>
            </a:r>
          </a:p>
        </p:txBody>
      </p:sp>
      <p:sp>
        <p:nvSpPr>
          <p:cNvPr id="54" name="Google Shape;1059;p7">
            <a:extLst>
              <a:ext uri="{FF2B5EF4-FFF2-40B4-BE49-F238E27FC236}">
                <a16:creationId xmlns:a16="http://schemas.microsoft.com/office/drawing/2014/main" id="{6CC6102D-BABF-C522-2AAE-48EB8931009A}"/>
              </a:ext>
            </a:extLst>
          </p:cNvPr>
          <p:cNvSpPr/>
          <p:nvPr/>
        </p:nvSpPr>
        <p:spPr>
          <a:xfrm>
            <a:off x="5020811" y="3341924"/>
            <a:ext cx="2422357" cy="1235241"/>
          </a:xfrm>
          <a:prstGeom prst="roundRect">
            <a:avLst>
              <a:gd name="adj" fmla="val 16667"/>
            </a:avLst>
          </a:prstGeom>
          <a:solidFill>
            <a:schemeClr val="accent6">
              <a:lumMod val="75000"/>
            </a:schemeClr>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lnSpc>
                <a:spcPct val="125000"/>
              </a:lnSpc>
            </a:pPr>
            <a:r>
              <a:rPr lang="en-US" sz="2000" b="1">
                <a:solidFill>
                  <a:srgbClr val="FFFFFF"/>
                </a:solidFill>
                <a:latin typeface="UTM Avo" panose="02040603050506020204" pitchFamily="18" charset="0"/>
              </a:rPr>
              <a:t>Mấy chú bé</a:t>
            </a:r>
            <a:endParaRPr lang="en-US" sz="2000" b="1" dirty="0">
              <a:solidFill>
                <a:srgbClr val="FFFFFF"/>
              </a:solidFill>
              <a:latin typeface="UTM Avo" panose="02040603050506020204" pitchFamily="18" charset="0"/>
            </a:endParaRPr>
          </a:p>
        </p:txBody>
      </p:sp>
      <p:sp>
        <p:nvSpPr>
          <p:cNvPr id="55" name="Google Shape;1060;p7">
            <a:extLst>
              <a:ext uri="{FF2B5EF4-FFF2-40B4-BE49-F238E27FC236}">
                <a16:creationId xmlns:a16="http://schemas.microsoft.com/office/drawing/2014/main" id="{CE096613-E8D0-43BF-81FD-9CEBFBDE1CFF}"/>
              </a:ext>
            </a:extLst>
          </p:cNvPr>
          <p:cNvSpPr/>
          <p:nvPr/>
        </p:nvSpPr>
        <p:spPr>
          <a:xfrm>
            <a:off x="5020811" y="5138640"/>
            <a:ext cx="2422357" cy="1235241"/>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r>
              <a:rPr lang="en-US" sz="2800">
                <a:solidFill>
                  <a:schemeClr val="dk1"/>
                </a:solidFill>
                <a:latin typeface="UTM Avo" panose="02040603050506020204" pitchFamily="18" charset="0"/>
              </a:rPr>
              <a:t>Ai? </a:t>
            </a:r>
            <a:endParaRPr lang="en-US" sz="2800" dirty="0">
              <a:solidFill>
                <a:schemeClr val="dk1"/>
              </a:solidFill>
              <a:latin typeface="UTM Avo" panose="02040603050506020204" pitchFamily="18" charset="0"/>
            </a:endParaRPr>
          </a:p>
        </p:txBody>
      </p:sp>
      <p:sp>
        <p:nvSpPr>
          <p:cNvPr id="56" name="Google Shape;1061;p7">
            <a:extLst>
              <a:ext uri="{FF2B5EF4-FFF2-40B4-BE49-F238E27FC236}">
                <a16:creationId xmlns:a16="http://schemas.microsoft.com/office/drawing/2014/main" id="{F581F1A1-D1B2-8F4A-016D-A67268D353F2}"/>
              </a:ext>
            </a:extLst>
          </p:cNvPr>
          <p:cNvSpPr/>
          <p:nvPr/>
        </p:nvSpPr>
        <p:spPr>
          <a:xfrm>
            <a:off x="8673063" y="3341924"/>
            <a:ext cx="2422357" cy="1235241"/>
          </a:xfrm>
          <a:prstGeom prst="roundRect">
            <a:avLst>
              <a:gd name="adj" fmla="val 16667"/>
            </a:avLst>
          </a:prstGeom>
          <a:solidFill>
            <a:schemeClr val="accent6">
              <a:lumMod val="75000"/>
            </a:schemeClr>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lnSpc>
                <a:spcPct val="125000"/>
              </a:lnSpc>
            </a:pPr>
            <a:r>
              <a:rPr lang="en-US" sz="2000" b="1" dirty="0">
                <a:solidFill>
                  <a:srgbClr val="FFFFFF"/>
                </a:solidFill>
                <a:latin typeface="UTM Avo" panose="02040603050506020204" pitchFamily="18" charset="0"/>
              </a:rPr>
              <a:t>Con </a:t>
            </a:r>
            <a:r>
              <a:rPr lang="en-US" sz="2000" b="1" dirty="0" err="1">
                <a:solidFill>
                  <a:srgbClr val="FFFFFF"/>
                </a:solidFill>
                <a:latin typeface="UTM Avo" panose="02040603050506020204" pitchFamily="18" charset="0"/>
              </a:rPr>
              <a:t>thỏ</a:t>
            </a:r>
            <a:endParaRPr lang="en-US" sz="2000" b="1" dirty="0">
              <a:solidFill>
                <a:srgbClr val="FFFFFF"/>
              </a:solidFill>
              <a:latin typeface="UTM Avo" panose="02040603050506020204" pitchFamily="18" charset="0"/>
            </a:endParaRPr>
          </a:p>
          <a:p>
            <a:pPr algn="ctr">
              <a:lnSpc>
                <a:spcPct val="125000"/>
              </a:lnSpc>
            </a:pPr>
            <a:r>
              <a:rPr lang="en-US" sz="2000" b="1" dirty="0" err="1">
                <a:solidFill>
                  <a:srgbClr val="FFFFFF"/>
                </a:solidFill>
                <a:latin typeface="UTM Avo" panose="02040603050506020204" pitchFamily="18" charset="0"/>
              </a:rPr>
              <a:t>trắng</a:t>
            </a:r>
            <a:r>
              <a:rPr lang="en-US" sz="2000" b="1" dirty="0">
                <a:solidFill>
                  <a:srgbClr val="FFFFFF"/>
                </a:solidFill>
                <a:latin typeface="UTM Avo" panose="02040603050506020204" pitchFamily="18" charset="0"/>
              </a:rPr>
              <a:t> </a:t>
            </a:r>
            <a:r>
              <a:rPr lang="en-US" sz="2000" b="1" dirty="0" err="1">
                <a:solidFill>
                  <a:srgbClr val="FFFFFF"/>
                </a:solidFill>
                <a:latin typeface="UTM Avo" panose="02040603050506020204" pitchFamily="18" charset="0"/>
              </a:rPr>
              <a:t>này</a:t>
            </a:r>
            <a:endParaRPr lang="en-US" sz="2000" b="1" dirty="0">
              <a:solidFill>
                <a:srgbClr val="FFFFFF"/>
              </a:solidFill>
              <a:latin typeface="UTM Avo" panose="02040603050506020204" pitchFamily="18" charset="0"/>
            </a:endParaRPr>
          </a:p>
        </p:txBody>
      </p:sp>
      <p:sp>
        <p:nvSpPr>
          <p:cNvPr id="57" name="Google Shape;1062;p7">
            <a:extLst>
              <a:ext uri="{FF2B5EF4-FFF2-40B4-BE49-F238E27FC236}">
                <a16:creationId xmlns:a16="http://schemas.microsoft.com/office/drawing/2014/main" id="{339D5C9B-73EF-9506-2182-511C21721511}"/>
              </a:ext>
            </a:extLst>
          </p:cNvPr>
          <p:cNvSpPr/>
          <p:nvPr/>
        </p:nvSpPr>
        <p:spPr>
          <a:xfrm>
            <a:off x="8673063" y="5138640"/>
            <a:ext cx="2422357" cy="1235241"/>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gn="ctr"/>
            <a:r>
              <a:rPr lang="en-US" sz="2800">
                <a:solidFill>
                  <a:schemeClr val="dk1"/>
                </a:solidFill>
                <a:latin typeface="UTM Avo" panose="02040603050506020204" pitchFamily="18" charset="0"/>
              </a:rPr>
              <a:t>Con gì? </a:t>
            </a:r>
            <a:endParaRPr lang="en-US" sz="2800" dirty="0">
              <a:solidFill>
                <a:schemeClr val="dk1"/>
              </a:solidFill>
              <a:latin typeface="UTM Avo" panose="02040603050506020204" pitchFamily="18" charset="0"/>
            </a:endParaRPr>
          </a:p>
        </p:txBody>
      </p:sp>
      <p:cxnSp>
        <p:nvCxnSpPr>
          <p:cNvPr id="58" name="Google Shape;1063;p7">
            <a:extLst>
              <a:ext uri="{FF2B5EF4-FFF2-40B4-BE49-F238E27FC236}">
                <a16:creationId xmlns:a16="http://schemas.microsoft.com/office/drawing/2014/main" id="{75941D42-A2CD-DCBC-78D7-450E38E38EAC}"/>
              </a:ext>
            </a:extLst>
          </p:cNvPr>
          <p:cNvCxnSpPr>
            <a:stCxn id="52" idx="2"/>
            <a:endCxn id="53" idx="0"/>
          </p:cNvCxnSpPr>
          <p:nvPr/>
        </p:nvCxnSpPr>
        <p:spPr>
          <a:xfrm>
            <a:off x="2579737" y="4577164"/>
            <a:ext cx="0" cy="561600"/>
          </a:xfrm>
          <a:prstGeom prst="straightConnector1">
            <a:avLst/>
          </a:prstGeom>
          <a:noFill/>
          <a:ln w="38100" cap="flat" cmpd="sng">
            <a:solidFill>
              <a:schemeClr val="dk1"/>
            </a:solidFill>
            <a:prstDash val="solid"/>
            <a:round/>
            <a:headEnd type="none" w="sm" len="sm"/>
            <a:tailEnd type="triangle" w="med" len="med"/>
          </a:ln>
        </p:spPr>
      </p:cxnSp>
      <p:cxnSp>
        <p:nvCxnSpPr>
          <p:cNvPr id="59" name="Google Shape;1064;p7">
            <a:extLst>
              <a:ext uri="{FF2B5EF4-FFF2-40B4-BE49-F238E27FC236}">
                <a16:creationId xmlns:a16="http://schemas.microsoft.com/office/drawing/2014/main" id="{1E8DB2F8-8A64-A10D-C294-A28250882EAE}"/>
              </a:ext>
            </a:extLst>
          </p:cNvPr>
          <p:cNvCxnSpPr>
            <a:stCxn id="54" idx="2"/>
            <a:endCxn id="55" idx="0"/>
          </p:cNvCxnSpPr>
          <p:nvPr/>
        </p:nvCxnSpPr>
        <p:spPr>
          <a:xfrm>
            <a:off x="6231989" y="4577164"/>
            <a:ext cx="0" cy="561600"/>
          </a:xfrm>
          <a:prstGeom prst="straightConnector1">
            <a:avLst/>
          </a:prstGeom>
          <a:noFill/>
          <a:ln w="38100" cap="flat" cmpd="sng">
            <a:solidFill>
              <a:schemeClr val="dk1"/>
            </a:solidFill>
            <a:prstDash val="solid"/>
            <a:round/>
            <a:headEnd type="none" w="sm" len="sm"/>
            <a:tailEnd type="triangle" w="med" len="med"/>
          </a:ln>
        </p:spPr>
      </p:cxnSp>
      <p:cxnSp>
        <p:nvCxnSpPr>
          <p:cNvPr id="60" name="Google Shape;1065;p7">
            <a:extLst>
              <a:ext uri="{FF2B5EF4-FFF2-40B4-BE49-F238E27FC236}">
                <a16:creationId xmlns:a16="http://schemas.microsoft.com/office/drawing/2014/main" id="{52AA79B1-7D4B-1AE8-C709-266141103962}"/>
              </a:ext>
            </a:extLst>
          </p:cNvPr>
          <p:cNvCxnSpPr>
            <a:stCxn id="56" idx="2"/>
            <a:endCxn id="57" idx="0"/>
          </p:cNvCxnSpPr>
          <p:nvPr/>
        </p:nvCxnSpPr>
        <p:spPr>
          <a:xfrm>
            <a:off x="9884241" y="4577164"/>
            <a:ext cx="0" cy="561600"/>
          </a:xfrm>
          <a:prstGeom prst="straightConnector1">
            <a:avLst/>
          </a:prstGeom>
          <a:noFill/>
          <a:ln w="38100" cap="flat" cmpd="sng">
            <a:solidFill>
              <a:schemeClr val="dk1"/>
            </a:solidFill>
            <a:prstDash val="solid"/>
            <a:round/>
            <a:headEnd type="none" w="sm" len="sm"/>
            <a:tailEnd type="triangle" w="med" len="med"/>
          </a:ln>
        </p:spPr>
      </p:cxnSp>
    </p:spTree>
    <p:extLst>
      <p:ext uri="{BB962C8B-B14F-4D97-AF65-F5344CB8AC3E}">
        <p14:creationId xmlns:p14="http://schemas.microsoft.com/office/powerpoint/2010/main" val="232503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par>
                                <p:cTn id="27" presetID="10"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Google Shape;1260;p10">
            <a:extLst>
              <a:ext uri="{FF2B5EF4-FFF2-40B4-BE49-F238E27FC236}">
                <a16:creationId xmlns:a16="http://schemas.microsoft.com/office/drawing/2014/main" id="{58D4AEA6-5548-2846-51DB-60629B398A54}"/>
              </a:ext>
            </a:extLst>
          </p:cNvPr>
          <p:cNvSpPr/>
          <p:nvPr/>
        </p:nvSpPr>
        <p:spPr>
          <a:xfrm>
            <a:off x="874294" y="2274994"/>
            <a:ext cx="11080141" cy="3568262"/>
          </a:xfrm>
          <a:prstGeom prst="roundRect">
            <a:avLst>
              <a:gd name="adj" fmla="val 16667"/>
            </a:avLst>
          </a:prstGeom>
          <a:solidFill>
            <a:srgbClr val="FFFFFF"/>
          </a:solidFill>
          <a:ln w="25400" cap="flat" cmpd="sng">
            <a:solidFill>
              <a:srgbClr val="6C8968"/>
            </a:solidFill>
            <a:prstDash val="solid"/>
            <a:round/>
            <a:headEnd type="none" w="sm" len="sm"/>
            <a:tailEnd type="none" w="sm" len="sm"/>
          </a:ln>
        </p:spPr>
        <p:txBody>
          <a:bodyPr spcFirstLastPara="1" wrap="square" lIns="121900" tIns="60933" rIns="121900" bIns="60933" anchor="ctr" anchorCtr="0">
            <a:noAutofit/>
          </a:bodyPr>
          <a:lstStyle/>
          <a:p>
            <a:pPr>
              <a:lnSpc>
                <a:spcPct val="125000"/>
              </a:lnSpc>
              <a:buClr>
                <a:srgbClr val="000000"/>
              </a:buClr>
            </a:pPr>
            <a:r>
              <a:rPr lang="en-US" sz="2400" kern="0" dirty="0">
                <a:solidFill>
                  <a:schemeClr val="bg1"/>
                </a:solidFill>
                <a:latin typeface="UTM Avo" panose="02040603050506020204" pitchFamily="18" charset="0"/>
                <a:cs typeface="Arial"/>
                <a:sym typeface="Arial"/>
              </a:rPr>
              <a:t>1. </a:t>
            </a:r>
            <a:r>
              <a:rPr lang="vi-VN" sz="2400" kern="0" dirty="0">
                <a:solidFill>
                  <a:schemeClr val="bg1"/>
                </a:solidFill>
                <a:latin typeface="UTM Avo" panose="02040603050506020204" pitchFamily="18" charset="0"/>
                <a:cs typeface="Arial"/>
                <a:sym typeface="Arial"/>
              </a:rPr>
              <a:t>Chủ ngữ là một trong hai thành phần chính của câu, cho biết: </a:t>
            </a:r>
          </a:p>
          <a:p>
            <a:pPr marL="746125" indent="-284163">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Sự vật được giới thiệu, nhận xét trong câu là ai (con gì, cái g</a:t>
            </a:r>
            <a:r>
              <a:rPr lang="en-US" sz="2400" kern="0" dirty="0">
                <a:solidFill>
                  <a:schemeClr val="bg1"/>
                </a:solidFill>
                <a:latin typeface="UTM Avo" panose="02040603050506020204" pitchFamily="18" charset="0"/>
                <a:cs typeface="Arial"/>
                <a:sym typeface="Arial"/>
              </a:rPr>
              <a:t>ì</a:t>
            </a:r>
            <a:r>
              <a:rPr lang="vi-VN" sz="2400" kern="0" dirty="0">
                <a:solidFill>
                  <a:schemeClr val="bg1"/>
                </a:solidFill>
                <a:latin typeface="UTM Avo" panose="02040603050506020204" pitchFamily="18" charset="0"/>
                <a:cs typeface="Arial"/>
                <a:sym typeface="Arial"/>
              </a:rPr>
              <a:t>,...). </a:t>
            </a:r>
          </a:p>
          <a:p>
            <a:pPr marL="746125" indent="-284163">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Sự vật được nêu hoạt động trong câu là ai (con gì, cái gì,...). </a:t>
            </a:r>
          </a:p>
          <a:p>
            <a:pPr marL="746125" indent="-284163">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Sự vật được miêu tả đặc điểm, trạng thái trong câu là ai (con gì, cái gì,...).</a:t>
            </a:r>
          </a:p>
          <a:p>
            <a:pPr>
              <a:lnSpc>
                <a:spcPct val="125000"/>
              </a:lnSpc>
              <a:buClr>
                <a:srgbClr val="000000"/>
              </a:buClr>
            </a:pPr>
            <a:r>
              <a:rPr lang="en-US" sz="2400" kern="0" dirty="0">
                <a:solidFill>
                  <a:schemeClr val="bg1"/>
                </a:solidFill>
                <a:latin typeface="UTM Avo" panose="02040603050506020204" pitchFamily="18" charset="0"/>
                <a:cs typeface="Arial"/>
                <a:sym typeface="Arial"/>
              </a:rPr>
              <a:t>2. </a:t>
            </a:r>
            <a:r>
              <a:rPr lang="vi-VN" sz="2400" kern="0" dirty="0">
                <a:solidFill>
                  <a:schemeClr val="bg1"/>
                </a:solidFill>
                <a:latin typeface="UTM Avo" panose="02040603050506020204" pitchFamily="18" charset="0"/>
                <a:cs typeface="Arial"/>
                <a:sym typeface="Arial"/>
              </a:rPr>
              <a:t>Chủ ngữ trả lời cho câu hỏi Ai? (hoặc Con gì?, Cái gì?).</a:t>
            </a:r>
            <a:endParaRPr sz="2400" kern="0" dirty="0">
              <a:solidFill>
                <a:schemeClr val="bg1"/>
              </a:solidFill>
              <a:latin typeface="UTM Avo" panose="02040603050506020204" pitchFamily="18" charset="0"/>
              <a:cs typeface="Arial"/>
              <a:sym typeface="Arial"/>
            </a:endParaRPr>
          </a:p>
        </p:txBody>
      </p:sp>
      <p:sp>
        <p:nvSpPr>
          <p:cNvPr id="26" name="Google Shape;1046;p6">
            <a:extLst>
              <a:ext uri="{FF2B5EF4-FFF2-40B4-BE49-F238E27FC236}">
                <a16:creationId xmlns:a16="http://schemas.microsoft.com/office/drawing/2014/main" id="{086AB042-D2D6-F4FB-0640-74401D69A52C}"/>
              </a:ext>
            </a:extLst>
          </p:cNvPr>
          <p:cNvSpPr/>
          <p:nvPr/>
        </p:nvSpPr>
        <p:spPr>
          <a:xfrm>
            <a:off x="4399809" y="1250303"/>
            <a:ext cx="3392381" cy="769387"/>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en-US" sz="2800" b="1" kern="0" dirty="0">
                <a:solidFill>
                  <a:schemeClr val="accent6">
                    <a:lumMod val="75000"/>
                  </a:schemeClr>
                </a:solidFill>
                <a:latin typeface="UTM Avo" panose="02040603050506020204" pitchFamily="18" charset="0"/>
                <a:cs typeface="Arial"/>
                <a:sym typeface="Arial"/>
              </a:rPr>
              <a:t>RÚT RA BÀI HỌC</a:t>
            </a:r>
          </a:p>
        </p:txBody>
      </p:sp>
    </p:spTree>
    <p:extLst>
      <p:ext uri="{BB962C8B-B14F-4D97-AF65-F5344CB8AC3E}">
        <p14:creationId xmlns:p14="http://schemas.microsoft.com/office/powerpoint/2010/main" val="4068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EDA9DA-B696-9E2F-A718-3A136F62C0EA}"/>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B15C21DB-5A9B-DDE5-8482-DA3EF4A6EBD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177CAF0-4DEE-36B5-B3F6-6DACC03160B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823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16-Kể chuyện-Cứu người trước đã</Template>
  <TotalTime>36</TotalTime>
  <Words>589</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UTM Avo</vt:lpstr>
      <vt:lpstr>Calibri Light</vt:lpstr>
      <vt:lpstr>Arial</vt:lpstr>
      <vt:lpstr>Calibri</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Monkey</cp:lastModifiedBy>
  <cp:revision>6</cp:revision>
  <dcterms:created xsi:type="dcterms:W3CDTF">2023-11-07T09:44:51Z</dcterms:created>
  <dcterms:modified xsi:type="dcterms:W3CDTF">2024-12-04T07:15:07Z</dcterms:modified>
</cp:coreProperties>
</file>