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3" r:id="rId3"/>
    <p:sldId id="262" r:id="rId4"/>
    <p:sldId id="261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2602-79F5-4D99-AFC4-0123EB9D361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1720-9B9E-4904-B4A9-33B2BB9E9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653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2602-79F5-4D99-AFC4-0123EB9D361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1720-9B9E-4904-B4A9-33B2BB9E9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674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2602-79F5-4D99-AFC4-0123EB9D361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1720-9B9E-4904-B4A9-33B2BB9E9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505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2602-79F5-4D99-AFC4-0123EB9D361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1720-9B9E-4904-B4A9-33B2BB9E9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349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2602-79F5-4D99-AFC4-0123EB9D361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1720-9B9E-4904-B4A9-33B2BB9E9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791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2602-79F5-4D99-AFC4-0123EB9D361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1720-9B9E-4904-B4A9-33B2BB9E9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439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2602-79F5-4D99-AFC4-0123EB9D361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1720-9B9E-4904-B4A9-33B2BB9E9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627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2602-79F5-4D99-AFC4-0123EB9D361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1720-9B9E-4904-B4A9-33B2BB9E9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857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2602-79F5-4D99-AFC4-0123EB9D361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1720-9B9E-4904-B4A9-33B2BB9E9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896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2602-79F5-4D99-AFC4-0123EB9D361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1720-9B9E-4904-B4A9-33B2BB9E9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38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2602-79F5-4D99-AFC4-0123EB9D361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1720-9B9E-4904-B4A9-33B2BB9E9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486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2602-79F5-4D99-AFC4-0123EB9D361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1720-9B9E-4904-B4A9-33B2BB9E9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582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3405065" y="1596185"/>
            <a:ext cx="5381868" cy="1015655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4000" b="1" dirty="0" err="1">
                <a:solidFill>
                  <a:srgbClr val="7030A0"/>
                </a:solidFill>
                <a:latin typeface="HP001 4 hang 1 ô ly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130:</a:t>
            </a:r>
            <a:r>
              <a:rPr lang="vi-VN" altLang="en-US" sz="40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o</a:t>
            </a:r>
            <a:r>
              <a:rPr lang="en-US" altLang="en-US" sz="4000" b="1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vi-VN" altLang="en-US" sz="40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ng </a:t>
            </a:r>
            <a:r>
              <a:rPr lang="vi-VN" altLang="en-US" sz="4000" b="1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vi-VN" altLang="en-US" sz="40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sz="4000" b="1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vi-VN" altLang="en-US" sz="40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40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7030A0"/>
              </a:solidFill>
              <a:latin typeface="HP001 4 hang 1 ô ly" panose="020B06030503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09898" y="2933208"/>
            <a:ext cx="4038600" cy="3683000"/>
            <a:chOff x="1828800" y="2641705"/>
            <a:chExt cx="4038600" cy="3682896"/>
          </a:xfrm>
        </p:grpSpPr>
        <p:sp>
          <p:nvSpPr>
            <p:cNvPr id="10" name="Oval 9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2095499" y="3366363"/>
              <a:ext cx="3505201" cy="20928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1" tIns="45716" rIns="91431" bIns="45716">
              <a:spAutoFit/>
            </a:bodyPr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vi-VN" altLang="en-US" sz="13000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altLang="en-US" sz="13000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en-US" altLang="en-US" sz="13000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vi-VN" altLang="en-US" sz="13000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altLang="en-US" sz="130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81898" y="2958608"/>
            <a:ext cx="4038600" cy="3683000"/>
            <a:chOff x="6400800" y="2743200"/>
            <a:chExt cx="4038600" cy="3682896"/>
          </a:xfrm>
        </p:grpSpPr>
        <p:sp>
          <p:nvSpPr>
            <p:cNvPr id="8" name="Oval 7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16"/>
            <p:cNvSpPr txBox="1"/>
            <p:nvPr/>
          </p:nvSpPr>
          <p:spPr>
            <a:xfrm>
              <a:off x="6856927" y="3436716"/>
              <a:ext cx="3201473" cy="20928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1" tIns="45716" rIns="91431" bIns="45716">
              <a:spAutoFit/>
            </a:bodyPr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vi-VN" altLang="en-US" sz="13000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altLang="en-US" sz="1300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vi-VN" altLang="en-US" sz="13000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en-US" sz="130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3424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8" y="321469"/>
            <a:ext cx="11210925" cy="62150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="" xmlns:p14="http://schemas.microsoft.com/office/powerpoint/2010/main" val="31814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-23019"/>
            <a:ext cx="11963400" cy="674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48" y="-86520"/>
            <a:ext cx="2571750" cy="9763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5" name="Straight Connector 14"/>
          <p:cNvCxnSpPr/>
          <p:nvPr/>
        </p:nvCxnSpPr>
        <p:spPr>
          <a:xfrm>
            <a:off x="6020390" y="2187779"/>
            <a:ext cx="2191793" cy="243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37260" y="2205672"/>
            <a:ext cx="3913414" cy="12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8616" y="2916579"/>
            <a:ext cx="2260759" cy="7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644708" y="3633357"/>
            <a:ext cx="2476138" cy="329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8676" y="4446973"/>
            <a:ext cx="2657701" cy="2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32480" y="4444683"/>
            <a:ext cx="1683657" cy="22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10351" y="5145813"/>
            <a:ext cx="4105786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328365" y="5130460"/>
            <a:ext cx="1749335" cy="153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4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11963400" cy="67468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9331507" y="1732256"/>
            <a:ext cx="190500" cy="536575"/>
            <a:chOff x="9338444" y="719956"/>
            <a:chExt cx="189196" cy="536029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2" name="Straight Connector 41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7" name="Group 6"/>
          <p:cNvGrpSpPr/>
          <p:nvPr/>
        </p:nvGrpSpPr>
        <p:grpSpPr>
          <a:xfrm>
            <a:off x="3223965" y="2488404"/>
            <a:ext cx="190500" cy="536575"/>
            <a:chOff x="9338444" y="719956"/>
            <a:chExt cx="189196" cy="536029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0" name="Straight Connector 39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8" name="Group 7"/>
          <p:cNvGrpSpPr/>
          <p:nvPr/>
        </p:nvGrpSpPr>
        <p:grpSpPr>
          <a:xfrm>
            <a:off x="6542089" y="2499517"/>
            <a:ext cx="190500" cy="536575"/>
            <a:chOff x="9338444" y="719956"/>
            <a:chExt cx="189196" cy="536029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8" name="Straight Connector 37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9" name="Group 8"/>
          <p:cNvGrpSpPr/>
          <p:nvPr/>
        </p:nvGrpSpPr>
        <p:grpSpPr>
          <a:xfrm>
            <a:off x="5023803" y="3205229"/>
            <a:ext cx="190500" cy="536575"/>
            <a:chOff x="9338444" y="719956"/>
            <a:chExt cx="189196" cy="536029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6" name="Straight Connector 35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0" name="Group 9"/>
          <p:cNvGrpSpPr/>
          <p:nvPr/>
        </p:nvGrpSpPr>
        <p:grpSpPr>
          <a:xfrm>
            <a:off x="11887200" y="3942282"/>
            <a:ext cx="190500" cy="536575"/>
            <a:chOff x="9338444" y="719956"/>
            <a:chExt cx="189196" cy="536029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4" name="Straight Connector 33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1" name="Group 10"/>
          <p:cNvGrpSpPr/>
          <p:nvPr/>
        </p:nvGrpSpPr>
        <p:grpSpPr>
          <a:xfrm>
            <a:off x="8671878" y="4634308"/>
            <a:ext cx="190500" cy="536575"/>
            <a:chOff x="9338444" y="719956"/>
            <a:chExt cx="189196" cy="536029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2" name="Straight Connector 31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2" name="Group 11"/>
          <p:cNvGrpSpPr/>
          <p:nvPr/>
        </p:nvGrpSpPr>
        <p:grpSpPr>
          <a:xfrm>
            <a:off x="2097090" y="5390309"/>
            <a:ext cx="190500" cy="536575"/>
            <a:chOff x="9338444" y="719956"/>
            <a:chExt cx="189196" cy="536029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" name="Straight Connector 29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3" name="Group 12"/>
          <p:cNvGrpSpPr/>
          <p:nvPr/>
        </p:nvGrpSpPr>
        <p:grpSpPr>
          <a:xfrm>
            <a:off x="9447395" y="5379196"/>
            <a:ext cx="190500" cy="536575"/>
            <a:chOff x="9338444" y="719956"/>
            <a:chExt cx="189196" cy="536029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" name="Straight Connector 27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4" name="Group 13"/>
          <p:cNvGrpSpPr/>
          <p:nvPr/>
        </p:nvGrpSpPr>
        <p:grpSpPr>
          <a:xfrm>
            <a:off x="4504010" y="6100875"/>
            <a:ext cx="190500" cy="536575"/>
            <a:chOff x="9338444" y="719956"/>
            <a:chExt cx="189196" cy="536029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6" name="Straight Connector 25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43" name="Oval 42"/>
          <p:cNvSpPr/>
          <p:nvPr/>
        </p:nvSpPr>
        <p:spPr>
          <a:xfrm>
            <a:off x="549638" y="934630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389382" y="1010805"/>
            <a:ext cx="190500" cy="536575"/>
            <a:chOff x="9338444" y="719956"/>
            <a:chExt cx="189196" cy="536029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9338444" y="719956"/>
              <a:ext cx="115095" cy="52492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6" name="Straight Connector 45"/>
            <p:cNvCxnSpPr/>
            <p:nvPr/>
          </p:nvCxnSpPr>
          <p:spPr>
            <a:xfrm flipH="1">
              <a:off x="9412546" y="731057"/>
              <a:ext cx="115094" cy="5249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cxnSp>
        <p:nvCxnSpPr>
          <p:cNvPr id="47" name="Straight Connector 46"/>
          <p:cNvCxnSpPr/>
          <p:nvPr/>
        </p:nvCxnSpPr>
        <p:spPr>
          <a:xfrm flipH="1">
            <a:off x="11098508" y="3205229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8" name="Straight Connector 47"/>
          <p:cNvCxnSpPr/>
          <p:nvPr/>
        </p:nvCxnSpPr>
        <p:spPr>
          <a:xfrm flipH="1">
            <a:off x="3208091" y="3916882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9" name="Straight Connector 48"/>
          <p:cNvCxnSpPr/>
          <p:nvPr/>
        </p:nvCxnSpPr>
        <p:spPr>
          <a:xfrm flipH="1">
            <a:off x="6699206" y="4621609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0" name="Straight Connector 49"/>
          <p:cNvCxnSpPr/>
          <p:nvPr/>
        </p:nvCxnSpPr>
        <p:spPr>
          <a:xfrm flipH="1">
            <a:off x="7131688" y="5360939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" name="Oval 50"/>
          <p:cNvSpPr/>
          <p:nvPr/>
        </p:nvSpPr>
        <p:spPr>
          <a:xfrm>
            <a:off x="641078" y="1601625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9331507" y="1994987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262836" y="2645134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542089" y="2692235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noProof="0" dirty="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023803" y="3385704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22663" y="4621609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671878" y="4864018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097090" y="5550693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9278258" y="5727154"/>
            <a:ext cx="827359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928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0" y="0"/>
            <a:ext cx="12165012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Th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ấy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đàn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ngỗng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xuất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hiện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ba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bạn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làm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gì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?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Ghép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đúng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-13509" y="2041812"/>
            <a:ext cx="3765114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a)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Hoằng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13510" y="3447463"/>
            <a:ext cx="3765115" cy="8565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b)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Thắng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83112" y="2008416"/>
            <a:ext cx="7608887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1)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nấp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lưng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lang="en-US" sz="4000" b="0" dirty="0" err="1" smtClean="0">
                <a:solidFill>
                  <a:prstClr val="white"/>
                </a:solidFill>
                <a:ea typeface="+mn-ea"/>
              </a:rPr>
              <a:t>Tiế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83113" y="3343504"/>
            <a:ext cx="7608888" cy="96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2)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nhặt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cành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cây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xua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ngỗng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đi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 flipV="1">
            <a:off x="3703638" y="2465616"/>
            <a:ext cx="879474" cy="1519239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583113" y="4538891"/>
            <a:ext cx="7608888" cy="1470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3)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ngoắc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súng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vào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vai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bỏ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chạy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-13510" y="4962638"/>
            <a:ext cx="3710564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Tiến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>
            <a:endCxn id="11" idx="1"/>
          </p:cNvCxnSpPr>
          <p:nvPr/>
        </p:nvCxnSpPr>
        <p:spPr>
          <a:xfrm>
            <a:off x="3790950" y="2695804"/>
            <a:ext cx="792163" cy="25781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9" idx="1"/>
          </p:cNvCxnSpPr>
          <p:nvPr/>
        </p:nvCxnSpPr>
        <p:spPr>
          <a:xfrm flipV="1">
            <a:off x="3695700" y="3823723"/>
            <a:ext cx="887413" cy="145018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7833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77</Words>
  <Application>Microsoft Office PowerPoint</Application>
  <PresentationFormat>Custom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 PC</dc:creator>
  <cp:lastModifiedBy>ThienIT</cp:lastModifiedBy>
  <cp:revision>8</cp:revision>
  <dcterms:created xsi:type="dcterms:W3CDTF">2022-03-06T03:32:00Z</dcterms:created>
  <dcterms:modified xsi:type="dcterms:W3CDTF">2025-03-11T09:05:26Z</dcterms:modified>
</cp:coreProperties>
</file>