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696" r:id="rId3"/>
    <p:sldMasterId id="2147483700" r:id="rId4"/>
  </p:sldMasterIdLst>
  <p:notesMasterIdLst>
    <p:notesMasterId r:id="rId20"/>
  </p:notesMasterIdLst>
  <p:handoutMasterIdLst>
    <p:handoutMasterId r:id="rId21"/>
  </p:handoutMasterIdLst>
  <p:sldIdLst>
    <p:sldId id="257" r:id="rId5"/>
    <p:sldId id="304" r:id="rId6"/>
    <p:sldId id="308" r:id="rId7"/>
    <p:sldId id="316" r:id="rId8"/>
    <p:sldId id="309" r:id="rId9"/>
    <p:sldId id="365" r:id="rId10"/>
    <p:sldId id="366" r:id="rId11"/>
    <p:sldId id="368" r:id="rId12"/>
    <p:sldId id="370" r:id="rId13"/>
    <p:sldId id="361" r:id="rId14"/>
    <p:sldId id="318" r:id="rId15"/>
    <p:sldId id="367" r:id="rId16"/>
    <p:sldId id="362" r:id="rId17"/>
    <p:sldId id="363" r:id="rId18"/>
    <p:sldId id="3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10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839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410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29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80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2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2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12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5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2/11/2026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57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2/11/2026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5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D31894-35D8-6547-9031-956A3BF81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06" t="14575" r="22488" b="23308"/>
          <a:stretch/>
        </p:blipFill>
        <p:spPr>
          <a:xfrm>
            <a:off x="3218317" y="567659"/>
            <a:ext cx="5992263" cy="5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#9Slide05 SVNVanilla Daisy Pro" panose="00000500000000000000" pitchFamily="2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Bài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#9Slide05 SVNVanilla Daisy Pro" panose="00000500000000000000" pitchFamily="2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Số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#9Slide05 SVNVanilla Daisy Pro" panose="00000500000000000000" pitchFamily="2" charset="0"/>
              <a:ea typeface="字魂157号-萌趣兔兔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27028-A4E4-0441-80BB-9BF0926ECDA5}"/>
              </a:ext>
            </a:extLst>
          </p:cNvPr>
          <p:cNvSpPr txBox="1"/>
          <p:nvPr/>
        </p:nvSpPr>
        <p:spPr>
          <a:xfrm>
            <a:off x="832930" y="2099335"/>
            <a:ext cx="47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hình bên có: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B6CCC-BB9B-024E-BBF8-C5E2A645E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5" y="1113187"/>
            <a:ext cx="5486225" cy="3617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834929-9217-B043-A61D-092035CB1504}"/>
              </a:ext>
            </a:extLst>
          </p:cNvPr>
          <p:cNvGrpSpPr/>
          <p:nvPr/>
        </p:nvGrpSpPr>
        <p:grpSpPr>
          <a:xfrm>
            <a:off x="1100138" y="3071812"/>
            <a:ext cx="3573980" cy="714375"/>
            <a:chOff x="1100138" y="3071812"/>
            <a:chExt cx="3573980" cy="714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069AFA6-7DC0-F047-A333-9E0D430AA46A}"/>
                </a:ext>
              </a:extLst>
            </p:cNvPr>
            <p:cNvSpPr/>
            <p:nvPr/>
          </p:nvSpPr>
          <p:spPr>
            <a:xfrm>
              <a:off x="1100138" y="3071812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30628-3280-804B-A3A9-756EA0531E67}"/>
                </a:ext>
              </a:extLst>
            </p:cNvPr>
            <p:cNvSpPr txBox="1"/>
            <p:nvPr/>
          </p:nvSpPr>
          <p:spPr>
            <a:xfrm>
              <a:off x="2152802" y="3105833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hối trụ;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82FCB-A595-FC4A-AA63-42B07C591191}"/>
              </a:ext>
            </a:extLst>
          </p:cNvPr>
          <p:cNvGrpSpPr/>
          <p:nvPr/>
        </p:nvGrpSpPr>
        <p:grpSpPr>
          <a:xfrm>
            <a:off x="1100137" y="4050778"/>
            <a:ext cx="3571876" cy="714375"/>
            <a:chOff x="1100137" y="4050778"/>
            <a:chExt cx="3571876" cy="7143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B779ADA-A3FB-E148-924E-AEA86BDAC8F3}"/>
                </a:ext>
              </a:extLst>
            </p:cNvPr>
            <p:cNvSpPr/>
            <p:nvPr/>
          </p:nvSpPr>
          <p:spPr>
            <a:xfrm>
              <a:off x="1100137" y="4050778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C58C2-E58D-AA4C-882E-46E3782CC37A}"/>
                </a:ext>
              </a:extLst>
            </p:cNvPr>
            <p:cNvSpPr txBox="1"/>
            <p:nvPr/>
          </p:nvSpPr>
          <p:spPr>
            <a:xfrm>
              <a:off x="2150697" y="4084799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hối cầu;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F43F4-0B5A-B04E-9410-101220EECED8}"/>
              </a:ext>
            </a:extLst>
          </p:cNvPr>
          <p:cNvGrpSpPr/>
          <p:nvPr/>
        </p:nvGrpSpPr>
        <p:grpSpPr>
          <a:xfrm>
            <a:off x="1100136" y="5029744"/>
            <a:ext cx="5486401" cy="714375"/>
            <a:chOff x="1100136" y="5029744"/>
            <a:chExt cx="5486401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9BFD6B8-34F0-ED4D-9640-230F9103BEE1}"/>
                </a:ext>
              </a:extLst>
            </p:cNvPr>
            <p:cNvSpPr/>
            <p:nvPr/>
          </p:nvSpPr>
          <p:spPr>
            <a:xfrm>
              <a:off x="1100136" y="5029744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F5E79F-4B3F-C740-97C9-75623CA98D1F}"/>
                </a:ext>
              </a:extLst>
            </p:cNvPr>
            <p:cNvSpPr txBox="1"/>
            <p:nvPr/>
          </p:nvSpPr>
          <p:spPr>
            <a:xfrm>
              <a:off x="2150696" y="5063765"/>
              <a:ext cx="4435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hối hộp chữ nhật.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50AE5CD-1D1A-5145-8A0C-44F7BEB59A9B}"/>
              </a:ext>
            </a:extLst>
          </p:cNvPr>
          <p:cNvSpPr/>
          <p:nvPr/>
        </p:nvSpPr>
        <p:spPr>
          <a:xfrm>
            <a:off x="1100132" y="3079451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9A9560-DE5E-F84D-9825-168126DFC28A}"/>
              </a:ext>
            </a:extLst>
          </p:cNvPr>
          <p:cNvSpPr/>
          <p:nvPr/>
        </p:nvSpPr>
        <p:spPr>
          <a:xfrm>
            <a:off x="1100172" y="4058417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69A7E4-8C15-BA4B-ADE6-9CF5E9E1CFB8}"/>
              </a:ext>
            </a:extLst>
          </p:cNvPr>
          <p:cNvSpPr/>
          <p:nvPr/>
        </p:nvSpPr>
        <p:spPr>
          <a:xfrm>
            <a:off x="1100131" y="5037383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D0B331-D062-EC4A-ADD4-96CEDA7A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3" y="4366608"/>
            <a:ext cx="2686976" cy="2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370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Hãy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xếp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122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4BF39738-4694-554C-9623-F35E9A8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" y="27563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chơi xếp hình Thú cưng của bé">
            <a:extLst>
              <a:ext uri="{FF2B5EF4-FFF2-40B4-BE49-F238E27FC236}">
                <a16:creationId xmlns:a16="http://schemas.microsoft.com/office/drawing/2014/main" id="{86B3DF1B-D7AF-9E4E-A3DC-A53CA41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1" y="2797743"/>
            <a:ext cx="3457724" cy="3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DDD8ED-CCF6-964D-ADBD-ACAC8F0AE355}"/>
              </a:ext>
            </a:extLst>
          </p:cNvPr>
          <p:cNvGrpSpPr/>
          <p:nvPr/>
        </p:nvGrpSpPr>
        <p:grpSpPr>
          <a:xfrm>
            <a:off x="7867679" y="3291566"/>
            <a:ext cx="4276627" cy="3102471"/>
            <a:chOff x="7867679" y="3291566"/>
            <a:chExt cx="4276627" cy="31024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F665F4-EF1F-564A-9C51-CCD20F3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79" y="3928134"/>
              <a:ext cx="4276627" cy="2465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C796DC-BB62-244C-B93E-EA0644FB2D93}"/>
                </a:ext>
              </a:extLst>
            </p:cNvPr>
            <p:cNvSpPr txBox="1"/>
            <p:nvPr/>
          </p:nvSpPr>
          <p:spPr>
            <a:xfrm>
              <a:off x="8191407" y="3291566"/>
              <a:ext cx="3908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5 Pattaya" pitchFamily="2" charset="-34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9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370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Hãy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xếp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95CE2E-62E8-AC4B-9D37-BCE1FA9E9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" y="1853486"/>
            <a:ext cx="6015174" cy="4803161"/>
          </a:xfrm>
          <a:prstGeom prst="rect">
            <a:avLst/>
          </a:prstGeom>
        </p:spPr>
      </p:pic>
      <p:pic>
        <p:nvPicPr>
          <p:cNvPr id="11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6A68A433-5B75-714D-935E-441A4A87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07" y="26894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4895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D41DC-6F73-9647-BB29-A6EC5616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995397"/>
            <a:ext cx="10663534" cy="4173519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6F8F293A-5AA2-5942-9BE3-93B9C05BBC27}"/>
              </a:ext>
            </a:extLst>
          </p:cNvPr>
          <p:cNvSpPr/>
          <p:nvPr/>
        </p:nvSpPr>
        <p:spPr>
          <a:xfrm>
            <a:off x="7829550" y="3143250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45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“?”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F68DF-4B0D-FE42-8AB5-A81903B53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305291"/>
            <a:ext cx="10529888" cy="2970457"/>
          </a:xfrm>
          <a:prstGeom prst="rect">
            <a:avLst/>
          </a:prstGeom>
        </p:spPr>
      </p:pic>
      <p:sp>
        <p:nvSpPr>
          <p:cNvPr id="11" name="Donut 10">
            <a:extLst>
              <a:ext uri="{FF2B5EF4-FFF2-40B4-BE49-F238E27FC236}">
                <a16:creationId xmlns:a16="http://schemas.microsoft.com/office/drawing/2014/main" id="{A1FA75DA-0DF7-164D-B98B-9C75EFE3BDFA}"/>
              </a:ext>
            </a:extLst>
          </p:cNvPr>
          <p:cNvSpPr/>
          <p:nvPr/>
        </p:nvSpPr>
        <p:spPr>
          <a:xfrm>
            <a:off x="6359841" y="4361347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24376-E538-8B4C-96DE-3B0CC36004B0}"/>
              </a:ext>
            </a:extLst>
          </p:cNvPr>
          <p:cNvGrpSpPr/>
          <p:nvPr/>
        </p:nvGrpSpPr>
        <p:grpSpPr>
          <a:xfrm>
            <a:off x="1220628" y="570599"/>
            <a:ext cx="10591193" cy="1323439"/>
            <a:chOff x="1220628" y="570599"/>
            <a:chExt cx="10591193" cy="13234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CC4B47E-D95E-A74F-AB21-ED748804EC55}"/>
                </a:ext>
              </a:extLst>
            </p:cNvPr>
            <p:cNvSpPr/>
            <p:nvPr/>
          </p:nvSpPr>
          <p:spPr>
            <a:xfrm>
              <a:off x="1220628" y="570599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id="{FF3965E7-BE81-7341-821B-9583345C2936}"/>
                </a:ext>
              </a:extLst>
            </p:cNvPr>
            <p:cNvSpPr txBox="1"/>
            <p:nvPr/>
          </p:nvSpPr>
          <p:spPr>
            <a:xfrm>
              <a:off x="2632378" y="570599"/>
              <a:ext cx="894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theo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dạng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trụ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hoặc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cầu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cá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ngựa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sẽ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đến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ra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nào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DDD0B8-9C4B-CC4D-B1FD-F15ABAF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28" y="2061235"/>
            <a:ext cx="4964359" cy="459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7B093A9-992E-844D-97B9-CF437948CA9D}"/>
              </a:ext>
            </a:extLst>
          </p:cNvPr>
          <p:cNvGrpSpPr/>
          <p:nvPr/>
        </p:nvGrpSpPr>
        <p:grpSpPr>
          <a:xfrm>
            <a:off x="7333488" y="2224838"/>
            <a:ext cx="2871216" cy="1324315"/>
            <a:chOff x="7333488" y="2224838"/>
            <a:chExt cx="2871216" cy="1324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2BD0C-A180-5445-A33C-E1762D6E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76500" r="67397" b="9201"/>
            <a:stretch/>
          </p:blipFill>
          <p:spPr>
            <a:xfrm>
              <a:off x="8321040" y="2225714"/>
              <a:ext cx="1883664" cy="13234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9C6C01-B04D-164E-9C5B-98B0170A20BC}"/>
                </a:ext>
              </a:extLst>
            </p:cNvPr>
            <p:cNvSpPr txBox="1"/>
            <p:nvPr/>
          </p:nvSpPr>
          <p:spPr>
            <a:xfrm>
              <a:off x="7333488" y="22248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kumimoji="0" lang="en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C55979-F4CC-9047-94B7-2AE42AB3CFEC}"/>
              </a:ext>
            </a:extLst>
          </p:cNvPr>
          <p:cNvGrpSpPr/>
          <p:nvPr/>
        </p:nvGrpSpPr>
        <p:grpSpPr>
          <a:xfrm>
            <a:off x="7333488" y="3767076"/>
            <a:ext cx="2871216" cy="1323439"/>
            <a:chOff x="7333488" y="3767076"/>
            <a:chExt cx="2871216" cy="132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9CFFB9-318E-EE4A-A13A-931BE465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24" t="76206" r="42304" b="9495"/>
            <a:stretch/>
          </p:blipFill>
          <p:spPr>
            <a:xfrm>
              <a:off x="8321040" y="3767076"/>
              <a:ext cx="1883664" cy="13234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54988-5BBF-7442-BC92-735F5BAC304A}"/>
                </a:ext>
              </a:extLst>
            </p:cNvPr>
            <p:cNvSpPr txBox="1"/>
            <p:nvPr/>
          </p:nvSpPr>
          <p:spPr>
            <a:xfrm>
              <a:off x="7333488" y="3767076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98B6A5-6C5E-844D-813A-4DF4C972903F}"/>
              </a:ext>
            </a:extLst>
          </p:cNvPr>
          <p:cNvGrpSpPr/>
          <p:nvPr/>
        </p:nvGrpSpPr>
        <p:grpSpPr>
          <a:xfrm>
            <a:off x="7333488" y="5308438"/>
            <a:ext cx="2871216" cy="1323439"/>
            <a:chOff x="7333488" y="5308438"/>
            <a:chExt cx="2871216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6D8D22-6E02-DE43-829A-37E99CC7EAB8}"/>
                </a:ext>
              </a:extLst>
            </p:cNvPr>
            <p:cNvSpPr txBox="1"/>
            <p:nvPr/>
          </p:nvSpPr>
          <p:spPr>
            <a:xfrm>
              <a:off x="7333488" y="53084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878B1-B7A2-7740-919E-3B4B6D64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41" t="76158" r="4587" b="9543"/>
            <a:stretch/>
          </p:blipFill>
          <p:spPr>
            <a:xfrm>
              <a:off x="8321040" y="5308438"/>
              <a:ext cx="1883664" cy="1323439"/>
            </a:xfrm>
            <a:prstGeom prst="rect">
              <a:avLst/>
            </a:prstGeom>
          </p:spPr>
        </p:pic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9F8E7CA-2801-0345-866C-B057A7488CB5}"/>
              </a:ext>
            </a:extLst>
          </p:cNvPr>
          <p:cNvCxnSpPr>
            <a:cxnSpLocks/>
          </p:cNvCxnSpPr>
          <p:nvPr/>
        </p:nvCxnSpPr>
        <p:spPr>
          <a:xfrm>
            <a:off x="1810512" y="2686503"/>
            <a:ext cx="3749040" cy="2781609"/>
          </a:xfrm>
          <a:prstGeom prst="bentConnector3">
            <a:avLst>
              <a:gd name="adj1" fmla="val 9829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id="{2177F0FE-26FF-3745-ACAE-758CAA15BE5C}"/>
              </a:ext>
            </a:extLst>
          </p:cNvPr>
          <p:cNvSpPr/>
          <p:nvPr/>
        </p:nvSpPr>
        <p:spPr>
          <a:xfrm>
            <a:off x="7172539" y="5340310"/>
            <a:ext cx="973647" cy="947091"/>
          </a:xfrm>
          <a:prstGeom prst="donut">
            <a:avLst>
              <a:gd name="adj" fmla="val 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097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5D80474-0119-3E47-B1A2-77A537CB37DB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74FE0-89E8-F642-B6D8-DFE31D23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3928122"/>
            <a:ext cx="5081299" cy="2929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79E87-BDD7-0144-2148-813ED8627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336" y="656102"/>
            <a:ext cx="8309568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1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trụ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4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832122" y="5821072"/>
            <a:ext cx="834065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2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ADD0537-AEF3-E347-B814-2200518DACC9}"/>
              </a:ext>
            </a:extLst>
          </p:cNvPr>
          <p:cNvSpPr/>
          <p:nvPr/>
        </p:nvSpPr>
        <p:spPr>
          <a:xfrm>
            <a:off x="981683" y="426061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1" name="B"/>
          <p:cNvSpPr/>
          <p:nvPr/>
        </p:nvSpPr>
        <p:spPr>
          <a:xfrm>
            <a:off x="5772991" y="2736881"/>
            <a:ext cx="5181358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757456" y="2488045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251930" y="515796"/>
            <a:ext cx="10050698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 3: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5729023" y="3572362"/>
            <a:ext cx="5225326" cy="6807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5863000" y="285366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5772991" y="4435983"/>
            <a:ext cx="5167697" cy="68073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5877129" y="454335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5" action="ppaction://hlinksldjump"/>
          </p:cNvPr>
          <p:cNvSpPr/>
          <p:nvPr/>
        </p:nvSpPr>
        <p:spPr>
          <a:xfrm>
            <a:off x="5842066" y="367973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9946824" y="6009743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0954349" y="6093263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" action="ppaction://noaction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" action="ppaction://noaction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9426454" y="6093255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703676" y="4464279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757619" y="3395826"/>
            <a:ext cx="875695" cy="1001576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4B6254-4D41-C04B-A10A-4FA00BC98E7A}"/>
              </a:ext>
            </a:extLst>
          </p:cNvPr>
          <p:cNvGrpSpPr/>
          <p:nvPr/>
        </p:nvGrpSpPr>
        <p:grpSpPr>
          <a:xfrm>
            <a:off x="927870" y="1875423"/>
            <a:ext cx="4511891" cy="1565829"/>
            <a:chOff x="927870" y="1875423"/>
            <a:chExt cx="4511891" cy="1565829"/>
          </a:xfrm>
        </p:grpSpPr>
        <p:sp>
          <p:nvSpPr>
            <p:cNvPr id="2" name="Magnetic Disk 1">
              <a:extLst>
                <a:ext uri="{FF2B5EF4-FFF2-40B4-BE49-F238E27FC236}">
                  <a16:creationId xmlns:a16="http://schemas.microsoft.com/office/drawing/2014/main" id="{3FFD1E0A-42DE-5D41-B651-795097D091AB}"/>
                </a:ext>
              </a:extLst>
            </p:cNvPr>
            <p:cNvSpPr/>
            <p:nvPr/>
          </p:nvSpPr>
          <p:spPr>
            <a:xfrm>
              <a:off x="927870" y="1875423"/>
              <a:ext cx="1108217" cy="1355903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B6F71DD7-2C17-6645-8C71-7EE6F96A3C8F}"/>
                </a:ext>
              </a:extLst>
            </p:cNvPr>
            <p:cNvSpPr/>
            <p:nvPr/>
          </p:nvSpPr>
          <p:spPr>
            <a:xfrm>
              <a:off x="2369317" y="194543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 :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DAC0A4-0B67-384B-A4B0-A08C456DD30E}"/>
              </a:ext>
            </a:extLst>
          </p:cNvPr>
          <p:cNvGrpSpPr/>
          <p:nvPr/>
        </p:nvGrpSpPr>
        <p:grpSpPr>
          <a:xfrm>
            <a:off x="696983" y="3514922"/>
            <a:ext cx="4872500" cy="1495813"/>
            <a:chOff x="696983" y="3514922"/>
            <a:chExt cx="4872500" cy="1495813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A96D0317-A8C4-3C4A-87F3-83525D2D9B57}"/>
                </a:ext>
              </a:extLst>
            </p:cNvPr>
            <p:cNvSpPr/>
            <p:nvPr/>
          </p:nvSpPr>
          <p:spPr>
            <a:xfrm>
              <a:off x="696983" y="3531463"/>
              <a:ext cx="1642516" cy="1123417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Cloud 36">
              <a:extLst>
                <a:ext uri="{FF2B5EF4-FFF2-40B4-BE49-F238E27FC236}">
                  <a16:creationId xmlns:a16="http://schemas.microsoft.com/office/drawing/2014/main" id="{FBE073FE-21F7-4C45-A238-12FD8528FB21}"/>
                </a:ext>
              </a:extLst>
            </p:cNvPr>
            <p:cNvSpPr/>
            <p:nvPr/>
          </p:nvSpPr>
          <p:spPr>
            <a:xfrm>
              <a:off x="2499039" y="3514922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x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64FFE7-D8C4-0D4D-B53C-889261DDAD6D}"/>
              </a:ext>
            </a:extLst>
          </p:cNvPr>
          <p:cNvGrpSpPr/>
          <p:nvPr/>
        </p:nvGrpSpPr>
        <p:grpSpPr>
          <a:xfrm>
            <a:off x="843895" y="4915318"/>
            <a:ext cx="4697296" cy="1696264"/>
            <a:chOff x="843895" y="4915318"/>
            <a:chExt cx="4697296" cy="1696264"/>
          </a:xfrm>
        </p:grpSpPr>
        <p:pic>
          <p:nvPicPr>
            <p:cNvPr id="4098" name="Picture 2" descr="Thế Giới Trái Đất Quả Địa Cầu Hành - Miễn Phí vector hình ảnh trên Pixabay">
              <a:extLst>
                <a:ext uri="{FF2B5EF4-FFF2-40B4-BE49-F238E27FC236}">
                  <a16:creationId xmlns:a16="http://schemas.microsoft.com/office/drawing/2014/main" id="{952CE37D-4434-374A-9929-1B3C574A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3895" y="4915318"/>
              <a:ext cx="1477116" cy="149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4C936019-BB1F-D44A-A5FB-884144FB3358}"/>
                </a:ext>
              </a:extLst>
            </p:cNvPr>
            <p:cNvSpPr/>
            <p:nvPr/>
          </p:nvSpPr>
          <p:spPr>
            <a:xfrm>
              <a:off x="2470747" y="511576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 :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307418" y="481859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4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tòa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2615711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4569718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47074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2784741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196" name="Picture 4" descr="Top các phần mềm quản lý tòa nhà, chung cư tốt nhất">
            <a:extLst>
              <a:ext uri="{FF2B5EF4-FFF2-40B4-BE49-F238E27FC236}">
                <a16:creationId xmlns:a16="http://schemas.microsoft.com/office/drawing/2014/main" id="{E358BD34-6A43-AB49-88AD-F23C8210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0" y="3429634"/>
            <a:ext cx="5733471" cy="28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285307" y="536260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5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4546752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2363872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2501626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4715782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92" name="Picture 4" descr="Bài 6. Vẽ quả dạng hình cầu">
            <a:extLst>
              <a:ext uri="{FF2B5EF4-FFF2-40B4-BE49-F238E27FC236}">
                <a16:creationId xmlns:a16="http://schemas.microsoft.com/office/drawing/2014/main" id="{EAB0E212-0183-8D47-BEA6-9BA53FD6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64" y="2287014"/>
            <a:ext cx="4304204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670" y="-915793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59645" y="3604404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" y="241749"/>
            <a:ext cx="1872510" cy="1872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50C32-5F9B-B54F-82BD-DF44ED82B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0" y="608336"/>
            <a:ext cx="9378199" cy="4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5D80474-0119-3E47-B1A2-77A537CB37DB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74FE0-89E8-F642-B6D8-DFE31D23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3928122"/>
            <a:ext cx="5081299" cy="29298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DB617B-C106-E90B-A77B-44B4A5BEF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CA103-0FE6-2A8F-0807-2C81CB5A7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337" y="1941473"/>
            <a:ext cx="845588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239</Words>
  <Application>Microsoft Office PowerPoint</Application>
  <PresentationFormat>Widescreen</PresentationFormat>
  <Paragraphs>68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 Light</vt:lpstr>
      <vt:lpstr>微软雅黑</vt:lpstr>
      <vt:lpstr>#9Slide05 SVNVanilla Daisy Pro</vt:lpstr>
      <vt:lpstr>#9Slide07 Cadena</vt:lpstr>
      <vt:lpstr>Arial</vt:lpstr>
      <vt:lpstr>Calibri</vt:lpstr>
      <vt:lpstr>Cambria</vt:lpstr>
      <vt:lpstr>Coiny</vt:lpstr>
      <vt:lpstr>Fredoka One</vt:lpstr>
      <vt:lpstr>Inconsolata</vt:lpstr>
      <vt:lpstr>Merriweather</vt:lpstr>
      <vt:lpstr>自定义设计方案</vt:lpstr>
      <vt:lpstr>第一PPT，www.1ppt.com</vt:lpstr>
      <vt:lpstr>Funny Family Quiz by Slidesgo</vt:lpstr>
      <vt:lpstr>4_Funny Family Quiz by Slidesgo</vt:lpstr>
      <vt:lpstr>PowerPoint Presentation</vt:lpstr>
      <vt:lpstr>PowerPoint Presentation</vt:lpstr>
      <vt:lpstr>CÂU 1: Có bao nhiêu vật có hình khối trụ? </vt:lpstr>
      <vt:lpstr>CÂU 2: Có bao nhiêu vật có hình khối cầu? </vt:lpstr>
      <vt:lpstr>Câu 3: Khối nào có phép tính nhỏ nhất</vt:lpstr>
      <vt:lpstr>CÂU 4: Các tòa nhà thường có hình dạng khối gì?</vt:lpstr>
      <vt:lpstr>CÂU 5: Nhiều loại quả thường có hình dạng khối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37</cp:revision>
  <dcterms:created xsi:type="dcterms:W3CDTF">2021-07-24T01:07:49Z</dcterms:created>
  <dcterms:modified xsi:type="dcterms:W3CDTF">2026-02-11T08:53:40Z</dcterms:modified>
</cp:coreProperties>
</file>