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4A2A8"/>
    <a:srgbClr val="FBDDDF"/>
    <a:srgbClr val="F5B81F"/>
    <a:srgbClr val="F9D172"/>
    <a:srgbClr val="FFE2B2"/>
    <a:srgbClr val="E3EBA2"/>
    <a:srgbClr val="C1E7A7"/>
    <a:srgbClr val="B4DE86"/>
    <a:srgbClr val="FBDCD9"/>
    <a:srgbClr val="7DA12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2909" autoAdjust="0"/>
  </p:normalViewPr>
  <p:slideViewPr>
    <p:cSldViewPr snapToGrid="0">
      <p:cViewPr>
        <p:scale>
          <a:sx n="100" d="100"/>
          <a:sy n="100" d="100"/>
        </p:scale>
        <p:origin x="43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=""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645918"/>
            <a:ext cx="6113417" cy="238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32:</a:t>
            </a:r>
          </a:p>
          <a:p>
            <a:pPr algn="ctr">
              <a:lnSpc>
                <a:spcPct val="150000"/>
              </a:lnSpc>
            </a:pPr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900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9022" y="1369567"/>
            <a:ext cx="10414938" cy="3985226"/>
            <a:chOff x="1183342" y="1369567"/>
            <a:chExt cx="10414938" cy="398522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389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khi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4,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5,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6 </a:t>
              </a:r>
              <a:r>
                <a:rPr lang="en-US" sz="2800" dirty="0" err="1" smtClean="0"/>
                <a:t>thì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chỉ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A. 3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B. 4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15 </a:t>
              </a:r>
              <a:r>
                <a:rPr lang="en-US" sz="2800" dirty="0" err="1" smtClean="0"/>
                <a:t>phút</a:t>
              </a:r>
              <a:r>
                <a:rPr lang="en-US" sz="2800" dirty="0"/>
                <a:t>.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C. 4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90351" y="2829610"/>
            <a:ext cx="3672552" cy="3575906"/>
            <a:chOff x="1800786" y="3410493"/>
            <a:chExt cx="2686908" cy="2616200"/>
          </a:xfrm>
        </p:grpSpPr>
        <p:pic>
          <p:nvPicPr>
            <p:cNvPr id="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8270935" y="3658106"/>
            <a:ext cx="101064" cy="1881248"/>
            <a:chOff x="4658451" y="3999435"/>
            <a:chExt cx="73940" cy="1376350"/>
          </a:xfrm>
        </p:grpSpPr>
        <p:grpSp>
          <p:nvGrpSpPr>
            <p:cNvPr id="10" name="Group 9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5" name="Isosceles Triangle 14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3" name="Isosceles Triangle 12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820000">
            <a:off x="8232995" y="3865664"/>
            <a:ext cx="176941" cy="1483712"/>
            <a:chOff x="4783093" y="4150007"/>
            <a:chExt cx="129453" cy="1085509"/>
          </a:xfrm>
        </p:grpSpPr>
        <p:grpSp>
          <p:nvGrpSpPr>
            <p:cNvPr id="18" name="Group 17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3" name="Isosceles Triangle 22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1" name="Isosceles Triangle 20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1679772" y="3512457"/>
            <a:ext cx="537029" cy="537029"/>
          </a:xfrm>
          <a:prstGeom prst="ellipse">
            <a:avLst/>
          </a:prstGeom>
          <a:noFill/>
          <a:ln w="28575">
            <a:solidFill>
              <a:srgbClr val="E43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31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28054" y="927100"/>
            <a:ext cx="10015204" cy="5346700"/>
            <a:chOff x="1220154" y="1193800"/>
            <a:chExt cx="9753524" cy="5207000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890" t="46258" r="5813" b="21833"/>
            <a:stretch/>
          </p:blipFill>
          <p:spPr bwMode="auto">
            <a:xfrm>
              <a:off x="1220154" y="1205961"/>
              <a:ext cx="9753524" cy="5194839"/>
            </a:xfrm>
            <a:prstGeom prst="round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3632200" y="1193800"/>
              <a:ext cx="4565650" cy="1016002"/>
            </a:xfrm>
            <a:custGeom>
              <a:avLst/>
              <a:gdLst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5650" h="1016002">
                  <a:moveTo>
                    <a:pt x="0" y="0"/>
                  </a:moveTo>
                  <a:lnTo>
                    <a:pt x="31750" y="285750"/>
                  </a:lnTo>
                  <a:cubicBezTo>
                    <a:pt x="336550" y="408517"/>
                    <a:pt x="438150" y="486833"/>
                    <a:pt x="565150" y="711200"/>
                  </a:cubicBezTo>
                  <a:cubicBezTo>
                    <a:pt x="560917" y="783167"/>
                    <a:pt x="594783" y="861483"/>
                    <a:pt x="552450" y="927100"/>
                  </a:cubicBezTo>
                  <a:cubicBezTo>
                    <a:pt x="645583" y="1007533"/>
                    <a:pt x="757767" y="999067"/>
                    <a:pt x="831850" y="1016000"/>
                  </a:cubicBezTo>
                  <a:lnTo>
                    <a:pt x="838200" y="819150"/>
                  </a:lnTo>
                  <a:lnTo>
                    <a:pt x="3702050" y="812800"/>
                  </a:lnTo>
                  <a:cubicBezTo>
                    <a:pt x="3704167" y="880533"/>
                    <a:pt x="3640638" y="1016737"/>
                    <a:pt x="3708400" y="1016000"/>
                  </a:cubicBezTo>
                  <a:cubicBezTo>
                    <a:pt x="3903133" y="1013883"/>
                    <a:pt x="3958167" y="973667"/>
                    <a:pt x="4025900" y="914400"/>
                  </a:cubicBezTo>
                  <a:cubicBezTo>
                    <a:pt x="4212167" y="486833"/>
                    <a:pt x="4328583" y="510117"/>
                    <a:pt x="4508500" y="355600"/>
                  </a:cubicBezTo>
                  <a:lnTo>
                    <a:pt x="45656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24300" y="2711450"/>
              <a:ext cx="549275" cy="1111250"/>
            </a:xfrm>
            <a:custGeom>
              <a:avLst/>
              <a:gdLst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275" h="1111250">
                  <a:moveTo>
                    <a:pt x="412750" y="0"/>
                  </a:moveTo>
                  <a:lnTo>
                    <a:pt x="549275" y="0"/>
                  </a:lnTo>
                  <a:lnTo>
                    <a:pt x="549275" y="1111250"/>
                  </a:lnTo>
                  <a:lnTo>
                    <a:pt x="0" y="1111250"/>
                  </a:lnTo>
                  <a:lnTo>
                    <a:pt x="0" y="384175"/>
                  </a:lnTo>
                  <a:cubicBezTo>
                    <a:pt x="153458" y="306917"/>
                    <a:pt x="310092" y="289983"/>
                    <a:pt x="412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9488" y="2686050"/>
              <a:ext cx="314325" cy="390525"/>
            </a:xfrm>
            <a:custGeom>
              <a:avLst/>
              <a:gdLst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90525">
                  <a:moveTo>
                    <a:pt x="0" y="0"/>
                  </a:moveTo>
                  <a:lnTo>
                    <a:pt x="261937" y="0"/>
                  </a:lnTo>
                  <a:cubicBezTo>
                    <a:pt x="269875" y="127000"/>
                    <a:pt x="296862" y="139700"/>
                    <a:pt x="314325" y="209550"/>
                  </a:cubicBezTo>
                  <a:lnTo>
                    <a:pt x="0" y="390525"/>
                  </a:lnTo>
                  <a:cubicBezTo>
                    <a:pt x="1587" y="266700"/>
                    <a:pt x="3175" y="1428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29488" y="2943225"/>
              <a:ext cx="528637" cy="904875"/>
            </a:xfrm>
            <a:custGeom>
              <a:avLst/>
              <a:gdLst>
                <a:gd name="connsiteX0" fmla="*/ 0 w 528637"/>
                <a:gd name="connsiteY0" fmla="*/ 204788 h 904875"/>
                <a:gd name="connsiteX1" fmla="*/ 352425 w 528637"/>
                <a:gd name="connsiteY1" fmla="*/ 0 h 904875"/>
                <a:gd name="connsiteX2" fmla="*/ 528637 w 528637"/>
                <a:gd name="connsiteY2" fmla="*/ 128588 h 904875"/>
                <a:gd name="connsiteX3" fmla="*/ 238125 w 528637"/>
                <a:gd name="connsiteY3" fmla="*/ 904875 h 904875"/>
                <a:gd name="connsiteX4" fmla="*/ 0 w 528637"/>
                <a:gd name="connsiteY4" fmla="*/ 904875 h 904875"/>
                <a:gd name="connsiteX5" fmla="*/ 0 w 528637"/>
                <a:gd name="connsiteY5" fmla="*/ 204788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37" h="904875">
                  <a:moveTo>
                    <a:pt x="0" y="204788"/>
                  </a:moveTo>
                  <a:lnTo>
                    <a:pt x="352425" y="0"/>
                  </a:lnTo>
                  <a:lnTo>
                    <a:pt x="528637" y="128588"/>
                  </a:lnTo>
                  <a:lnTo>
                    <a:pt x="238125" y="904875"/>
                  </a:lnTo>
                  <a:lnTo>
                    <a:pt x="0" y="904875"/>
                  </a:lnTo>
                  <a:cubicBezTo>
                    <a:pt x="1587" y="681038"/>
                    <a:pt x="3175" y="457200"/>
                    <a:pt x="0" y="2047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4722" y="4932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ảnh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1652" y="3157625"/>
            <a:ext cx="36071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Tây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Nguyên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2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633" y="2987982"/>
            <a:ext cx="3001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Huế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13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252" y="5933488"/>
            <a:ext cx="45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Mù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Cang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Chải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30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8245" y="5869988"/>
            <a:ext cx="4473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Chợ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nổi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Năm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Căn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21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5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tàng</a:t>
              </a:r>
              <a:r>
                <a:rPr lang="en-US" sz="2800" dirty="0" smtClean="0"/>
                <a:t> </a:t>
              </a:r>
              <a:r>
                <a:rPr lang="en-US" sz="2800" dirty="0" err="1"/>
                <a:t>L</a:t>
              </a:r>
              <a:r>
                <a:rPr lang="en-US" sz="2800" dirty="0" err="1" smtClean="0"/>
                <a:t>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sử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sự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Nam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52" t="12774" r="9617" b="58581"/>
          <a:stretch/>
        </p:blipFill>
        <p:spPr bwMode="auto">
          <a:xfrm>
            <a:off x="2314933" y="1499907"/>
            <a:ext cx="7425968" cy="401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672" y="5410878"/>
            <a:ext cx="959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tàng</a:t>
            </a:r>
            <a:r>
              <a:rPr lang="en-US" sz="2800" dirty="0" smtClean="0"/>
              <a:t> </a:t>
            </a:r>
            <a:r>
              <a:rPr lang="en-US" sz="2800" dirty="0" err="1" smtClean="0"/>
              <a:t>mở</a:t>
            </a:r>
            <a:r>
              <a:rPr lang="en-US" sz="2800" dirty="0" smtClean="0"/>
              <a:t> </a:t>
            </a:r>
            <a:r>
              <a:rPr lang="en-US" sz="2800" dirty="0" err="1" smtClean="0"/>
              <a:t>cửa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8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16 </a:t>
            </a:r>
            <a:r>
              <a:rPr lang="en-US" sz="2800" dirty="0" err="1" smtClean="0"/>
              <a:t>giờ</a:t>
            </a:r>
            <a:r>
              <a:rPr lang="en-US" sz="2800" dirty="0" smtClean="0"/>
              <a:t> 30 </a:t>
            </a:r>
            <a:r>
              <a:rPr lang="en-US" sz="2800" dirty="0" err="1" smtClean="0"/>
              <a:t>phút</a:t>
            </a:r>
            <a:r>
              <a:rPr lang="en-US" sz="2800" dirty="0" smtClean="0"/>
              <a:t>.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thăm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tàng</a:t>
            </a:r>
            <a:r>
              <a:rPr lang="en-US" sz="2800" dirty="0"/>
              <a:t>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35155" y="2636900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155" y="4610271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11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9677" y="2636900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5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69677" y="4610271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2339" y="2918254"/>
            <a:ext cx="717452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BD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3194" y="3756603"/>
            <a:ext cx="745588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Việt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4253" y="3714399"/>
            <a:ext cx="890270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Nam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559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964436"/>
            <a:chOff x="1183342" y="1369567"/>
            <a:chExt cx="10414938" cy="96443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379896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môn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năng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khiếu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05" t="52657" r="12638" b="11841"/>
          <a:stretch/>
        </p:blipFill>
        <p:spPr bwMode="auto">
          <a:xfrm>
            <a:off x="2919847" y="1488859"/>
            <a:ext cx="5999073" cy="427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1069" y="5767750"/>
            <a:ext cx="959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rổ</a:t>
            </a:r>
            <a:r>
              <a:rPr lang="en-US" sz="2800" dirty="0" smtClean="0"/>
              <a:t> </a:t>
            </a:r>
            <a:r>
              <a:rPr lang="en-US" sz="2800" dirty="0" err="1" smtClean="0"/>
              <a:t>Rô-bốt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005741" y="2285208"/>
            <a:ext cx="1914106" cy="478302"/>
          </a:xfrm>
          <a:prstGeom prst="roundRect">
            <a:avLst/>
          </a:prstGeom>
          <a:solidFill>
            <a:srgbClr val="E3EBA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741" y="4461943"/>
            <a:ext cx="1914106" cy="478302"/>
          </a:xfrm>
          <a:prstGeom prst="roundRect">
            <a:avLst/>
          </a:prstGeom>
          <a:solidFill>
            <a:srgbClr val="FFE2B2"/>
          </a:solidFill>
          <a:ln w="28575">
            <a:solidFill>
              <a:srgbClr val="F9D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7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8920" y="2285208"/>
            <a:ext cx="1914106" cy="478302"/>
          </a:xfrm>
          <a:prstGeom prst="roundRect">
            <a:avLst/>
          </a:prstGeom>
          <a:solidFill>
            <a:srgbClr val="FBDDDF"/>
          </a:solidFill>
          <a:ln w="28575">
            <a:solidFill>
              <a:srgbClr val="F4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18920" y="4461943"/>
            <a:ext cx="1914106" cy="478302"/>
          </a:xfrm>
          <a:prstGeom prst="roundRect">
            <a:avLst/>
          </a:prstGeom>
          <a:solidFill>
            <a:srgbClr val="F9D172"/>
          </a:solidFill>
          <a:ln w="28575">
            <a:solidFill>
              <a:srgbClr val="F5B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5" y="4694994"/>
            <a:ext cx="1349310" cy="1318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8" y="2504672"/>
            <a:ext cx="1349310" cy="1318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5465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2275" y="10287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tư, ngày 15 tháng 12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Luyện tập chung ( trang 122)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248</Words>
  <Application>Microsoft Office PowerPoint</Application>
  <PresentationFormat>Custom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shop</cp:lastModifiedBy>
  <cp:revision>61</cp:revision>
  <dcterms:created xsi:type="dcterms:W3CDTF">2021-06-02T01:34:28Z</dcterms:created>
  <dcterms:modified xsi:type="dcterms:W3CDTF">2021-12-15T02:51:16Z</dcterms:modified>
</cp:coreProperties>
</file>