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96" r:id="rId2"/>
    <p:sldMasterId id="2147483717" r:id="rId3"/>
    <p:sldMasterId id="2147483721" r:id="rId4"/>
    <p:sldMasterId id="2147483741" r:id="rId5"/>
    <p:sldMasterId id="2147483753" r:id="rId6"/>
  </p:sldMasterIdLst>
  <p:notesMasterIdLst>
    <p:notesMasterId r:id="rId20"/>
  </p:notesMasterIdLst>
  <p:sldIdLst>
    <p:sldId id="325" r:id="rId7"/>
    <p:sldId id="295" r:id="rId8"/>
    <p:sldId id="279" r:id="rId9"/>
    <p:sldId id="336" r:id="rId10"/>
    <p:sldId id="286" r:id="rId11"/>
    <p:sldId id="311" r:id="rId12"/>
    <p:sldId id="337" r:id="rId13"/>
    <p:sldId id="273" r:id="rId14"/>
    <p:sldId id="270" r:id="rId15"/>
    <p:sldId id="303" r:id="rId16"/>
    <p:sldId id="340" r:id="rId17"/>
    <p:sldId id="341" r:id="rId18"/>
    <p:sldId id="34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750" autoAdjust="0"/>
  </p:normalViewPr>
  <p:slideViewPr>
    <p:cSldViewPr snapToGrid="0">
      <p:cViewPr varScale="1">
        <p:scale>
          <a:sx n="58" d="100"/>
          <a:sy n="58" d="100"/>
        </p:scale>
        <p:origin x="8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71937-7A35-4F52-BAE1-77D35084084B}" type="datetimeFigureOut">
              <a:rPr lang="en-US" smtClean="0"/>
              <a:t>10/13/2025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648FD-BDBD-470A-B67C-61E4AEAFF519}" type="slidenum">
              <a:rPr lang="en-US" smtClean="0"/>
              <a:t>‹#›</a:t>
            </a:fld>
            <a:endParaRPr lang="en-US"/>
          </a:p>
        </p:txBody>
      </p:sp>
    </p:spTree>
    <p:extLst>
      <p:ext uri="{BB962C8B-B14F-4D97-AF65-F5344CB8AC3E}">
        <p14:creationId xmlns:p14="http://schemas.microsoft.com/office/powerpoint/2010/main" val="2586918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BE8AA-52C3-4508-A74C-9B5F5222967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8008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5656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709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716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4416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50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1138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2180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3769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88838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1897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2025/10/13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4070139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935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4840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208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579093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40491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841489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2257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2389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917902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070641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991528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136428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786147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117892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109361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612613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857109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61297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53753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853742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6913101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0914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089277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765474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725830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2492782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854769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78F2A3-D581-48CC-BEE3-0982EB8DB330}"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999962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74641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77811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8F2A3-D581-48CC-BEE3-0982EB8DB330}"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4986059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8F2A3-D581-48CC-BEE3-0982EB8DB330}"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5576652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8F2A3-D581-48CC-BEE3-0982EB8DB330}" type="datetimeFigureOut">
              <a:rPr lang="en-US" smtClean="0"/>
              <a:t>10/13/2025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916591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8F2A3-D581-48CC-BEE3-0982EB8DB330}" type="datetimeFigureOut">
              <a:rPr lang="en-US" smtClean="0"/>
              <a:t>10/13/2025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9260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8F2A3-D581-48CC-BEE3-0982EB8DB330}" type="datetimeFigureOut">
              <a:rPr lang="en-US" smtClean="0"/>
              <a:t>10/13/2025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972020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3695606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4458532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2086471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93954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86662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2025/10/13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42263026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46706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20589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3264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72163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14163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353826178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2025/10/13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pic>
        <p:nvPicPr>
          <p:cNvPr id="8" name="Picture 7">
            <a:extLst>
              <a:ext uri="{FF2B5EF4-FFF2-40B4-BE49-F238E27FC236}">
                <a16:creationId xmlns:a16="http://schemas.microsoft.com/office/drawing/2014/main" id="{6F5F6FC8-C1E9-4364-AFB1-1C48DBCE630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90094FA4-2543-4B5C-878C-E293A5710D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12378556-68EC-4C83-9B44-9B89F2B633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28396957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DBF0C31A-11F6-4509-9C59-4DEAF70CB60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2025/10/13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14521613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F2A3-D581-48CC-BEE3-0982EB8DB330}" type="datetimeFigureOut">
              <a:rPr lang="en-US" smtClean="0"/>
              <a:t>10/13/2025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8C058-2AB2-4F66-8B3A-4DA10EBC1D05}" type="slidenum">
              <a:rPr lang="en-US" smtClean="0"/>
              <a:t>‹#›</a:t>
            </a:fld>
            <a:endParaRPr lang="en-US"/>
          </a:p>
        </p:txBody>
      </p:sp>
    </p:spTree>
    <p:extLst>
      <p:ext uri="{BB962C8B-B14F-4D97-AF65-F5344CB8AC3E}">
        <p14:creationId xmlns:p14="http://schemas.microsoft.com/office/powerpoint/2010/main" val="417511403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6.jpe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42.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9.xml"/><Relationship Id="rId6" Type="http://schemas.openxmlformats.org/officeDocument/2006/relationships/image" Target="../media/image44.png"/><Relationship Id="rId5" Type="http://schemas.openxmlformats.org/officeDocument/2006/relationships/image" Target="../media/image43.png"/><Relationship Id="rId4" Type="http://schemas.microsoft.com/office/2007/relationships/hdphoto" Target="../media/hdphoto4.wdp"/><Relationship Id="rId9"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9.xml"/><Relationship Id="rId5" Type="http://schemas.openxmlformats.org/officeDocument/2006/relationships/image" Target="../media/image18.emf"/><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9.xml"/><Relationship Id="rId5" Type="http://schemas.openxmlformats.org/officeDocument/2006/relationships/image" Target="../media/image18.emf"/><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emf"/><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38.xml"/><Relationship Id="rId6" Type="http://schemas.microsoft.com/office/2007/relationships/hdphoto" Target="../media/hdphoto3.wdp"/><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emf"/><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18.emf"/><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38.xml"/><Relationship Id="rId6" Type="http://schemas.microsoft.com/office/2007/relationships/hdphoto" Target="../media/hdphoto3.wdp"/><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emf"/><Relationship Id="rId9" Type="http://schemas.openxmlformats.org/officeDocument/2006/relationships/image" Target="../media/image20.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1.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30.png"/><Relationship Id="rId5" Type="http://schemas.openxmlformats.org/officeDocument/2006/relationships/image" Target="../media/image13.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55.svg"/><Relationship Id="rId3" Type="http://schemas.openxmlformats.org/officeDocument/2006/relationships/image" Target="../media/image33.png"/><Relationship Id="rId7" Type="http://schemas.openxmlformats.org/officeDocument/2006/relationships/image" Target="../media/image13.png"/><Relationship Id="rId12" Type="http://schemas.openxmlformats.org/officeDocument/2006/relationships/image" Target="../media/image36.png"/><Relationship Id="rId2" Type="http://schemas.openxmlformats.org/officeDocument/2006/relationships/notesSlide" Target="../notesSlides/notesSlide7.xml"/><Relationship Id="rId16" Type="http://schemas.openxmlformats.org/officeDocument/2006/relationships/image" Target="../media/image38.png"/><Relationship Id="rId1" Type="http://schemas.openxmlformats.org/officeDocument/2006/relationships/slideLayout" Target="../slideLayouts/slideLayout28.xml"/><Relationship Id="rId6" Type="http://schemas.openxmlformats.org/officeDocument/2006/relationships/image" Target="../media/image11.png"/><Relationship Id="rId11" Type="http://schemas.openxmlformats.org/officeDocument/2006/relationships/image" Target="../media/image53.svg"/><Relationship Id="rId5" Type="http://schemas.openxmlformats.org/officeDocument/2006/relationships/image" Target="../media/image10.png"/><Relationship Id="rId15" Type="http://schemas.openxmlformats.org/officeDocument/2006/relationships/image" Target="../media/image57.svg"/><Relationship Id="rId10" Type="http://schemas.openxmlformats.org/officeDocument/2006/relationships/image" Target="../media/image35.png"/><Relationship Id="rId4" Type="http://schemas.openxmlformats.org/officeDocument/2006/relationships/image" Target="../media/image25.png"/><Relationship Id="rId9" Type="http://schemas.openxmlformats.org/officeDocument/2006/relationships/image" Target="../media/image51.sv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0" y="0"/>
            <a:ext cx="4847000"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2" name="Picture 1">
            <a:extLst>
              <a:ext uri="{FF2B5EF4-FFF2-40B4-BE49-F238E27FC236}">
                <a16:creationId xmlns:a16="http://schemas.microsoft.com/office/drawing/2014/main" id="{E81E8244-FDFE-88FD-A7FD-B6D9C1121C40}"/>
              </a:ext>
            </a:extLst>
          </p:cNvPr>
          <p:cNvPicPr>
            <a:picLocks noChangeAspect="1"/>
          </p:cNvPicPr>
          <p:nvPr/>
        </p:nvPicPr>
        <p:blipFill>
          <a:blip r:embed="rId5"/>
          <a:stretch>
            <a:fillRect/>
          </a:stretch>
        </p:blipFill>
        <p:spPr>
          <a:xfrm>
            <a:off x="1687075" y="482755"/>
            <a:ext cx="10022693" cy="3865199"/>
          </a:xfrm>
          <a:prstGeom prst="rect">
            <a:avLst/>
          </a:prstGeom>
        </p:spPr>
      </p:pic>
      <p:pic>
        <p:nvPicPr>
          <p:cNvPr id="3" name="Picture 2">
            <a:extLst>
              <a:ext uri="{FF2B5EF4-FFF2-40B4-BE49-F238E27FC236}">
                <a16:creationId xmlns:a16="http://schemas.microsoft.com/office/drawing/2014/main" id="{B1AE8873-F631-2FFA-1A92-E2E042188450}"/>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9994" b="92368" l="9994" r="89945">
                        <a14:foregroundMark x1="13022" y1="60812" x2="12598" y2="63416"/>
                      </a14:backgroundRemoval>
                    </a14:imgEffect>
                  </a14:imgLayer>
                </a14:imgProps>
              </a:ext>
              <a:ext uri="{28A0092B-C50C-407E-A947-70E740481C1C}">
                <a14:useLocalDpi xmlns:a14="http://schemas.microsoft.com/office/drawing/2010/main" val="0"/>
              </a:ext>
            </a:extLst>
          </a:blip>
          <a:stretch>
            <a:fillRect/>
          </a:stretch>
        </p:blipFill>
        <p:spPr>
          <a:xfrm flipH="1">
            <a:off x="-592104" y="1820583"/>
            <a:ext cx="5479981" cy="5479981"/>
          </a:xfrm>
          <a:prstGeom prst="rect">
            <a:avLst/>
          </a:prstGeom>
        </p:spPr>
      </p:pic>
    </p:spTree>
    <p:extLst>
      <p:ext uri="{BB962C8B-B14F-4D97-AF65-F5344CB8AC3E}">
        <p14:creationId xmlns:p14="http://schemas.microsoft.com/office/powerpoint/2010/main" val="4065964354"/>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585272" y="11878"/>
            <a:ext cx="5966437" cy="3069650"/>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id="{93A00CE2-4CE5-48B2-913F-1F71DC0EA81F}"/>
              </a:ext>
            </a:extLst>
          </p:cNvPr>
          <p:cNvSpPr/>
          <p:nvPr/>
        </p:nvSpPr>
        <p:spPr>
          <a:xfrm>
            <a:off x="4821172" y="1725052"/>
            <a:ext cx="3932487" cy="7694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Calibri Light"/>
                <a:ea typeface="微软雅黑" panose="020B0503020204020204" charset="-122"/>
                <a:cs typeface="+mn-cs"/>
              </a:rPr>
              <a:t>Tiêu</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Calibri Light"/>
                <a:ea typeface="微软雅黑" panose="020B0503020204020204" charset="-122"/>
                <a:cs typeface="+mn-cs"/>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Calibri Light"/>
                <a:ea typeface="微软雅黑" panose="020B0503020204020204" charset="-122"/>
                <a:cs typeface="+mn-cs"/>
              </a:rPr>
              <a:t>chí</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Calibri Light"/>
                <a:ea typeface="微软雅黑" panose="020B0503020204020204" charset="-122"/>
                <a:cs typeface="+mn-cs"/>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Calibri Light"/>
                <a:ea typeface="微软雅黑" panose="020B0503020204020204" charset="-122"/>
                <a:cs typeface="+mn-cs"/>
              </a:rPr>
              <a:t>đánh</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Calibri Light"/>
                <a:ea typeface="微软雅黑" panose="020B0503020204020204" charset="-122"/>
                <a:cs typeface="+mn-cs"/>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Calibri Light"/>
                <a:ea typeface="微软雅黑" panose="020B0503020204020204" charset="-122"/>
                <a:cs typeface="+mn-cs"/>
              </a:rPr>
              <a:t>giá</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Calibri Light"/>
              <a:ea typeface="微软雅黑" panose="020B0503020204020204" charset="-122"/>
              <a:cs typeface="+mn-cs"/>
            </a:endParaRPr>
          </a:p>
        </p:txBody>
      </p:sp>
      <p:sp>
        <p:nvSpPr>
          <p:cNvPr id="7" name="Rectangle 6">
            <a:extLst>
              <a:ext uri="{FF2B5EF4-FFF2-40B4-BE49-F238E27FC236}">
                <a16:creationId xmlns:a16="http://schemas.microsoft.com/office/drawing/2014/main" id="{9E0CDEF1-C4CE-4B4F-ADC7-CC46AD4C74EC}"/>
              </a:ext>
            </a:extLst>
          </p:cNvPr>
          <p:cNvSpPr/>
          <p:nvPr/>
        </p:nvSpPr>
        <p:spPr>
          <a:xfrm>
            <a:off x="4285960" y="3039487"/>
            <a:ext cx="3809056"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noFill/>
                </a:ln>
                <a:solidFill>
                  <a:srgbClr val="E53238">
                    <a:lumMod val="75000"/>
                  </a:srgbClr>
                </a:solidFill>
                <a:effectLst/>
                <a:uLnTx/>
                <a:uFillTx/>
                <a:latin typeface="Calibri"/>
                <a:ea typeface="微软雅黑"/>
                <a:cs typeface="Calibri" panose="020F0502020204030204" pitchFamily="34" charset="0"/>
              </a:rPr>
              <a:t>1. Sai không quá 5 lỗi </a:t>
            </a:r>
          </a:p>
        </p:txBody>
      </p:sp>
      <p:sp>
        <p:nvSpPr>
          <p:cNvPr id="12" name="Rectangle 11">
            <a:extLst>
              <a:ext uri="{FF2B5EF4-FFF2-40B4-BE49-F238E27FC236}">
                <a16:creationId xmlns:a16="http://schemas.microsoft.com/office/drawing/2014/main" id="{7A9454EE-FFE6-4819-A134-6A6AE87426DA}"/>
              </a:ext>
            </a:extLst>
          </p:cNvPr>
          <p:cNvSpPr/>
          <p:nvPr/>
        </p:nvSpPr>
        <p:spPr>
          <a:xfrm>
            <a:off x="4282911" y="3861401"/>
            <a:ext cx="4952253"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Calibri"/>
                <a:ea typeface="微软雅黑"/>
                <a:cs typeface="Calibri" panose="020F0502020204030204" pitchFamily="34" charset="0"/>
              </a:rPr>
              <a:t>2. </a:t>
            </a:r>
            <a:r>
              <a:rPr kumimoji="0" lang="en-US" sz="3200" b="0" i="0" u="none" strike="noStrike" kern="1200" cap="none" spc="0" normalizeH="0" baseline="0" noProof="0" dirty="0" err="1">
                <a:ln>
                  <a:noFill/>
                </a:ln>
                <a:solidFill>
                  <a:srgbClr val="0064D2">
                    <a:lumMod val="75000"/>
                  </a:srgbClr>
                </a:solidFill>
                <a:effectLst/>
                <a:uLnTx/>
                <a:uFillTx/>
                <a:latin typeface="Calibri"/>
                <a:ea typeface="微软雅黑"/>
                <a:cs typeface="Calibri" panose="020F0502020204030204" pitchFamily="34" charset="0"/>
              </a:rPr>
              <a:t>Chữ</a:t>
            </a:r>
            <a:r>
              <a:rPr kumimoji="0" lang="en-US" sz="3200" b="0" i="0" u="none" strike="noStrike" kern="1200" cap="none" spc="0" normalizeH="0" baseline="0" noProof="0" dirty="0">
                <a:ln>
                  <a:noFill/>
                </a:ln>
                <a:solidFill>
                  <a:srgbClr val="0064D2">
                    <a:lumMod val="75000"/>
                  </a:srgbClr>
                </a:solidFill>
                <a:effectLst/>
                <a:uLnTx/>
                <a:uFillTx/>
                <a:latin typeface="Calibri"/>
                <a:ea typeface="微软雅黑"/>
                <a:cs typeface="Calibri" panose="020F0502020204030204" pitchFamily="34" charset="0"/>
              </a:rPr>
              <a:t> </a:t>
            </a:r>
            <a:r>
              <a:rPr kumimoji="0" lang="en-US" sz="3200" b="0" i="0" u="none" strike="noStrike" kern="1200" cap="none" spc="0" normalizeH="0" baseline="0" noProof="0" dirty="0" err="1">
                <a:ln>
                  <a:noFill/>
                </a:ln>
                <a:solidFill>
                  <a:srgbClr val="0064D2">
                    <a:lumMod val="75000"/>
                  </a:srgbClr>
                </a:solidFill>
                <a:effectLst/>
                <a:uLnTx/>
                <a:uFillTx/>
                <a:latin typeface="Calibri"/>
                <a:ea typeface="微软雅黑"/>
                <a:cs typeface="Calibri" panose="020F0502020204030204" pitchFamily="34" charset="0"/>
              </a:rPr>
              <a:t>viết</a:t>
            </a:r>
            <a:r>
              <a:rPr kumimoji="0" lang="en-US" sz="3200" b="0" i="0" u="none" strike="noStrike" kern="1200" cap="none" spc="0" normalizeH="0" baseline="0" noProof="0" dirty="0">
                <a:ln>
                  <a:noFill/>
                </a:ln>
                <a:solidFill>
                  <a:srgbClr val="0064D2">
                    <a:lumMod val="75000"/>
                  </a:srgbClr>
                </a:solidFill>
                <a:effectLst/>
                <a:uLnTx/>
                <a:uFillTx/>
                <a:latin typeface="Calibri"/>
                <a:ea typeface="微软雅黑"/>
                <a:cs typeface="Calibri" panose="020F0502020204030204" pitchFamily="34" charset="0"/>
              </a:rPr>
              <a:t> </a:t>
            </a:r>
            <a:r>
              <a:rPr kumimoji="0" lang="en-US" sz="3200" b="0" i="0" u="none" strike="noStrike" kern="1200" cap="none" spc="0" normalizeH="0" baseline="0" noProof="0" dirty="0" err="1">
                <a:ln>
                  <a:noFill/>
                </a:ln>
                <a:solidFill>
                  <a:srgbClr val="0064D2">
                    <a:lumMod val="75000"/>
                  </a:srgbClr>
                </a:solidFill>
                <a:effectLst/>
                <a:uLnTx/>
                <a:uFillTx/>
                <a:latin typeface="Calibri"/>
                <a:ea typeface="微软雅黑"/>
                <a:cs typeface="Calibri" panose="020F0502020204030204" pitchFamily="34" charset="0"/>
              </a:rPr>
              <a:t>rõ</a:t>
            </a:r>
            <a:r>
              <a:rPr kumimoji="0" lang="en-US" sz="3200" b="0" i="0" u="none" strike="noStrike" kern="1200" cap="none" spc="0" normalizeH="0" baseline="0" noProof="0" dirty="0">
                <a:ln>
                  <a:noFill/>
                </a:ln>
                <a:solidFill>
                  <a:srgbClr val="0064D2">
                    <a:lumMod val="75000"/>
                  </a:srgbClr>
                </a:solidFill>
                <a:effectLst/>
                <a:uLnTx/>
                <a:uFillTx/>
                <a:latin typeface="Calibri"/>
                <a:ea typeface="微软雅黑"/>
                <a:cs typeface="Calibri" panose="020F0502020204030204" pitchFamily="34" charset="0"/>
              </a:rPr>
              <a:t> </a:t>
            </a:r>
            <a:r>
              <a:rPr kumimoji="0" lang="en-US" sz="3200" b="0" i="0" u="none" strike="noStrike" kern="1200" cap="none" spc="0" normalizeH="0" baseline="0" noProof="0" dirty="0" err="1">
                <a:ln>
                  <a:noFill/>
                </a:ln>
                <a:solidFill>
                  <a:srgbClr val="0064D2">
                    <a:lumMod val="75000"/>
                  </a:srgbClr>
                </a:solidFill>
                <a:effectLst/>
                <a:uLnTx/>
                <a:uFillTx/>
                <a:latin typeface="Calibri"/>
                <a:ea typeface="微软雅黑"/>
                <a:cs typeface="Calibri" panose="020F0502020204030204" pitchFamily="34" charset="0"/>
              </a:rPr>
              <a:t>ràng</a:t>
            </a:r>
            <a:r>
              <a:rPr kumimoji="0" lang="en-US" sz="3200" b="0" i="0" u="none" strike="noStrike" kern="1200" cap="none" spc="0" normalizeH="0" baseline="0" noProof="0" dirty="0">
                <a:ln>
                  <a:noFill/>
                </a:ln>
                <a:solidFill>
                  <a:srgbClr val="0064D2">
                    <a:lumMod val="75000"/>
                  </a:srgbClr>
                </a:solidFill>
                <a:effectLst/>
                <a:uLnTx/>
                <a:uFillTx/>
                <a:latin typeface="Calibri"/>
                <a:ea typeface="微软雅黑"/>
                <a:cs typeface="Calibri" panose="020F0502020204030204" pitchFamily="34" charset="0"/>
              </a:rPr>
              <a:t>, </a:t>
            </a:r>
            <a:r>
              <a:rPr kumimoji="0" lang="en-US" sz="3200" b="0" i="0" u="none" strike="noStrike" kern="1200" cap="none" spc="0" normalizeH="0" baseline="0" noProof="0" dirty="0" err="1">
                <a:ln>
                  <a:noFill/>
                </a:ln>
                <a:solidFill>
                  <a:srgbClr val="0064D2">
                    <a:lumMod val="75000"/>
                  </a:srgbClr>
                </a:solidFill>
                <a:effectLst/>
                <a:uLnTx/>
                <a:uFillTx/>
                <a:latin typeface="Calibri"/>
                <a:ea typeface="微软雅黑"/>
                <a:cs typeface="Calibri" panose="020F0502020204030204" pitchFamily="34" charset="0"/>
              </a:rPr>
              <a:t>sạch</a:t>
            </a:r>
            <a:r>
              <a:rPr kumimoji="0" lang="en-US" sz="3200" b="0" i="0" u="none" strike="noStrike" kern="1200" cap="none" spc="0" normalizeH="0" baseline="0" noProof="0" dirty="0">
                <a:ln>
                  <a:noFill/>
                </a:ln>
                <a:solidFill>
                  <a:srgbClr val="0064D2">
                    <a:lumMod val="75000"/>
                  </a:srgbClr>
                </a:solidFill>
                <a:effectLst/>
                <a:uLnTx/>
                <a:uFillTx/>
                <a:latin typeface="Calibri"/>
                <a:ea typeface="微软雅黑"/>
                <a:cs typeface="Calibri" panose="020F0502020204030204" pitchFamily="34" charset="0"/>
              </a:rPr>
              <a:t> </a:t>
            </a:r>
            <a:r>
              <a:rPr kumimoji="0" lang="en-US" sz="3200" b="0" i="0" u="none" strike="noStrike" kern="1200" cap="none" spc="0" normalizeH="0" baseline="0" noProof="0" dirty="0" err="1">
                <a:ln>
                  <a:noFill/>
                </a:ln>
                <a:solidFill>
                  <a:srgbClr val="0064D2">
                    <a:lumMod val="75000"/>
                  </a:srgbClr>
                </a:solidFill>
                <a:effectLst/>
                <a:uLnTx/>
                <a:uFillTx/>
                <a:latin typeface="Calibri"/>
                <a:ea typeface="微软雅黑"/>
                <a:cs typeface="Calibri" panose="020F0502020204030204" pitchFamily="34" charset="0"/>
              </a:rPr>
              <a:t>đẹp</a:t>
            </a:r>
            <a:endParaRPr kumimoji="0" lang="en-US" sz="3200" b="0" i="0" u="none" strike="noStrike" kern="1200" cap="none" spc="0" normalizeH="0" baseline="0" noProof="0" dirty="0">
              <a:ln>
                <a:noFill/>
              </a:ln>
              <a:solidFill>
                <a:srgbClr val="0064D2">
                  <a:lumMod val="75000"/>
                </a:srgbClr>
              </a:solidFill>
              <a:effectLst/>
              <a:uLnTx/>
              <a:uFillTx/>
              <a:latin typeface="Calibri"/>
              <a:ea typeface="微软雅黑"/>
              <a:cs typeface="Calibri" panose="020F0502020204030204" pitchFamily="34" charset="0"/>
            </a:endParaRPr>
          </a:p>
        </p:txBody>
      </p:sp>
      <p:sp>
        <p:nvSpPr>
          <p:cNvPr id="14" name="Rectangle 13">
            <a:extLst>
              <a:ext uri="{FF2B5EF4-FFF2-40B4-BE49-F238E27FC236}">
                <a16:creationId xmlns:a16="http://schemas.microsoft.com/office/drawing/2014/main" id="{0DA5D1F0-7F83-4A7B-AD05-8073A3E21231}"/>
              </a:ext>
            </a:extLst>
          </p:cNvPr>
          <p:cNvSpPr/>
          <p:nvPr/>
        </p:nvSpPr>
        <p:spPr>
          <a:xfrm>
            <a:off x="4282911" y="4683316"/>
            <a:ext cx="4769832"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Calibri"/>
                <a:ea typeface="微软雅黑"/>
                <a:cs typeface="Calibri" panose="020F0502020204030204" pitchFamily="34" charset="0"/>
              </a:rPr>
              <a:t>3. </a:t>
            </a:r>
            <a:r>
              <a:rPr kumimoji="0" lang="en-US" sz="3200" b="0" i="0" u="none" strike="noStrike" kern="1200" cap="none" spc="0" normalizeH="0" baseline="0" noProof="0" dirty="0" err="1">
                <a:ln>
                  <a:noFill/>
                </a:ln>
                <a:solidFill>
                  <a:srgbClr val="00B050"/>
                </a:solidFill>
                <a:effectLst/>
                <a:uLnTx/>
                <a:uFillTx/>
                <a:latin typeface="Calibri"/>
                <a:ea typeface="微软雅黑"/>
                <a:cs typeface="Calibri" panose="020F0502020204030204" pitchFamily="34" charset="0"/>
              </a:rPr>
              <a:t>Trình</a:t>
            </a:r>
            <a:r>
              <a:rPr kumimoji="0" lang="en-US" sz="3200" b="0" i="0" u="none" strike="noStrike" kern="1200" cap="none" spc="0" normalizeH="0" baseline="0" noProof="0" dirty="0">
                <a:ln>
                  <a:noFill/>
                </a:ln>
                <a:solidFill>
                  <a:srgbClr val="00B050"/>
                </a:solidFill>
                <a:effectLst/>
                <a:uLnTx/>
                <a:uFillTx/>
                <a:latin typeface="Calibri"/>
                <a:ea typeface="微软雅黑"/>
                <a:cs typeface="Calibri" panose="020F0502020204030204" pitchFamily="34" charset="0"/>
              </a:rPr>
              <a:t> </a:t>
            </a:r>
            <a:r>
              <a:rPr kumimoji="0" lang="en-US" sz="3200" b="0" i="0" u="none" strike="noStrike" kern="1200" cap="none" spc="0" normalizeH="0" baseline="0" noProof="0" dirty="0" err="1">
                <a:ln>
                  <a:noFill/>
                </a:ln>
                <a:solidFill>
                  <a:srgbClr val="00B050"/>
                </a:solidFill>
                <a:effectLst/>
                <a:uLnTx/>
                <a:uFillTx/>
                <a:latin typeface="Calibri"/>
                <a:ea typeface="微软雅黑"/>
                <a:cs typeface="Calibri" panose="020F0502020204030204" pitchFamily="34" charset="0"/>
              </a:rPr>
              <a:t>bày</a:t>
            </a:r>
            <a:r>
              <a:rPr kumimoji="0" lang="en-US" sz="3200" b="0" i="0" u="none" strike="noStrike" kern="1200" cap="none" spc="0" normalizeH="0" baseline="0" noProof="0" dirty="0">
                <a:ln>
                  <a:noFill/>
                </a:ln>
                <a:solidFill>
                  <a:srgbClr val="00B050"/>
                </a:solidFill>
                <a:effectLst/>
                <a:uLnTx/>
                <a:uFillTx/>
                <a:latin typeface="Calibri"/>
                <a:ea typeface="微软雅黑"/>
                <a:cs typeface="Calibri" panose="020F0502020204030204" pitchFamily="34" charset="0"/>
              </a:rPr>
              <a:t> </a:t>
            </a:r>
            <a:r>
              <a:rPr kumimoji="0" lang="en-US" sz="3200" b="0" i="0" u="none" strike="noStrike" kern="1200" cap="none" spc="0" normalizeH="0" baseline="0" noProof="0" dirty="0" err="1">
                <a:ln>
                  <a:noFill/>
                </a:ln>
                <a:solidFill>
                  <a:srgbClr val="00B050"/>
                </a:solidFill>
                <a:effectLst/>
                <a:uLnTx/>
                <a:uFillTx/>
                <a:latin typeface="Calibri"/>
                <a:ea typeface="微软雅黑"/>
                <a:cs typeface="Calibri" panose="020F0502020204030204" pitchFamily="34" charset="0"/>
              </a:rPr>
              <a:t>đúng</a:t>
            </a:r>
            <a:r>
              <a:rPr kumimoji="0" lang="en-US" sz="3200" b="0" i="0" u="none" strike="noStrike" kern="1200" cap="none" spc="0" normalizeH="0" baseline="0" noProof="0" dirty="0">
                <a:ln>
                  <a:noFill/>
                </a:ln>
                <a:solidFill>
                  <a:srgbClr val="00B050"/>
                </a:solidFill>
                <a:effectLst/>
                <a:uLnTx/>
                <a:uFillTx/>
                <a:latin typeface="Calibri"/>
                <a:ea typeface="微软雅黑"/>
                <a:cs typeface="Calibri" panose="020F0502020204030204" pitchFamily="34" charset="0"/>
              </a:rPr>
              <a:t> </a:t>
            </a:r>
            <a:r>
              <a:rPr kumimoji="0" lang="en-US" sz="3200" b="0" i="0" u="none" strike="noStrike" kern="1200" cap="none" spc="0" normalizeH="0" baseline="0" noProof="0" dirty="0" err="1">
                <a:ln>
                  <a:noFill/>
                </a:ln>
                <a:solidFill>
                  <a:srgbClr val="00B050"/>
                </a:solidFill>
                <a:effectLst/>
                <a:uLnTx/>
                <a:uFillTx/>
                <a:latin typeface="Calibri"/>
                <a:ea typeface="微软雅黑"/>
                <a:cs typeface="Calibri" panose="020F0502020204030204" pitchFamily="34" charset="0"/>
              </a:rPr>
              <a:t>hình</a:t>
            </a:r>
            <a:r>
              <a:rPr kumimoji="0" lang="en-US" sz="3200" b="0" i="0" u="none" strike="noStrike" kern="1200" cap="none" spc="0" normalizeH="0" baseline="0" noProof="0" dirty="0">
                <a:ln>
                  <a:noFill/>
                </a:ln>
                <a:solidFill>
                  <a:srgbClr val="00B050"/>
                </a:solidFill>
                <a:effectLst/>
                <a:uLnTx/>
                <a:uFillTx/>
                <a:latin typeface="Calibri"/>
                <a:ea typeface="微软雅黑"/>
                <a:cs typeface="Calibri" panose="020F0502020204030204" pitchFamily="34" charset="0"/>
              </a:rPr>
              <a:t> </a:t>
            </a:r>
            <a:r>
              <a:rPr kumimoji="0" lang="en-US" sz="3200" b="0" i="0" u="none" strike="noStrike" kern="1200" cap="none" spc="0" normalizeH="0" baseline="0" noProof="0" dirty="0" err="1">
                <a:ln>
                  <a:noFill/>
                </a:ln>
                <a:solidFill>
                  <a:srgbClr val="00B050"/>
                </a:solidFill>
                <a:effectLst/>
                <a:uLnTx/>
                <a:uFillTx/>
                <a:latin typeface="Calibri"/>
                <a:ea typeface="微软雅黑"/>
                <a:cs typeface="Calibri" panose="020F0502020204030204" pitchFamily="34" charset="0"/>
              </a:rPr>
              <a:t>thức</a:t>
            </a:r>
            <a:endParaRPr kumimoji="0" lang="en-US" sz="3200" b="0" i="0" u="none" strike="noStrike" kern="1200" cap="none" spc="0" normalizeH="0" baseline="0" noProof="0" dirty="0">
              <a:ln>
                <a:noFill/>
              </a:ln>
              <a:solidFill>
                <a:srgbClr val="00B050"/>
              </a:solidFill>
              <a:effectLst/>
              <a:uLnTx/>
              <a:uFillTx/>
              <a:latin typeface="Calibri"/>
              <a:ea typeface="微软雅黑"/>
              <a:cs typeface="Calibri" panose="020F0502020204030204" pitchFamily="34" charset="0"/>
            </a:endParaRPr>
          </a:p>
        </p:txBody>
      </p:sp>
      <p:pic>
        <p:nvPicPr>
          <p:cNvPr id="15" name="Picture 11">
            <a:extLst>
              <a:ext uri="{FF2B5EF4-FFF2-40B4-BE49-F238E27FC236}">
                <a16:creationId xmlns:a16="http://schemas.microsoft.com/office/drawing/2014/main" id="{4B218A4C-4E3F-43F9-A6FB-EAA7DB68CF9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027537" y="3081528"/>
            <a:ext cx="530550" cy="584775"/>
          </a:xfrm>
          <a:prstGeom prst="rect">
            <a:avLst/>
          </a:prstGeom>
          <a:effectLst>
            <a:glow rad="63500">
              <a:schemeClr val="accent4">
                <a:lumMod val="40000"/>
                <a:lumOff val="60000"/>
              </a:schemeClr>
            </a:glow>
          </a:effectLst>
        </p:spPr>
      </p:pic>
      <p:pic>
        <p:nvPicPr>
          <p:cNvPr id="16" name="Picture 11">
            <a:extLst>
              <a:ext uri="{FF2B5EF4-FFF2-40B4-BE49-F238E27FC236}">
                <a16:creationId xmlns:a16="http://schemas.microsoft.com/office/drawing/2014/main" id="{8F6C2CEE-E91E-4966-A4FD-52482AF18C1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99212" y="3861401"/>
            <a:ext cx="530550" cy="584775"/>
          </a:xfrm>
          <a:prstGeom prst="rect">
            <a:avLst/>
          </a:prstGeom>
          <a:effectLst>
            <a:glow rad="63500">
              <a:schemeClr val="accent4">
                <a:lumMod val="40000"/>
                <a:lumOff val="60000"/>
              </a:schemeClr>
            </a:glow>
          </a:effectLst>
        </p:spPr>
      </p:pic>
      <p:pic>
        <p:nvPicPr>
          <p:cNvPr id="17" name="Picture 11">
            <a:extLst>
              <a:ext uri="{FF2B5EF4-FFF2-40B4-BE49-F238E27FC236}">
                <a16:creationId xmlns:a16="http://schemas.microsoft.com/office/drawing/2014/main" id="{82CFC7BE-063E-46A7-8868-4CB8EE1B418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235164" y="3861401"/>
            <a:ext cx="530550" cy="584775"/>
          </a:xfrm>
          <a:prstGeom prst="rect">
            <a:avLst/>
          </a:prstGeom>
          <a:effectLst>
            <a:glow rad="63500">
              <a:schemeClr val="accent4">
                <a:lumMod val="40000"/>
                <a:lumOff val="60000"/>
              </a:schemeClr>
            </a:glow>
          </a:effectLst>
        </p:spPr>
      </p:pic>
      <p:pic>
        <p:nvPicPr>
          <p:cNvPr id="18" name="Picture 11">
            <a:extLst>
              <a:ext uri="{FF2B5EF4-FFF2-40B4-BE49-F238E27FC236}">
                <a16:creationId xmlns:a16="http://schemas.microsoft.com/office/drawing/2014/main" id="{59E1795B-43C4-4E85-9E9C-2F32C166D5F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425212" y="4626642"/>
            <a:ext cx="530550" cy="584775"/>
          </a:xfrm>
          <a:prstGeom prst="rect">
            <a:avLst/>
          </a:prstGeom>
        </p:spPr>
      </p:pic>
      <p:pic>
        <p:nvPicPr>
          <p:cNvPr id="19" name="Picture 11">
            <a:extLst>
              <a:ext uri="{FF2B5EF4-FFF2-40B4-BE49-F238E27FC236}">
                <a16:creationId xmlns:a16="http://schemas.microsoft.com/office/drawing/2014/main" id="{D8F027CB-C0D6-45C1-887A-F77CDA7FBD1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719524" y="4633814"/>
            <a:ext cx="530550" cy="584775"/>
          </a:xfrm>
          <a:prstGeom prst="rect">
            <a:avLst/>
          </a:prstGeom>
        </p:spPr>
      </p:pic>
      <p:pic>
        <p:nvPicPr>
          <p:cNvPr id="20" name="Picture 11">
            <a:extLst>
              <a:ext uri="{FF2B5EF4-FFF2-40B4-BE49-F238E27FC236}">
                <a16:creationId xmlns:a16="http://schemas.microsoft.com/office/drawing/2014/main" id="{500F6441-7C1F-40E0-82BF-805BB3FD587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062452" y="4641274"/>
            <a:ext cx="530550" cy="584775"/>
          </a:xfrm>
          <a:prstGeom prst="rect">
            <a:avLst/>
          </a:prstGeom>
        </p:spPr>
      </p:pic>
      <p:pic>
        <p:nvPicPr>
          <p:cNvPr id="21" name="Picture 11">
            <a:extLst>
              <a:ext uri="{FF2B5EF4-FFF2-40B4-BE49-F238E27FC236}">
                <a16:creationId xmlns:a16="http://schemas.microsoft.com/office/drawing/2014/main" id="{0C5FEFFF-3C43-443B-A6A1-392ECAF4165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430778" y="4615338"/>
            <a:ext cx="530550" cy="584775"/>
          </a:xfrm>
          <a:prstGeom prst="rect">
            <a:avLst/>
          </a:prstGeom>
          <a:effectLst>
            <a:glow rad="63500">
              <a:schemeClr val="accent4">
                <a:lumMod val="40000"/>
                <a:lumOff val="60000"/>
              </a:schemeClr>
            </a:glow>
          </a:effectLst>
        </p:spPr>
      </p:pic>
      <p:pic>
        <p:nvPicPr>
          <p:cNvPr id="22" name="Picture 11">
            <a:extLst>
              <a:ext uri="{FF2B5EF4-FFF2-40B4-BE49-F238E27FC236}">
                <a16:creationId xmlns:a16="http://schemas.microsoft.com/office/drawing/2014/main" id="{2F6493B7-71D0-4918-B696-87FB6F7C5FA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725090" y="4622510"/>
            <a:ext cx="530550" cy="584775"/>
          </a:xfrm>
          <a:prstGeom prst="rect">
            <a:avLst/>
          </a:prstGeom>
          <a:effectLst>
            <a:glow rad="63500">
              <a:schemeClr val="accent4">
                <a:lumMod val="40000"/>
                <a:lumOff val="60000"/>
              </a:schemeClr>
            </a:glow>
          </a:effectLst>
        </p:spPr>
      </p:pic>
      <p:pic>
        <p:nvPicPr>
          <p:cNvPr id="23" name="Picture 11">
            <a:extLst>
              <a:ext uri="{FF2B5EF4-FFF2-40B4-BE49-F238E27FC236}">
                <a16:creationId xmlns:a16="http://schemas.microsoft.com/office/drawing/2014/main" id="{97B663A6-C125-4F50-B344-F59450FF034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068018" y="4629970"/>
            <a:ext cx="530550" cy="584775"/>
          </a:xfrm>
          <a:prstGeom prst="rect">
            <a:avLst/>
          </a:prstGeom>
          <a:effectLst>
            <a:glow rad="63500">
              <a:schemeClr val="accent4">
                <a:lumMod val="40000"/>
                <a:lumOff val="60000"/>
              </a:schemeClr>
            </a:glow>
          </a:effectLst>
        </p:spPr>
      </p:pic>
    </p:spTree>
    <p:extLst>
      <p:ext uri="{BB962C8B-B14F-4D97-AF65-F5344CB8AC3E}">
        <p14:creationId xmlns:p14="http://schemas.microsoft.com/office/powerpoint/2010/main" val="1211945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2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1B5463-821B-400E-81CD-9FB5FFB1A54E}"/>
              </a:ext>
            </a:extLst>
          </p:cNvPr>
          <p:cNvSpPr txBox="1"/>
          <p:nvPr/>
        </p:nvSpPr>
        <p:spPr>
          <a:xfrm>
            <a:off x="161185" y="420173"/>
            <a:ext cx="118124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2. Dựa vào tranh, viết tên đồ vật có tiếng chứa c hoặc k</a:t>
            </a:r>
            <a:endParaRPr kumimoji="0" lang="en-US" sz="32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endParaRPr>
          </a:p>
        </p:txBody>
      </p:sp>
      <p:pic>
        <p:nvPicPr>
          <p:cNvPr id="5" name="Picture 4">
            <a:extLst>
              <a:ext uri="{FF2B5EF4-FFF2-40B4-BE49-F238E27FC236}">
                <a16:creationId xmlns:a16="http://schemas.microsoft.com/office/drawing/2014/main" id="{C5BA281C-7281-4913-8A90-FBF2CFB40D16}"/>
              </a:ext>
            </a:extLst>
          </p:cNvPr>
          <p:cNvPicPr>
            <a:picLocks noChangeAspect="1"/>
          </p:cNvPicPr>
          <p:nvPr/>
        </p:nvPicPr>
        <p:blipFill rotWithShape="1">
          <a:blip r:embed="rId2"/>
          <a:srcRect l="13436" r="12967"/>
          <a:stretch/>
        </p:blipFill>
        <p:spPr>
          <a:xfrm>
            <a:off x="0" y="6092786"/>
            <a:ext cx="12249151" cy="804742"/>
          </a:xfrm>
          <a:prstGeom prst="rect">
            <a:avLst/>
          </a:prstGeom>
        </p:spPr>
      </p:pic>
      <p:pic>
        <p:nvPicPr>
          <p:cNvPr id="6" name="Picture 5">
            <a:extLst>
              <a:ext uri="{FF2B5EF4-FFF2-40B4-BE49-F238E27FC236}">
                <a16:creationId xmlns:a16="http://schemas.microsoft.com/office/drawing/2014/main" id="{023CBE4E-6FB0-44A6-8FE1-2F7510A4EBEA}"/>
              </a:ext>
            </a:extLst>
          </p:cNvPr>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2" name="Picture 1">
            <a:extLst>
              <a:ext uri="{FF2B5EF4-FFF2-40B4-BE49-F238E27FC236}">
                <a16:creationId xmlns:a16="http://schemas.microsoft.com/office/drawing/2014/main" id="{D2B450CB-B616-4FC7-AE25-CA426A2AE1D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1875" b="34896" l="26940" r="59517"/>
                    </a14:imgEffect>
                  </a14:imgLayer>
                </a14:imgProps>
              </a:ext>
            </a:extLst>
          </a:blip>
          <a:srcRect l="26969" t="22424" r="40894" b="64748"/>
          <a:stretch/>
        </p:blipFill>
        <p:spPr>
          <a:xfrm rot="3418037">
            <a:off x="8395361" y="2020766"/>
            <a:ext cx="3285348" cy="737306"/>
          </a:xfrm>
          <a:prstGeom prst="rect">
            <a:avLst/>
          </a:prstGeom>
        </p:spPr>
      </p:pic>
      <p:pic>
        <p:nvPicPr>
          <p:cNvPr id="7" name="Picture 6">
            <a:extLst>
              <a:ext uri="{FF2B5EF4-FFF2-40B4-BE49-F238E27FC236}">
                <a16:creationId xmlns:a16="http://schemas.microsoft.com/office/drawing/2014/main" id="{D2B450CB-B616-4FC7-AE25-CA426A2AE1D7}"/>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32813" b="71094" l="54905" r="81772"/>
                    </a14:imgEffect>
                  </a14:imgLayer>
                </a14:imgProps>
              </a:ext>
            </a:extLst>
          </a:blip>
          <a:srcRect l="54970" t="33177" r="18090" b="28149"/>
          <a:stretch/>
        </p:blipFill>
        <p:spPr>
          <a:xfrm>
            <a:off x="4691681" y="1472715"/>
            <a:ext cx="2751484" cy="2220685"/>
          </a:xfrm>
          <a:prstGeom prst="rect">
            <a:avLst/>
          </a:prstGeom>
        </p:spPr>
      </p:pic>
      <p:pic>
        <p:nvPicPr>
          <p:cNvPr id="8" name="Picture 7">
            <a:extLst>
              <a:ext uri="{FF2B5EF4-FFF2-40B4-BE49-F238E27FC236}">
                <a16:creationId xmlns:a16="http://schemas.microsoft.com/office/drawing/2014/main" id="{D2B450CB-B616-4FC7-AE25-CA426A2AE1D7}"/>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43490" b="71094" l="20571" r="48170"/>
                    </a14:imgEffect>
                  </a14:imgLayer>
                </a14:imgProps>
              </a:ext>
            </a:extLst>
          </a:blip>
          <a:srcRect l="20711" t="43741" r="52031" b="29470"/>
          <a:stretch/>
        </p:blipFill>
        <p:spPr>
          <a:xfrm rot="1651871">
            <a:off x="333516" y="1724520"/>
            <a:ext cx="2853348" cy="1576558"/>
          </a:xfrm>
          <a:prstGeom prst="rect">
            <a:avLst/>
          </a:prstGeom>
        </p:spPr>
      </p:pic>
      <p:sp>
        <p:nvSpPr>
          <p:cNvPr id="9" name="TextBox 8">
            <a:extLst>
              <a:ext uri="{FF2B5EF4-FFF2-40B4-BE49-F238E27FC236}">
                <a16:creationId xmlns:a16="http://schemas.microsoft.com/office/drawing/2014/main" id="{B61B5463-821B-400E-81CD-9FB5FFB1A54E}"/>
              </a:ext>
            </a:extLst>
          </p:cNvPr>
          <p:cNvSpPr txBox="1"/>
          <p:nvPr/>
        </p:nvSpPr>
        <p:spPr>
          <a:xfrm>
            <a:off x="1359237" y="4136487"/>
            <a:ext cx="141114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cái </a:t>
            </a:r>
            <a:r>
              <a:rPr kumimoji="0" lang="en-US" sz="32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k</a:t>
            </a:r>
            <a:r>
              <a:rPr kumimoji="0" lang="en-US" sz="3200" b="0"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éo</a:t>
            </a:r>
          </a:p>
        </p:txBody>
      </p:sp>
      <p:sp>
        <p:nvSpPr>
          <p:cNvPr id="10" name="TextBox 9">
            <a:extLst>
              <a:ext uri="{FF2B5EF4-FFF2-40B4-BE49-F238E27FC236}">
                <a16:creationId xmlns:a16="http://schemas.microsoft.com/office/drawing/2014/main" id="{B61B5463-821B-400E-81CD-9FB5FFB1A54E}"/>
              </a:ext>
            </a:extLst>
          </p:cNvPr>
          <p:cNvSpPr txBox="1"/>
          <p:nvPr/>
        </p:nvSpPr>
        <p:spPr>
          <a:xfrm>
            <a:off x="5617729" y="4130849"/>
            <a:ext cx="17497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c</a:t>
            </a:r>
            <a:r>
              <a:rPr kumimoji="0" lang="en-US" sz="3200" b="0"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ặp sách</a:t>
            </a:r>
          </a:p>
        </p:txBody>
      </p:sp>
      <p:sp>
        <p:nvSpPr>
          <p:cNvPr id="11" name="TextBox 10">
            <a:extLst>
              <a:ext uri="{FF2B5EF4-FFF2-40B4-BE49-F238E27FC236}">
                <a16:creationId xmlns:a16="http://schemas.microsoft.com/office/drawing/2014/main" id="{B61B5463-821B-400E-81CD-9FB5FFB1A54E}"/>
              </a:ext>
            </a:extLst>
          </p:cNvPr>
          <p:cNvSpPr txBox="1"/>
          <p:nvPr/>
        </p:nvSpPr>
        <p:spPr>
          <a:xfrm>
            <a:off x="9794003" y="4064690"/>
            <a:ext cx="17497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thước </a:t>
            </a:r>
            <a:r>
              <a:rPr kumimoji="0" lang="en-US" sz="32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k</a:t>
            </a:r>
            <a:r>
              <a:rPr kumimoji="0" lang="en-US" sz="3200" b="0"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ẻ</a:t>
            </a:r>
          </a:p>
        </p:txBody>
      </p:sp>
      <p:pic>
        <p:nvPicPr>
          <p:cNvPr id="12" name="Picture 11"/>
          <p:cNvPicPr>
            <a:picLocks noChangeAspect="1"/>
          </p:cNvPicPr>
          <p:nvPr/>
        </p:nvPicPr>
        <p:blipFill rotWithShape="1">
          <a:blip r:embed="rId2"/>
          <a:srcRect l="13436" r="12967"/>
          <a:stretch/>
        </p:blipFill>
        <p:spPr>
          <a:xfrm>
            <a:off x="0" y="6092786"/>
            <a:ext cx="16370573" cy="804742"/>
          </a:xfrm>
          <a:prstGeom prst="rect">
            <a:avLst/>
          </a:prstGeom>
        </p:spPr>
      </p:pic>
      <p:pic>
        <p:nvPicPr>
          <p:cNvPr id="13" name="Picture 12"/>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14"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9" name="Picture 18"/>
          <p:cNvPicPr>
            <a:picLocks noChangeAspect="1"/>
          </p:cNvPicPr>
          <p:nvPr/>
        </p:nvPicPr>
        <p:blipFill rotWithShape="1">
          <a:blip r:embed="rId7"/>
          <a:srcRect l="7607" t="9720" r="7737" b="54882"/>
          <a:stretch/>
        </p:blipFill>
        <p:spPr>
          <a:xfrm>
            <a:off x="-13319" y="5781578"/>
            <a:ext cx="12211050" cy="1104900"/>
          </a:xfrm>
          <a:prstGeom prst="rect">
            <a:avLst/>
          </a:prstGeom>
        </p:spPr>
      </p:pic>
      <p:pic>
        <p:nvPicPr>
          <p:cNvPr id="20" name="图片 7"/>
          <p:cNvPicPr>
            <a:picLocks noChangeAspect="1"/>
          </p:cNvPicPr>
          <p:nvPr/>
        </p:nvPicPr>
        <p:blipFill>
          <a:blip r:embed="rId8"/>
          <a:stretch>
            <a:fillRect/>
          </a:stretch>
        </p:blipFill>
        <p:spPr>
          <a:xfrm>
            <a:off x="53443" y="4715624"/>
            <a:ext cx="1670928" cy="2181904"/>
          </a:xfrm>
          <a:prstGeom prst="rect">
            <a:avLst/>
          </a:prstGeom>
          <a:noFill/>
          <a:ln w="9525">
            <a:noFill/>
          </a:ln>
        </p:spPr>
      </p:pic>
      <p:pic>
        <p:nvPicPr>
          <p:cNvPr id="22" name="图片 8"/>
          <p:cNvPicPr>
            <a:picLocks noChangeAspect="1"/>
          </p:cNvPicPr>
          <p:nvPr/>
        </p:nvPicPr>
        <p:blipFill>
          <a:blip r:embed="rId9"/>
          <a:stretch>
            <a:fillRect/>
          </a:stretch>
        </p:blipFill>
        <p:spPr>
          <a:xfrm>
            <a:off x="10786464" y="5026951"/>
            <a:ext cx="1320274" cy="1824172"/>
          </a:xfrm>
          <a:prstGeom prst="rect">
            <a:avLst/>
          </a:prstGeom>
          <a:noFill/>
          <a:ln w="9525">
            <a:noFill/>
          </a:ln>
        </p:spPr>
      </p:pic>
    </p:spTree>
    <p:extLst>
      <p:ext uri="{BB962C8B-B14F-4D97-AF65-F5344CB8AC3E}">
        <p14:creationId xmlns:p14="http://schemas.microsoft.com/office/powerpoint/2010/main" val="220150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1B5463-821B-400E-81CD-9FB5FFB1A54E}"/>
              </a:ext>
            </a:extLst>
          </p:cNvPr>
          <p:cNvSpPr txBox="1"/>
          <p:nvPr/>
        </p:nvSpPr>
        <p:spPr>
          <a:xfrm>
            <a:off x="379523" y="216976"/>
            <a:ext cx="1143295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3. Chọn a hoặc b</a:t>
            </a:r>
            <a:endParaRPr kumimoji="0" lang="en-US"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3" name="TextBox 2">
            <a:extLst>
              <a:ext uri="{FF2B5EF4-FFF2-40B4-BE49-F238E27FC236}">
                <a16:creationId xmlns:a16="http://schemas.microsoft.com/office/drawing/2014/main" id="{A00BC6C5-A6F0-43B5-A34F-5A5BEF1D9F19}"/>
              </a:ext>
            </a:extLst>
          </p:cNvPr>
          <p:cNvSpPr txBox="1"/>
          <p:nvPr/>
        </p:nvSpPr>
        <p:spPr>
          <a:xfrm>
            <a:off x="408098" y="1080283"/>
            <a:ext cx="1143295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endParaRPr>
          </a:p>
        </p:txBody>
      </p:sp>
      <p:pic>
        <p:nvPicPr>
          <p:cNvPr id="5" name="Picture 4">
            <a:extLst>
              <a:ext uri="{FF2B5EF4-FFF2-40B4-BE49-F238E27FC236}">
                <a16:creationId xmlns:a16="http://schemas.microsoft.com/office/drawing/2014/main" id="{C5BA281C-7281-4913-8A90-FBF2CFB40D16}"/>
              </a:ext>
            </a:extLst>
          </p:cNvPr>
          <p:cNvPicPr>
            <a:picLocks noChangeAspect="1"/>
          </p:cNvPicPr>
          <p:nvPr/>
        </p:nvPicPr>
        <p:blipFill rotWithShape="1">
          <a:blip r:embed="rId2"/>
          <a:srcRect l="13436" r="12967"/>
          <a:stretch/>
        </p:blipFill>
        <p:spPr>
          <a:xfrm>
            <a:off x="0" y="6092786"/>
            <a:ext cx="12249151" cy="804742"/>
          </a:xfrm>
          <a:prstGeom prst="rect">
            <a:avLst/>
          </a:prstGeom>
        </p:spPr>
      </p:pic>
      <p:pic>
        <p:nvPicPr>
          <p:cNvPr id="6" name="Picture 5">
            <a:extLst>
              <a:ext uri="{FF2B5EF4-FFF2-40B4-BE49-F238E27FC236}">
                <a16:creationId xmlns:a16="http://schemas.microsoft.com/office/drawing/2014/main" id="{023CBE4E-6FB0-44A6-8FE1-2F7510A4EBEA}"/>
              </a:ext>
            </a:extLst>
          </p:cNvPr>
          <p:cNvPicPr>
            <a:picLocks noChangeAspect="1"/>
          </p:cNvPicPr>
          <p:nvPr/>
        </p:nvPicPr>
        <p:blipFill rotWithShape="1">
          <a:blip r:embed="rId2"/>
          <a:srcRect l="13436" t="84985" r="12967" b="6114"/>
          <a:stretch/>
        </p:blipFill>
        <p:spPr>
          <a:xfrm>
            <a:off x="-57151" y="0"/>
            <a:ext cx="12249151" cy="312479"/>
          </a:xfrm>
          <a:prstGeom prst="rect">
            <a:avLst/>
          </a:prstGeom>
        </p:spPr>
      </p:pic>
      <p:sp>
        <p:nvSpPr>
          <p:cNvPr id="7" name="TextBox 6">
            <a:extLst>
              <a:ext uri="{FF2B5EF4-FFF2-40B4-BE49-F238E27FC236}">
                <a16:creationId xmlns:a16="http://schemas.microsoft.com/office/drawing/2014/main" id="{5BA2DF6C-A507-477B-95CC-C5EF47399EFF}"/>
              </a:ext>
            </a:extLst>
          </p:cNvPr>
          <p:cNvSpPr txBox="1"/>
          <p:nvPr/>
        </p:nvSpPr>
        <p:spPr>
          <a:xfrm>
            <a:off x="408098" y="829427"/>
            <a:ext cx="7149037" cy="584775"/>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Tx/>
              <a:buAutoNum type="alphaLcPeriod"/>
              <a:tabLst/>
              <a:defRPr/>
            </a:pP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Chọn </a:t>
            </a:r>
            <a:r>
              <a:rPr kumimoji="0" lang="vi-VN" sz="3200" b="1" i="1"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ch</a:t>
            </a: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 hoặc </a:t>
            </a:r>
            <a:r>
              <a:rPr kumimoji="0" lang="vi-VN" sz="3200" b="1" i="1"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tr</a:t>
            </a: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 </a:t>
            </a: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thay cho ô vuông.</a:t>
            </a:r>
          </a:p>
        </p:txBody>
      </p:sp>
      <p:pic>
        <p:nvPicPr>
          <p:cNvPr id="8" name="Picture 7"/>
          <p:cNvPicPr>
            <a:picLocks noChangeAspect="1"/>
          </p:cNvPicPr>
          <p:nvPr/>
        </p:nvPicPr>
        <p:blipFill rotWithShape="1">
          <a:blip r:embed="rId2"/>
          <a:srcRect l="13436" r="12967"/>
          <a:stretch/>
        </p:blipFill>
        <p:spPr>
          <a:xfrm>
            <a:off x="0" y="6092786"/>
            <a:ext cx="16370573" cy="804742"/>
          </a:xfrm>
          <a:prstGeom prst="rect">
            <a:avLst/>
          </a:prstGeom>
        </p:spPr>
      </p:pic>
      <p:pic>
        <p:nvPicPr>
          <p:cNvPr id="9" name="Picture 8"/>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10"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11"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12"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13"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14"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endParaRPr>
          </a:p>
        </p:txBody>
      </p:sp>
      <p:pic>
        <p:nvPicPr>
          <p:cNvPr id="15" name="Picture 14"/>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6"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pic>
        <p:nvPicPr>
          <p:cNvPr id="18"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19" name="TextBox 18">
            <a:extLst>
              <a:ext uri="{FF2B5EF4-FFF2-40B4-BE49-F238E27FC236}">
                <a16:creationId xmlns:a16="http://schemas.microsoft.com/office/drawing/2014/main" id="{5BA2DF6C-A507-477B-95CC-C5EF47399EFF}"/>
              </a:ext>
            </a:extLst>
          </p:cNvPr>
          <p:cNvSpPr txBox="1"/>
          <p:nvPr/>
        </p:nvSpPr>
        <p:spPr>
          <a:xfrm>
            <a:off x="3227498" y="1668636"/>
            <a:ext cx="4314397" cy="304698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Mặt </a:t>
            </a:r>
            <a:r>
              <a:rPr kumimoji="0" lang="en-US"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tr</a:t>
            </a:r>
            <a:r>
              <a:rPr kumimoji="0" lang="vi-VN"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ời mọc rồi lặn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Tr</a:t>
            </a:r>
            <a:r>
              <a:rPr kumimoji="0" lang="vi-VN"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ên đôi </a:t>
            </a: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ch</a:t>
            </a:r>
            <a:r>
              <a:rPr kumimoji="0" lang="vi-VN"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ân lon ton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Hai </a:t>
            </a: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ch</a:t>
            </a:r>
            <a:r>
              <a:rPr kumimoji="0" lang="vi-VN"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ân</a:t>
            </a:r>
            <a:r>
              <a:rPr kumimoji="0" lang="en-US"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vi-VN"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tr</a:t>
            </a:r>
            <a:r>
              <a:rPr kumimoji="0" lang="vi-VN"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ời của con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Là mẹ và cô giáo.</a:t>
            </a:r>
          </a:p>
        </p:txBody>
      </p:sp>
      <p:sp>
        <p:nvSpPr>
          <p:cNvPr id="21" name="Rounded Rectangle 20"/>
          <p:cNvSpPr/>
          <p:nvPr/>
        </p:nvSpPr>
        <p:spPr>
          <a:xfrm>
            <a:off x="4030944" y="3390923"/>
            <a:ext cx="391024"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1"/>
          <p:cNvSpPr/>
          <p:nvPr/>
        </p:nvSpPr>
        <p:spPr>
          <a:xfrm>
            <a:off x="3253704" y="2659403"/>
            <a:ext cx="391024"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22"/>
          <p:cNvSpPr/>
          <p:nvPr/>
        </p:nvSpPr>
        <p:spPr>
          <a:xfrm>
            <a:off x="4079032" y="1925199"/>
            <a:ext cx="391024"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23"/>
          <p:cNvSpPr/>
          <p:nvPr/>
        </p:nvSpPr>
        <p:spPr>
          <a:xfrm>
            <a:off x="4795312" y="2659403"/>
            <a:ext cx="391024"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ed Rectangle 24"/>
          <p:cNvSpPr/>
          <p:nvPr/>
        </p:nvSpPr>
        <p:spPr>
          <a:xfrm>
            <a:off x="4978192" y="3390923"/>
            <a:ext cx="391024"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9657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grpId="1" nodeType="clickEffect">
                                  <p:stCondLst>
                                    <p:cond delay="0"/>
                                  </p:stCondLst>
                                  <p:childTnLst>
                                    <p:animEffect transition="out" filter="fade">
                                      <p:cBhvr>
                                        <p:cTn id="42" dur="1000"/>
                                        <p:tgtEl>
                                          <p:spTgt spid="23"/>
                                        </p:tgtEl>
                                      </p:cBhvr>
                                    </p:animEffect>
                                    <p:anim calcmode="lin" valueType="num">
                                      <p:cBhvr>
                                        <p:cTn id="43" dur="1000"/>
                                        <p:tgtEl>
                                          <p:spTgt spid="23"/>
                                        </p:tgtEl>
                                        <p:attrNameLst>
                                          <p:attrName>ppt_x</p:attrName>
                                        </p:attrNameLst>
                                      </p:cBhvr>
                                      <p:tavLst>
                                        <p:tav tm="0">
                                          <p:val>
                                            <p:strVal val="ppt_x"/>
                                          </p:val>
                                        </p:tav>
                                        <p:tav tm="100000">
                                          <p:val>
                                            <p:strVal val="ppt_x"/>
                                          </p:val>
                                        </p:tav>
                                      </p:tavLst>
                                    </p:anim>
                                    <p:anim calcmode="lin" valueType="num">
                                      <p:cBhvr>
                                        <p:cTn id="44" dur="1000"/>
                                        <p:tgtEl>
                                          <p:spTgt spid="23"/>
                                        </p:tgtEl>
                                        <p:attrNameLst>
                                          <p:attrName>ppt_y</p:attrName>
                                        </p:attrNameLst>
                                      </p:cBhvr>
                                      <p:tavLst>
                                        <p:tav tm="0">
                                          <p:val>
                                            <p:strVal val="ppt_y"/>
                                          </p:val>
                                        </p:tav>
                                        <p:tav tm="100000">
                                          <p:val>
                                            <p:strVal val="ppt_y+.1"/>
                                          </p:val>
                                        </p:tav>
                                      </p:tavLst>
                                    </p:anim>
                                    <p:set>
                                      <p:cBhvr>
                                        <p:cTn id="45" dur="1" fill="hold">
                                          <p:stCondLst>
                                            <p:cond delay="999"/>
                                          </p:stCondLst>
                                        </p:cTn>
                                        <p:tgtEl>
                                          <p:spTgt spid="2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xit" presetSubtype="0" fill="hold" grpId="1" nodeType="clickEffect">
                                  <p:stCondLst>
                                    <p:cond delay="0"/>
                                  </p:stCondLst>
                                  <p:childTnLst>
                                    <p:animEffect transition="out" filter="fade">
                                      <p:cBhvr>
                                        <p:cTn id="49" dur="1000"/>
                                        <p:tgtEl>
                                          <p:spTgt spid="22"/>
                                        </p:tgtEl>
                                      </p:cBhvr>
                                    </p:animEffect>
                                    <p:anim calcmode="lin" valueType="num">
                                      <p:cBhvr>
                                        <p:cTn id="50" dur="1000"/>
                                        <p:tgtEl>
                                          <p:spTgt spid="22"/>
                                        </p:tgtEl>
                                        <p:attrNameLst>
                                          <p:attrName>ppt_x</p:attrName>
                                        </p:attrNameLst>
                                      </p:cBhvr>
                                      <p:tavLst>
                                        <p:tav tm="0">
                                          <p:val>
                                            <p:strVal val="ppt_x"/>
                                          </p:val>
                                        </p:tav>
                                        <p:tav tm="100000">
                                          <p:val>
                                            <p:strVal val="ppt_x"/>
                                          </p:val>
                                        </p:tav>
                                      </p:tavLst>
                                    </p:anim>
                                    <p:anim calcmode="lin" valueType="num">
                                      <p:cBhvr>
                                        <p:cTn id="51" dur="1000"/>
                                        <p:tgtEl>
                                          <p:spTgt spid="22"/>
                                        </p:tgtEl>
                                        <p:attrNameLst>
                                          <p:attrName>ppt_y</p:attrName>
                                        </p:attrNameLst>
                                      </p:cBhvr>
                                      <p:tavLst>
                                        <p:tav tm="0">
                                          <p:val>
                                            <p:strVal val="ppt_y"/>
                                          </p:val>
                                        </p:tav>
                                        <p:tav tm="100000">
                                          <p:val>
                                            <p:strVal val="ppt_y+.1"/>
                                          </p:val>
                                        </p:tav>
                                      </p:tavLst>
                                    </p:anim>
                                    <p:set>
                                      <p:cBhvr>
                                        <p:cTn id="52" dur="1" fill="hold">
                                          <p:stCondLst>
                                            <p:cond delay="999"/>
                                          </p:stCondLst>
                                        </p:cTn>
                                        <p:tgtEl>
                                          <p:spTgt spid="2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2" presetClass="exit" presetSubtype="0" fill="hold" grpId="1" nodeType="clickEffect">
                                  <p:stCondLst>
                                    <p:cond delay="0"/>
                                  </p:stCondLst>
                                  <p:childTnLst>
                                    <p:animEffect transition="out" filter="fade">
                                      <p:cBhvr>
                                        <p:cTn id="56" dur="1000"/>
                                        <p:tgtEl>
                                          <p:spTgt spid="24"/>
                                        </p:tgtEl>
                                      </p:cBhvr>
                                    </p:animEffect>
                                    <p:anim calcmode="lin" valueType="num">
                                      <p:cBhvr>
                                        <p:cTn id="57" dur="1000"/>
                                        <p:tgtEl>
                                          <p:spTgt spid="24"/>
                                        </p:tgtEl>
                                        <p:attrNameLst>
                                          <p:attrName>ppt_x</p:attrName>
                                        </p:attrNameLst>
                                      </p:cBhvr>
                                      <p:tavLst>
                                        <p:tav tm="0">
                                          <p:val>
                                            <p:strVal val="ppt_x"/>
                                          </p:val>
                                        </p:tav>
                                        <p:tav tm="100000">
                                          <p:val>
                                            <p:strVal val="ppt_x"/>
                                          </p:val>
                                        </p:tav>
                                      </p:tavLst>
                                    </p:anim>
                                    <p:anim calcmode="lin" valueType="num">
                                      <p:cBhvr>
                                        <p:cTn id="58" dur="1000"/>
                                        <p:tgtEl>
                                          <p:spTgt spid="24"/>
                                        </p:tgtEl>
                                        <p:attrNameLst>
                                          <p:attrName>ppt_y</p:attrName>
                                        </p:attrNameLst>
                                      </p:cBhvr>
                                      <p:tavLst>
                                        <p:tav tm="0">
                                          <p:val>
                                            <p:strVal val="ppt_y"/>
                                          </p:val>
                                        </p:tav>
                                        <p:tav tm="100000">
                                          <p:val>
                                            <p:strVal val="ppt_y+.1"/>
                                          </p:val>
                                        </p:tav>
                                      </p:tavLst>
                                    </p:anim>
                                    <p:set>
                                      <p:cBhvr>
                                        <p:cTn id="59" dur="1" fill="hold">
                                          <p:stCondLst>
                                            <p:cond delay="999"/>
                                          </p:stCondLst>
                                        </p:cTn>
                                        <p:tgtEl>
                                          <p:spTgt spid="24"/>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2" presetClass="exit" presetSubtype="0" fill="hold" grpId="1" nodeType="clickEffect">
                                  <p:stCondLst>
                                    <p:cond delay="0"/>
                                  </p:stCondLst>
                                  <p:childTnLst>
                                    <p:animEffect transition="out" filter="fade">
                                      <p:cBhvr>
                                        <p:cTn id="63" dur="1000"/>
                                        <p:tgtEl>
                                          <p:spTgt spid="21"/>
                                        </p:tgtEl>
                                      </p:cBhvr>
                                    </p:animEffect>
                                    <p:anim calcmode="lin" valueType="num">
                                      <p:cBhvr>
                                        <p:cTn id="64" dur="1000"/>
                                        <p:tgtEl>
                                          <p:spTgt spid="21"/>
                                        </p:tgtEl>
                                        <p:attrNameLst>
                                          <p:attrName>ppt_x</p:attrName>
                                        </p:attrNameLst>
                                      </p:cBhvr>
                                      <p:tavLst>
                                        <p:tav tm="0">
                                          <p:val>
                                            <p:strVal val="ppt_x"/>
                                          </p:val>
                                        </p:tav>
                                        <p:tav tm="100000">
                                          <p:val>
                                            <p:strVal val="ppt_x"/>
                                          </p:val>
                                        </p:tav>
                                      </p:tavLst>
                                    </p:anim>
                                    <p:anim calcmode="lin" valueType="num">
                                      <p:cBhvr>
                                        <p:cTn id="65" dur="1000"/>
                                        <p:tgtEl>
                                          <p:spTgt spid="21"/>
                                        </p:tgtEl>
                                        <p:attrNameLst>
                                          <p:attrName>ppt_y</p:attrName>
                                        </p:attrNameLst>
                                      </p:cBhvr>
                                      <p:tavLst>
                                        <p:tav tm="0">
                                          <p:val>
                                            <p:strVal val="ppt_y"/>
                                          </p:val>
                                        </p:tav>
                                        <p:tav tm="100000">
                                          <p:val>
                                            <p:strVal val="ppt_y+.1"/>
                                          </p:val>
                                        </p:tav>
                                      </p:tavLst>
                                    </p:anim>
                                    <p:set>
                                      <p:cBhvr>
                                        <p:cTn id="66" dur="1" fill="hold">
                                          <p:stCondLst>
                                            <p:cond delay="999"/>
                                          </p:stCondLst>
                                        </p:cTn>
                                        <p:tgtEl>
                                          <p:spTgt spid="2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exit" presetSubtype="0" fill="hold" grpId="1" nodeType="clickEffect">
                                  <p:stCondLst>
                                    <p:cond delay="0"/>
                                  </p:stCondLst>
                                  <p:childTnLst>
                                    <p:animEffect transition="out" filter="fade">
                                      <p:cBhvr>
                                        <p:cTn id="70" dur="1000"/>
                                        <p:tgtEl>
                                          <p:spTgt spid="25"/>
                                        </p:tgtEl>
                                      </p:cBhvr>
                                    </p:animEffect>
                                    <p:anim calcmode="lin" valueType="num">
                                      <p:cBhvr>
                                        <p:cTn id="71" dur="1000"/>
                                        <p:tgtEl>
                                          <p:spTgt spid="25"/>
                                        </p:tgtEl>
                                        <p:attrNameLst>
                                          <p:attrName>ppt_x</p:attrName>
                                        </p:attrNameLst>
                                      </p:cBhvr>
                                      <p:tavLst>
                                        <p:tav tm="0">
                                          <p:val>
                                            <p:strVal val="ppt_x"/>
                                          </p:val>
                                        </p:tav>
                                        <p:tav tm="100000">
                                          <p:val>
                                            <p:strVal val="ppt_x"/>
                                          </p:val>
                                        </p:tav>
                                      </p:tavLst>
                                    </p:anim>
                                    <p:anim calcmode="lin" valueType="num">
                                      <p:cBhvr>
                                        <p:cTn id="72" dur="1000"/>
                                        <p:tgtEl>
                                          <p:spTgt spid="25"/>
                                        </p:tgtEl>
                                        <p:attrNameLst>
                                          <p:attrName>ppt_y</p:attrName>
                                        </p:attrNameLst>
                                      </p:cBhvr>
                                      <p:tavLst>
                                        <p:tav tm="0">
                                          <p:val>
                                            <p:strVal val="ppt_y"/>
                                          </p:val>
                                        </p:tav>
                                        <p:tav tm="100000">
                                          <p:val>
                                            <p:strVal val="ppt_y+.1"/>
                                          </p:val>
                                        </p:tav>
                                      </p:tavLst>
                                    </p:anim>
                                    <p:set>
                                      <p:cBhvr>
                                        <p:cTn id="73"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9" grpId="0"/>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1B5463-821B-400E-81CD-9FB5FFB1A54E}"/>
              </a:ext>
            </a:extLst>
          </p:cNvPr>
          <p:cNvSpPr txBox="1"/>
          <p:nvPr/>
        </p:nvSpPr>
        <p:spPr>
          <a:xfrm>
            <a:off x="379523" y="216976"/>
            <a:ext cx="1143295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3. Chọn a hoặc b</a:t>
            </a:r>
            <a:endParaRPr kumimoji="0" lang="en-US"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3" name="TextBox 2">
            <a:extLst>
              <a:ext uri="{FF2B5EF4-FFF2-40B4-BE49-F238E27FC236}">
                <a16:creationId xmlns:a16="http://schemas.microsoft.com/office/drawing/2014/main" id="{A00BC6C5-A6F0-43B5-A34F-5A5BEF1D9F19}"/>
              </a:ext>
            </a:extLst>
          </p:cNvPr>
          <p:cNvSpPr txBox="1"/>
          <p:nvPr/>
        </p:nvSpPr>
        <p:spPr>
          <a:xfrm>
            <a:off x="408098" y="1080283"/>
            <a:ext cx="1143295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endParaRPr>
          </a:p>
        </p:txBody>
      </p:sp>
      <p:pic>
        <p:nvPicPr>
          <p:cNvPr id="5" name="Picture 4">
            <a:extLst>
              <a:ext uri="{FF2B5EF4-FFF2-40B4-BE49-F238E27FC236}">
                <a16:creationId xmlns:a16="http://schemas.microsoft.com/office/drawing/2014/main" id="{C5BA281C-7281-4913-8A90-FBF2CFB40D16}"/>
              </a:ext>
            </a:extLst>
          </p:cNvPr>
          <p:cNvPicPr>
            <a:picLocks noChangeAspect="1"/>
          </p:cNvPicPr>
          <p:nvPr/>
        </p:nvPicPr>
        <p:blipFill rotWithShape="1">
          <a:blip r:embed="rId2"/>
          <a:srcRect l="13436" r="12967"/>
          <a:stretch/>
        </p:blipFill>
        <p:spPr>
          <a:xfrm>
            <a:off x="0" y="6092786"/>
            <a:ext cx="12249151" cy="804742"/>
          </a:xfrm>
          <a:prstGeom prst="rect">
            <a:avLst/>
          </a:prstGeom>
        </p:spPr>
      </p:pic>
      <p:pic>
        <p:nvPicPr>
          <p:cNvPr id="6" name="Picture 5">
            <a:extLst>
              <a:ext uri="{FF2B5EF4-FFF2-40B4-BE49-F238E27FC236}">
                <a16:creationId xmlns:a16="http://schemas.microsoft.com/office/drawing/2014/main" id="{023CBE4E-6FB0-44A6-8FE1-2F7510A4EBEA}"/>
              </a:ext>
            </a:extLst>
          </p:cNvPr>
          <p:cNvPicPr>
            <a:picLocks noChangeAspect="1"/>
          </p:cNvPicPr>
          <p:nvPr/>
        </p:nvPicPr>
        <p:blipFill rotWithShape="1">
          <a:blip r:embed="rId2"/>
          <a:srcRect l="13436" t="84985" r="12967" b="6114"/>
          <a:stretch/>
        </p:blipFill>
        <p:spPr>
          <a:xfrm>
            <a:off x="-57151" y="0"/>
            <a:ext cx="12249151" cy="312479"/>
          </a:xfrm>
          <a:prstGeom prst="rect">
            <a:avLst/>
          </a:prstGeom>
        </p:spPr>
      </p:pic>
      <p:sp>
        <p:nvSpPr>
          <p:cNvPr id="7" name="TextBox 6">
            <a:extLst>
              <a:ext uri="{FF2B5EF4-FFF2-40B4-BE49-F238E27FC236}">
                <a16:creationId xmlns:a16="http://schemas.microsoft.com/office/drawing/2014/main" id="{5BA2DF6C-A507-477B-95CC-C5EF47399EFF}"/>
              </a:ext>
            </a:extLst>
          </p:cNvPr>
          <p:cNvSpPr txBox="1"/>
          <p:nvPr/>
        </p:nvSpPr>
        <p:spPr>
          <a:xfrm>
            <a:off x="408098" y="829427"/>
            <a:ext cx="71490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b. Chọn  v hoặc d tha cho ô vuông</a:t>
            </a:r>
            <a:endPar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endParaRPr>
          </a:p>
        </p:txBody>
      </p:sp>
      <p:pic>
        <p:nvPicPr>
          <p:cNvPr id="8" name="Picture 7"/>
          <p:cNvPicPr>
            <a:picLocks noChangeAspect="1"/>
          </p:cNvPicPr>
          <p:nvPr/>
        </p:nvPicPr>
        <p:blipFill rotWithShape="1">
          <a:blip r:embed="rId2"/>
          <a:srcRect l="13436" r="12967"/>
          <a:stretch/>
        </p:blipFill>
        <p:spPr>
          <a:xfrm>
            <a:off x="0" y="6092786"/>
            <a:ext cx="16370573" cy="804742"/>
          </a:xfrm>
          <a:prstGeom prst="rect">
            <a:avLst/>
          </a:prstGeom>
        </p:spPr>
      </p:pic>
      <p:pic>
        <p:nvPicPr>
          <p:cNvPr id="9" name="Picture 8"/>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10"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11"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12"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13"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14"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endParaRPr>
          </a:p>
        </p:txBody>
      </p:sp>
      <p:pic>
        <p:nvPicPr>
          <p:cNvPr id="15" name="Picture 14"/>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6"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pic>
        <p:nvPicPr>
          <p:cNvPr id="18"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19" name="TextBox 18">
            <a:extLst>
              <a:ext uri="{FF2B5EF4-FFF2-40B4-BE49-F238E27FC236}">
                <a16:creationId xmlns:a16="http://schemas.microsoft.com/office/drawing/2014/main" id="{5BA2DF6C-A507-477B-95CC-C5EF47399EFF}"/>
              </a:ext>
            </a:extLst>
          </p:cNvPr>
          <p:cNvSpPr txBox="1"/>
          <p:nvPr/>
        </p:nvSpPr>
        <p:spPr>
          <a:xfrm>
            <a:off x="2774508" y="1901183"/>
            <a:ext cx="8011956" cy="230832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Có con chim  </a:t>
            </a:r>
            <a:r>
              <a:rPr kumimoji="0" lang="en-US"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v</a:t>
            </a:r>
            <a:r>
              <a:rPr kumimoji="0" lang="en-US"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ành khuyên nhỏ</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Dáng trông thật ngoan ngoãn quá</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Gọi  </a:t>
            </a:r>
            <a:r>
              <a:rPr kumimoji="0" lang="en-US"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d</a:t>
            </a:r>
            <a:r>
              <a:rPr kumimoji="0" lang="en-US"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ạ, bảo  </a:t>
            </a:r>
            <a:r>
              <a:rPr kumimoji="0" lang="en-US"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v</a:t>
            </a:r>
            <a:r>
              <a:rPr kumimoji="0" lang="en-US"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âng lễ phép ngoan nhất nhà.</a:t>
            </a:r>
            <a:endParaRPr kumimoji="0" lang="vi-VN"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endParaRPr>
          </a:p>
        </p:txBody>
      </p:sp>
      <p:sp>
        <p:nvSpPr>
          <p:cNvPr id="21" name="Rounded Rectangle 20"/>
          <p:cNvSpPr/>
          <p:nvPr/>
        </p:nvSpPr>
        <p:spPr>
          <a:xfrm>
            <a:off x="3515392" y="3627722"/>
            <a:ext cx="391024"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1"/>
          <p:cNvSpPr/>
          <p:nvPr/>
        </p:nvSpPr>
        <p:spPr>
          <a:xfrm>
            <a:off x="5158704" y="3627722"/>
            <a:ext cx="195512"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22"/>
          <p:cNvSpPr/>
          <p:nvPr/>
        </p:nvSpPr>
        <p:spPr>
          <a:xfrm>
            <a:off x="5158704" y="2185352"/>
            <a:ext cx="195512"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080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grpId="1" nodeType="clickEffect">
                                  <p:stCondLst>
                                    <p:cond delay="0"/>
                                  </p:stCondLst>
                                  <p:childTnLst>
                                    <p:animEffect transition="out" filter="fade">
                                      <p:cBhvr>
                                        <p:cTn id="38" dur="1000"/>
                                        <p:tgtEl>
                                          <p:spTgt spid="23"/>
                                        </p:tgtEl>
                                      </p:cBhvr>
                                    </p:animEffect>
                                    <p:anim calcmode="lin" valueType="num">
                                      <p:cBhvr>
                                        <p:cTn id="39" dur="1000"/>
                                        <p:tgtEl>
                                          <p:spTgt spid="23"/>
                                        </p:tgtEl>
                                        <p:attrNameLst>
                                          <p:attrName>ppt_x</p:attrName>
                                        </p:attrNameLst>
                                      </p:cBhvr>
                                      <p:tavLst>
                                        <p:tav tm="0">
                                          <p:val>
                                            <p:strVal val="ppt_x"/>
                                          </p:val>
                                        </p:tav>
                                        <p:tav tm="100000">
                                          <p:val>
                                            <p:strVal val="ppt_x"/>
                                          </p:val>
                                        </p:tav>
                                      </p:tavLst>
                                    </p:anim>
                                    <p:anim calcmode="lin" valueType="num">
                                      <p:cBhvr>
                                        <p:cTn id="40" dur="1000"/>
                                        <p:tgtEl>
                                          <p:spTgt spid="23"/>
                                        </p:tgtEl>
                                        <p:attrNameLst>
                                          <p:attrName>ppt_y</p:attrName>
                                        </p:attrNameLst>
                                      </p:cBhvr>
                                      <p:tavLst>
                                        <p:tav tm="0">
                                          <p:val>
                                            <p:strVal val="ppt_y"/>
                                          </p:val>
                                        </p:tav>
                                        <p:tav tm="100000">
                                          <p:val>
                                            <p:strVal val="ppt_y+.1"/>
                                          </p:val>
                                        </p:tav>
                                      </p:tavLst>
                                    </p:anim>
                                    <p:set>
                                      <p:cBhvr>
                                        <p:cTn id="41" dur="1" fill="hold">
                                          <p:stCondLst>
                                            <p:cond delay="999"/>
                                          </p:stCondLst>
                                        </p:cTn>
                                        <p:tgtEl>
                                          <p:spTgt spid="2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grpId="1" nodeType="clickEffect">
                                  <p:stCondLst>
                                    <p:cond delay="0"/>
                                  </p:stCondLst>
                                  <p:childTnLst>
                                    <p:animEffect transition="out" filter="fade">
                                      <p:cBhvr>
                                        <p:cTn id="45" dur="1000"/>
                                        <p:tgtEl>
                                          <p:spTgt spid="21"/>
                                        </p:tgtEl>
                                      </p:cBhvr>
                                    </p:animEffect>
                                    <p:anim calcmode="lin" valueType="num">
                                      <p:cBhvr>
                                        <p:cTn id="46" dur="1000"/>
                                        <p:tgtEl>
                                          <p:spTgt spid="21"/>
                                        </p:tgtEl>
                                        <p:attrNameLst>
                                          <p:attrName>ppt_x</p:attrName>
                                        </p:attrNameLst>
                                      </p:cBhvr>
                                      <p:tavLst>
                                        <p:tav tm="0">
                                          <p:val>
                                            <p:strVal val="ppt_x"/>
                                          </p:val>
                                        </p:tav>
                                        <p:tav tm="100000">
                                          <p:val>
                                            <p:strVal val="ppt_x"/>
                                          </p:val>
                                        </p:tav>
                                      </p:tavLst>
                                    </p:anim>
                                    <p:anim calcmode="lin" valueType="num">
                                      <p:cBhvr>
                                        <p:cTn id="47" dur="1000"/>
                                        <p:tgtEl>
                                          <p:spTgt spid="21"/>
                                        </p:tgtEl>
                                        <p:attrNameLst>
                                          <p:attrName>ppt_y</p:attrName>
                                        </p:attrNameLst>
                                      </p:cBhvr>
                                      <p:tavLst>
                                        <p:tav tm="0">
                                          <p:val>
                                            <p:strVal val="ppt_y"/>
                                          </p:val>
                                        </p:tav>
                                        <p:tav tm="100000">
                                          <p:val>
                                            <p:strVal val="ppt_y+.1"/>
                                          </p:val>
                                        </p:tav>
                                      </p:tavLst>
                                    </p:anim>
                                    <p:set>
                                      <p:cBhvr>
                                        <p:cTn id="48" dur="1" fill="hold">
                                          <p:stCondLst>
                                            <p:cond delay="999"/>
                                          </p:stCondLst>
                                        </p:cTn>
                                        <p:tgtEl>
                                          <p:spTgt spid="2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grpId="1" nodeType="clickEffect">
                                  <p:stCondLst>
                                    <p:cond delay="0"/>
                                  </p:stCondLst>
                                  <p:childTnLst>
                                    <p:animEffect transition="out" filter="fade">
                                      <p:cBhvr>
                                        <p:cTn id="52" dur="1000"/>
                                        <p:tgtEl>
                                          <p:spTgt spid="22"/>
                                        </p:tgtEl>
                                      </p:cBhvr>
                                    </p:animEffect>
                                    <p:anim calcmode="lin" valueType="num">
                                      <p:cBhvr>
                                        <p:cTn id="53" dur="1000"/>
                                        <p:tgtEl>
                                          <p:spTgt spid="22"/>
                                        </p:tgtEl>
                                        <p:attrNameLst>
                                          <p:attrName>ppt_x</p:attrName>
                                        </p:attrNameLst>
                                      </p:cBhvr>
                                      <p:tavLst>
                                        <p:tav tm="0">
                                          <p:val>
                                            <p:strVal val="ppt_x"/>
                                          </p:val>
                                        </p:tav>
                                        <p:tav tm="100000">
                                          <p:val>
                                            <p:strVal val="ppt_x"/>
                                          </p:val>
                                        </p:tav>
                                      </p:tavLst>
                                    </p:anim>
                                    <p:anim calcmode="lin" valueType="num">
                                      <p:cBhvr>
                                        <p:cTn id="54" dur="1000"/>
                                        <p:tgtEl>
                                          <p:spTgt spid="22"/>
                                        </p:tgtEl>
                                        <p:attrNameLst>
                                          <p:attrName>ppt_y</p:attrName>
                                        </p:attrNameLst>
                                      </p:cBhvr>
                                      <p:tavLst>
                                        <p:tav tm="0">
                                          <p:val>
                                            <p:strVal val="ppt_y"/>
                                          </p:val>
                                        </p:tav>
                                        <p:tav tm="100000">
                                          <p:val>
                                            <p:strVal val="ppt_y+.1"/>
                                          </p:val>
                                        </p:tav>
                                      </p:tavLst>
                                    </p:anim>
                                    <p:set>
                                      <p:cBhvr>
                                        <p:cTn id="55"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9" grpId="0"/>
      <p:bldP spid="21" grpId="0" animBg="1"/>
      <p:bldP spid="21" grpId="1" animBg="1"/>
      <p:bldP spid="22" grpId="0" animBg="1"/>
      <p:bldP spid="22" grpId="1" animBg="1"/>
      <p:bldP spid="23" grpId="0" animBg="1"/>
      <p:bldP spid="2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8712" y="0"/>
            <a:ext cx="11425701" cy="7131809"/>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553" y="2868584"/>
            <a:ext cx="3906727" cy="3594812"/>
          </a:xfrm>
          <a:prstGeom prst="rect">
            <a:avLst/>
          </a:prstGeom>
        </p:spPr>
      </p:pic>
      <p:pic>
        <p:nvPicPr>
          <p:cNvPr id="10" name="图片 9">
            <a:extLst>
              <a:ext uri="{FF2B5EF4-FFF2-40B4-BE49-F238E27FC236}">
                <a16:creationId xmlns:a16="http://schemas.microsoft.com/office/drawing/2014/main" id="{9DCD99C7-E232-436A-A868-F213820D37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36424" y="535882"/>
            <a:ext cx="2316046" cy="2050472"/>
          </a:xfrm>
          <a:prstGeom prst="rect">
            <a:avLst/>
          </a:prstGeom>
        </p:spPr>
      </p:pic>
      <p:sp>
        <p:nvSpPr>
          <p:cNvPr id="2" name="文本框 22">
            <a:extLst>
              <a:ext uri="{FF2B5EF4-FFF2-40B4-BE49-F238E27FC236}">
                <a16:creationId xmlns:a16="http://schemas.microsoft.com/office/drawing/2014/main" id="{E2D18B1E-5573-5B3E-387D-5A8F5D17D1BD}"/>
              </a:ext>
            </a:extLst>
          </p:cNvPr>
          <p:cNvSpPr txBox="1"/>
          <p:nvPr/>
        </p:nvSpPr>
        <p:spPr>
          <a:xfrm>
            <a:off x="2245543" y="3109383"/>
            <a:ext cx="8176438" cy="2585323"/>
          </a:xfrm>
          <a:prstGeom prst="rect">
            <a:avLst/>
          </a:prstGeom>
          <a:noFill/>
        </p:spPr>
        <p:txBody>
          <a:bodyPr wrap="square" rtlCol="0">
            <a:spAutoFit/>
          </a:bodyPr>
          <a:lstStyle/>
          <a:p>
            <a:pPr algn="ctr"/>
            <a:r>
              <a:rPr lang="en-US" altLang="zh-CN" sz="5400" dirty="0">
                <a:solidFill>
                  <a:srgbClr val="FF0000"/>
                </a:solidFill>
                <a:latin typeface="iCiel Cadena" panose="02000503000000020004" pitchFamily="2" charset="0"/>
                <a:ea typeface="思源黑体 CN Bold" panose="020B0800000000000000" pitchFamily="34" charset="-122"/>
              </a:rPr>
              <a:t>CHÍNH TẢ: </a:t>
            </a:r>
          </a:p>
          <a:p>
            <a:pPr algn="ctr"/>
            <a:r>
              <a:rPr lang="en-US" altLang="zh-CN" sz="5400" dirty="0">
                <a:solidFill>
                  <a:srgbClr val="FF0000"/>
                </a:solidFill>
                <a:latin typeface="iCiel Cadena" panose="02000503000000020004" pitchFamily="2" charset="0"/>
                <a:ea typeface="思源黑体 CN Bold" panose="020B0800000000000000" pitchFamily="34" charset="-122"/>
              </a:rPr>
              <a:t>Thời khóa biểu</a:t>
            </a:r>
          </a:p>
          <a:p>
            <a:pPr algn="ct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3297852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81016 -0.41088 L -0.81016 -0.41065 C -0.81029 -0.41019 -0.81081 -0.39584 -0.81159 -0.3926 C -0.8125 -0.38959 -0.81446 -0.38403 -0.81446 -0.3838 C -0.81472 -0.38218 -0.81485 -0.37986 -0.81524 -0.37824 C -0.8155 -0.37662 -0.81654 -0.3757 -0.81654 -0.37361 C -0.81719 -0.36875 -0.81693 -0.3632 -0.81732 -0.35811 C -0.81745 -0.35649 -0.81784 -0.35533 -0.81797 -0.35394 C -0.81823 -0.33149 -0.81849 -0.3088 -0.81875 -0.28635 C -0.81901 -0.27408 -0.81914 -0.26135 -0.8194 -0.24908 C -0.81953 -0.24746 -0.81979 -0.24607 -0.82019 -0.24491 C -0.82097 -0.24167 -0.82162 -0.2382 -0.82292 -0.23611 L -0.82513 -0.23334 C -0.82774 -0.22547 -0.82513 -0.23218 -0.82865 -0.22616 C -0.83216 -0.22014 -0.82917 -0.22292 -0.83295 -0.22037 C -0.8336 -0.21899 -0.83425 -0.21713 -0.83503 -0.21621 C -0.83568 -0.21528 -0.83659 -0.21551 -0.83711 -0.21459 C -0.83867 -0.21297 -0.84024 -0.21135 -0.84141 -0.20903 C -0.84206 -0.20741 -0.84271 -0.20556 -0.84349 -0.20463 C -0.84492 -0.20301 -0.84779 -0.20186 -0.84779 -0.20162 C -0.84844 -0.20024 -0.84909 -0.19838 -0.84987 -0.19769 C -0.8513 -0.19584 -0.85417 -0.19468 -0.85417 -0.19468 C -0.85547 -0.1919 -0.85677 -0.18889 -0.85834 -0.1875 C -0.85938 -0.18658 -0.86042 -0.18658 -0.8612 -0.18611 C -0.86211 -0.18542 -0.86276 -0.18496 -0.86341 -0.18449 C -0.86446 -0.18357 -0.86524 -0.18241 -0.86615 -0.18172 C -0.86849 -0.17963 -0.86927 -0.1801 -0.87188 -0.17894 C -0.87266 -0.17824 -0.87331 -0.17755 -0.87396 -0.17732 C -0.87539 -0.17662 -0.87696 -0.17639 -0.87826 -0.17593 C -0.87904 -0.17547 -0.87969 -0.17477 -0.88034 -0.17454 C -0.88125 -0.17385 -0.88229 -0.17361 -0.88321 -0.17315 C -0.88386 -0.17223 -0.8849 -0.1713 -0.88529 -0.17014 C -0.88581 -0.16899 -0.88581 -0.16713 -0.88607 -0.16598 C -0.88646 -0.16436 -0.88698 -0.16297 -0.88737 -0.16158 C -0.88763 -0.15787 -0.88789 -0.15394 -0.88815 -0.15024 C -0.88841 -0.14838 -0.8888 -0.14723 -0.8888 -0.14584 C -0.88933 -0.11899 -0.88894 -0.09236 -0.88959 -0.06551 C -0.88972 -0.06366 -0.8905 -0.06227 -0.89102 -0.06111 C -0.89232 -0.05811 -0.89375 -0.05417 -0.89597 -0.05394 C -0.9056 -0.05301 -0.91524 -0.05301 -0.925 -0.05255 C -0.92591 -0.05209 -0.92683 -0.05162 -0.92787 -0.05116 C -0.92852 -0.0507 -0.92917 -0.05 -0.92995 -0.04977 C -0.93164 -0.04885 -0.93412 -0.04861 -0.93555 -0.04676 C -0.93646 -0.04584 -0.93698 -0.04468 -0.93776 -0.04399 C -0.93867 -0.04306 -0.93959 -0.04306 -0.94063 -0.0426 C -0.94193 -0.04167 -0.94336 -0.04051 -0.94479 -0.03959 L -0.94688 -0.0382 C -0.94766 -0.03774 -0.94831 -0.03681 -0.94909 -0.03681 C -0.95261 -0.03588 -0.95508 -0.03565 -0.95834 -0.03403 C -0.95899 -0.03334 -0.95964 -0.03264 -0.96042 -0.03241 C -0.96133 -0.03172 -0.96224 -0.03149 -0.96328 -0.03102 C -0.96394 -0.03056 -0.96459 -0.02986 -0.96537 -0.02963 C -0.96654 -0.02894 -0.96771 -0.02871 -0.96888 -0.02824 C -0.96979 -0.02732 -0.97084 -0.02593 -0.97175 -0.02524 C -0.9724 -0.02454 -0.97331 -0.02477 -0.97383 -0.02385 C -0.97474 -0.02223 -0.97526 -0.02014 -0.97604 -0.01806 C -0.978 -0.00602 -0.97722 -0.01274 -0.97604 0.01203 C -0.97604 0.01365 -0.97565 0.01504 -0.97526 0.0162 C -0.97435 0.02037 -0.97344 0.02176 -0.97175 0.02476 C -0.96992 0.03588 -0.9724 0.02245 -0.96966 0.03356 C -0.9668 0.04537 -0.97162 0.02986 -0.96745 0.04213 C -0.96719 0.04652 -0.96706 0.05069 -0.9668 0.05509 C -0.96654 0.0618 -0.96667 0.06875 -0.96602 0.075 C -0.96589 0.07662 -0.96576 0.07222 -0.96537 0.07083 C -0.96498 0.06944 -0.96459 0.06759 -0.96394 0.06643 C -0.96029 0.06064 -0.96289 0.06944 -0.96107 0.06226 L -0.96042 0.06064 L -0.96042 0.06111 " pathEditMode="relative" rAng="0" ptsTypes="AAAAAAAAAAAAAAAAAAAAAAAAAAAAAAAAAAAAAAAAAAAAAAAAAAAAAAAAAAAAAAAAAAAA">
                                      <p:cBhvr>
                                        <p:cTn id="6" dur="2000" fill="hold"/>
                                        <p:tgtEl>
                                          <p:spTgt spid="10"/>
                                        </p:tgtEl>
                                        <p:attrNameLst>
                                          <p:attrName>ppt_x</p:attrName>
                                          <p:attrName>ppt_y</p:attrName>
                                        </p:attrNameLst>
                                      </p:cBhvr>
                                      <p:rCtr x="-8359" y="24306"/>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par>
                                <p:cTn id="12" presetID="56" presetClass="entr" presetSubtype="0" fill="hold" nodeType="withEffect">
                                  <p:stCondLst>
                                    <p:cond delay="0"/>
                                  </p:stCondLst>
                                  <p:iterate type="lt">
                                    <p:tmPct val="3000"/>
                                  </p:iterate>
                                  <p:childTnLst>
                                    <p:set>
                                      <p:cBhvr>
                                        <p:cTn id="13" dur="1" fill="hold">
                                          <p:stCondLst>
                                            <p:cond delay="0"/>
                                          </p:stCondLst>
                                        </p:cTn>
                                        <p:tgtEl>
                                          <p:spTgt spid="2">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2">
                                            <p:txEl>
                                              <p:pRg st="0" end="0"/>
                                            </p:txEl>
                                          </p:spTgt>
                                        </p:tgtEl>
                                        <p:attrNameLst>
                                          <p:attrName>ppt_w</p:attrName>
                                        </p:attrNameLst>
                                      </p:cBhvr>
                                    </p:anim>
                                    <p:anim by="(#ppt_w*0.50)" calcmode="lin" valueType="num">
                                      <p:cBhvr>
                                        <p:cTn id="15" dur="500" decel="50000" autoRev="1" fill="hold">
                                          <p:stCondLst>
                                            <p:cond delay="0"/>
                                          </p:stCondLst>
                                        </p:cTn>
                                        <p:tgtEl>
                                          <p:spTgt spid="2">
                                            <p:txEl>
                                              <p:pRg st="0" end="0"/>
                                            </p:txEl>
                                          </p:spTgt>
                                        </p:tgtEl>
                                        <p:attrNameLst>
                                          <p:attrName>ppt_x</p:attrName>
                                        </p:attrNameLst>
                                      </p:cBhvr>
                                    </p:anim>
                                    <p:anim from="(-#ppt_h/2)" to="(#ppt_y)" calcmode="lin" valueType="num">
                                      <p:cBhvr>
                                        <p:cTn id="16" dur="1000" fill="hold">
                                          <p:stCondLst>
                                            <p:cond delay="0"/>
                                          </p:stCondLst>
                                        </p:cTn>
                                        <p:tgtEl>
                                          <p:spTgt spid="2">
                                            <p:txEl>
                                              <p:pRg st="0" end="0"/>
                                            </p:txEl>
                                          </p:spTgt>
                                        </p:tgtEl>
                                        <p:attrNameLst>
                                          <p:attrName>ppt_y</p:attrName>
                                        </p:attrNameLst>
                                      </p:cBhvr>
                                    </p:anim>
                                    <p:animRot by="21600000">
                                      <p:cBhvr>
                                        <p:cTn id="17" dur="1000" fill="hold">
                                          <p:stCondLst>
                                            <p:cond delay="0"/>
                                          </p:stCondLst>
                                        </p:cTn>
                                        <p:tgtEl>
                                          <p:spTgt spid="2">
                                            <p:txEl>
                                              <p:pRg st="0" end="0"/>
                                            </p:txEl>
                                          </p:spTgt>
                                        </p:tgtEl>
                                        <p:attrNameLst>
                                          <p:attrName>r</p:attrName>
                                        </p:attrNameLst>
                                      </p:cBhvr>
                                    </p:animRot>
                                  </p:childTnLst>
                                </p:cTn>
                              </p:par>
                              <p:par>
                                <p:cTn id="18" presetID="56" presetClass="entr" presetSubtype="0" fill="hold" nodeType="withEffect">
                                  <p:stCondLst>
                                    <p:cond delay="0"/>
                                  </p:stCondLst>
                                  <p:iterate type="lt">
                                    <p:tmPct val="3000"/>
                                  </p:iterate>
                                  <p:childTnLst>
                                    <p:set>
                                      <p:cBhvr>
                                        <p:cTn id="19" dur="1" fill="hold">
                                          <p:stCondLst>
                                            <p:cond delay="0"/>
                                          </p:stCondLst>
                                        </p:cTn>
                                        <p:tgtEl>
                                          <p:spTgt spid="2">
                                            <p:txEl>
                                              <p:pRg st="1" end="1"/>
                                            </p:txEl>
                                          </p:spTgt>
                                        </p:tgtEl>
                                        <p:attrNameLst>
                                          <p:attrName>style.visibility</p:attrName>
                                        </p:attrNameLst>
                                      </p:cBhvr>
                                      <p:to>
                                        <p:strVal val="visible"/>
                                      </p:to>
                                    </p:set>
                                    <p:anim by="(-#ppt_w*2)" calcmode="lin" valueType="num">
                                      <p:cBhvr rctx="PPT">
                                        <p:cTn id="20" dur="500" autoRev="1" fill="hold">
                                          <p:stCondLst>
                                            <p:cond delay="0"/>
                                          </p:stCondLst>
                                        </p:cTn>
                                        <p:tgtEl>
                                          <p:spTgt spid="2">
                                            <p:txEl>
                                              <p:pRg st="1" end="1"/>
                                            </p:txEl>
                                          </p:spTgt>
                                        </p:tgtEl>
                                        <p:attrNameLst>
                                          <p:attrName>ppt_w</p:attrName>
                                        </p:attrNameLst>
                                      </p:cBhvr>
                                    </p:anim>
                                    <p:anim by="(#ppt_w*0.50)" calcmode="lin" valueType="num">
                                      <p:cBhvr>
                                        <p:cTn id="21" dur="500" decel="50000" autoRev="1" fill="hold">
                                          <p:stCondLst>
                                            <p:cond delay="0"/>
                                          </p:stCondLst>
                                        </p:cTn>
                                        <p:tgtEl>
                                          <p:spTgt spid="2">
                                            <p:txEl>
                                              <p:pRg st="1" end="1"/>
                                            </p:txEl>
                                          </p:spTgt>
                                        </p:tgtEl>
                                        <p:attrNameLst>
                                          <p:attrName>ppt_x</p:attrName>
                                        </p:attrNameLst>
                                      </p:cBhvr>
                                    </p:anim>
                                    <p:anim from="(-#ppt_h/2)" to="(#ppt_y)" calcmode="lin" valueType="num">
                                      <p:cBhvr>
                                        <p:cTn id="22" dur="1000" fill="hold">
                                          <p:stCondLst>
                                            <p:cond delay="0"/>
                                          </p:stCondLst>
                                        </p:cTn>
                                        <p:tgtEl>
                                          <p:spTgt spid="2">
                                            <p:txEl>
                                              <p:pRg st="1" end="1"/>
                                            </p:txEl>
                                          </p:spTgt>
                                        </p:tgtEl>
                                        <p:attrNameLst>
                                          <p:attrName>ppt_y</p:attrName>
                                        </p:attrNameLst>
                                      </p:cBhvr>
                                    </p:anim>
                                    <p:animRot by="21600000">
                                      <p:cBhvr>
                                        <p:cTn id="23" dur="1000" fill="hold">
                                          <p:stCondLst>
                                            <p:cond delay="0"/>
                                          </p:stCondLst>
                                        </p:cTn>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4450" y="-32955"/>
            <a:ext cx="12235943" cy="6890955"/>
            <a:chOff x="-44450" y="-32955"/>
            <a:chExt cx="12235943" cy="6890955"/>
          </a:xfrm>
        </p:grpSpPr>
        <p:pic>
          <p:nvPicPr>
            <p:cNvPr id="21" name="图片 20"/>
            <p:cNvPicPr>
              <a:picLocks noChangeAspect="1"/>
            </p:cNvPicPr>
            <p:nvPr/>
          </p:nvPicPr>
          <p:blipFill rotWithShape="1">
            <a:blip r:embed="rId3"/>
            <a:srcRect r="10008" b="29584"/>
            <a:stretch/>
          </p:blipFill>
          <p:spPr>
            <a:xfrm>
              <a:off x="-44450" y="4674078"/>
              <a:ext cx="2200275" cy="2183922"/>
            </a:xfrm>
            <a:prstGeom prst="rect">
              <a:avLst/>
            </a:prstGeom>
          </p:spPr>
        </p:pic>
        <p:sp>
          <p:nvSpPr>
            <p:cNvPr id="22" name="任意多边形 21"/>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图片 22"/>
            <p:cNvPicPr>
              <a:picLocks noChangeAspect="1"/>
            </p:cNvPicPr>
            <p:nvPr/>
          </p:nvPicPr>
          <p:blipFill>
            <a:blip r:embed="rId4"/>
            <a:stretch>
              <a:fillRect/>
            </a:stretch>
          </p:blipFill>
          <p:spPr>
            <a:xfrm>
              <a:off x="8990816" y="-32955"/>
              <a:ext cx="3200677" cy="6858594"/>
            </a:xfrm>
            <a:prstGeom prst="rect">
              <a:avLst/>
            </a:prstGeom>
          </p:spPr>
        </p:pic>
      </p:grpSp>
      <p:sp>
        <p:nvSpPr>
          <p:cNvPr id="4" name="矩形 3"/>
          <p:cNvSpPr/>
          <p:nvPr/>
        </p:nvSpPr>
        <p:spPr>
          <a:xfrm>
            <a:off x="1688316" y="1133856"/>
            <a:ext cx="8915400" cy="4740973"/>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L 形 2"/>
          <p:cNvSpPr/>
          <p:nvPr/>
        </p:nvSpPr>
        <p:spPr>
          <a:xfrm>
            <a:off x="1657904" y="4856144"/>
            <a:ext cx="657225" cy="657225"/>
          </a:xfrm>
          <a:prstGeom prst="corner">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L 形 23"/>
          <p:cNvSpPr/>
          <p:nvPr/>
        </p:nvSpPr>
        <p:spPr>
          <a:xfrm rot="10800000">
            <a:off x="9948217" y="1800366"/>
            <a:ext cx="657225" cy="657225"/>
          </a:xfrm>
          <a:prstGeom prst="corner">
            <a:avLst/>
          </a:prstGeom>
          <a:solidFill>
            <a:srgbClr val="FFC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9400" b="97002" l="61046" r="93420">
                        <a14:foregroundMark x1="82256" y1="92256" x2="88837" y2="92256"/>
                        <a14:foregroundMark x1="81904" y1="86428" x2="81727" y2="91007"/>
                        <a14:foregroundMark x1="87074" y1="85595" x2="87074" y2="87677"/>
                        <a14:backgroundMark x1="70799" y1="86261" x2="71504" y2="94588"/>
                        <a14:backgroundMark x1="62103" y1="63364" x2="69330" y2="63364"/>
                        <a14:backgroundMark x1="83549" y1="22731" x2="83255" y2="32057"/>
                        <a14:backgroundMark x1="84019" y1="44380" x2="83843" y2="53539"/>
                        <a14:backgroundMark x1="82080" y1="23730" x2="81786" y2="30391"/>
                        <a14:backgroundMark x1="82080" y1="50208" x2="82256" y2="52123"/>
                        <a14:backgroundMark x1="82256" y1="51457" x2="82374" y2="52706"/>
                        <a14:backgroundMark x1="77556" y1="22065" x2="86075" y2="26062"/>
                        <a14:backgroundMark x1="81081" y1="27061" x2="84900" y2="31890"/>
                        <a14:backgroundMark x1="81669" y1="30391" x2="83431" y2="33722"/>
                        <a14:backgroundMark x1="61986" y1="60033" x2="72679" y2="60200"/>
                        <a14:backgroundMark x1="69154" y1="58118" x2="69154" y2="65612"/>
                        <a14:backgroundMark x1="70447" y1="62531" x2="72327" y2="62281"/>
                        <a14:backgroundMark x1="82021" y1="27477" x2="83079" y2="34388"/>
                        <a14:backgroundMark x1="64395" y1="62948" x2="71328" y2="62698"/>
                      </a14:backgroundRemoval>
                    </a14:imgEffect>
                  </a14:imgLayer>
                </a14:imgProps>
              </a:ext>
              <a:ext uri="{28A0092B-C50C-407E-A947-70E740481C1C}">
                <a14:useLocalDpi xmlns:a14="http://schemas.microsoft.com/office/drawing/2010/main" val="0"/>
              </a:ext>
            </a:extLst>
          </a:blip>
          <a:srcRect l="60193" t="19167" r="5996"/>
          <a:stretch/>
        </p:blipFill>
        <p:spPr>
          <a:xfrm>
            <a:off x="10363809" y="3390773"/>
            <a:ext cx="1778414" cy="3000107"/>
          </a:xfrm>
          <a:prstGeom prst="rect">
            <a:avLst/>
          </a:prstGeom>
        </p:spPr>
      </p:pic>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sp>
        <p:nvSpPr>
          <p:cNvPr id="52" name="TextBox 51">
            <a:extLst>
              <a:ext uri="{FF2B5EF4-FFF2-40B4-BE49-F238E27FC236}">
                <a16:creationId xmlns:a16="http://schemas.microsoft.com/office/drawing/2014/main" id="{752B7FA6-2040-47CD-8E6E-26E21A62FF26}"/>
              </a:ext>
            </a:extLst>
          </p:cNvPr>
          <p:cNvSpPr txBox="1"/>
          <p:nvPr/>
        </p:nvSpPr>
        <p:spPr>
          <a:xfrm>
            <a:off x="3082912" y="136384"/>
            <a:ext cx="6377940" cy="969433"/>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44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rPr>
              <a:t>Thời</a:t>
            </a:r>
            <a:r>
              <a:rPr kumimoji="0" lang="en-US" altLang="zh-CN" sz="4400" i="0" u="none" strike="noStrike" kern="1200" normalizeH="0" noProof="0" dirty="0">
                <a:ln w="0"/>
                <a:solidFill>
                  <a:srgbClr val="FF0000"/>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400" i="0" u="none" strike="noStrike" kern="1200" normalizeH="0" noProof="0" dirty="0" err="1">
                <a:ln w="0"/>
                <a:solidFill>
                  <a:srgbClr val="FF0000"/>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rPr>
              <a:t>khóa</a:t>
            </a:r>
            <a:r>
              <a:rPr kumimoji="0" lang="en-US" altLang="zh-CN" sz="4400" i="0" u="none" strike="noStrike" kern="1200" normalizeH="0" noProof="0" dirty="0">
                <a:ln w="0"/>
                <a:solidFill>
                  <a:srgbClr val="FF0000"/>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400" i="0" u="none" strike="noStrike" kern="1200" normalizeH="0" noProof="0" dirty="0" err="1">
                <a:ln w="0"/>
                <a:solidFill>
                  <a:srgbClr val="FF0000"/>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rPr>
              <a:t>biểu</a:t>
            </a:r>
            <a:endParaRPr kumimoji="0" lang="zh-CN" altLang="en-US" sz="44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TextBox 52">
            <a:extLst>
              <a:ext uri="{FF2B5EF4-FFF2-40B4-BE49-F238E27FC236}">
                <a16:creationId xmlns:a16="http://schemas.microsoft.com/office/drawing/2014/main" id="{029CC1D7-D979-4052-AEA0-8129889A4A29}"/>
              </a:ext>
            </a:extLst>
          </p:cNvPr>
          <p:cNvSpPr txBox="1"/>
          <p:nvPr/>
        </p:nvSpPr>
        <p:spPr>
          <a:xfrm>
            <a:off x="1788671" y="1821264"/>
            <a:ext cx="8234104" cy="2554545"/>
          </a:xfrm>
          <a:prstGeom prst="rect">
            <a:avLst/>
          </a:prstGeom>
          <a:noFill/>
        </p:spPr>
        <p:txBody>
          <a:bodyPr wrap="square">
            <a:spAutoFit/>
          </a:bodyPr>
          <a:lstStyle/>
          <a:p>
            <a:pPr lvl="0"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Thời khóa biểu cho biết thời gian học các môn của từng ngày trong tuần. Thời khóa biểu gồm nhiều cột dọc và nhiều hàng ngang. Các bạn học sinh thường đọc thời khóa biểu theo trình tự thứ - buổi - tiết –môn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83991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4" grpId="0" animBg="1"/>
      <p:bldP spid="52" grpId="0"/>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8" name="TextBox 7"/>
          <p:cNvSpPr txBox="1"/>
          <p:nvPr/>
        </p:nvSpPr>
        <p:spPr>
          <a:xfrm>
            <a:off x="1376005" y="1919298"/>
            <a:ext cx="11047361"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khóa biểu cho biết điều gì?</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908842"/>
            <a:ext cx="1522959" cy="1988686"/>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90491" y="71418"/>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579312" y="191710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36" name="TextBox 35"/>
          <p:cNvSpPr txBox="1"/>
          <p:nvPr/>
        </p:nvSpPr>
        <p:spPr>
          <a:xfrm>
            <a:off x="1512751" y="2684009"/>
            <a:ext cx="10376513"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khóa biểu cho biết thời gian của từng ngày trong tuần.</a:t>
            </a:r>
          </a:p>
        </p:txBody>
      </p:sp>
      <p:grpSp>
        <p:nvGrpSpPr>
          <p:cNvPr id="3" name="Group 2"/>
          <p:cNvGrpSpPr/>
          <p:nvPr/>
        </p:nvGrpSpPr>
        <p:grpSpPr>
          <a:xfrm>
            <a:off x="3870265" y="711073"/>
            <a:ext cx="4443881" cy="967261"/>
            <a:chOff x="3870265" y="711073"/>
            <a:chExt cx="4443881" cy="967261"/>
          </a:xfrm>
        </p:grpSpPr>
        <p:sp>
          <p:nvSpPr>
            <p:cNvPr id="2" name="Cloud Callout 1"/>
            <p:cNvSpPr/>
            <p:nvPr/>
          </p:nvSpPr>
          <p:spPr>
            <a:xfrm>
              <a:off x="3870265" y="711073"/>
              <a:ext cx="4443881"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TextBox 50"/>
            <p:cNvSpPr txBox="1"/>
            <p:nvPr/>
          </p:nvSpPr>
          <p:spPr>
            <a:xfrm>
              <a:off x="4421402" y="886958"/>
              <a:ext cx="3892744"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Nội dung bài viết</a:t>
              </a:r>
            </a:p>
          </p:txBody>
        </p:sp>
      </p:grpSp>
      <p:sp>
        <p:nvSpPr>
          <p:cNvPr id="24" name="TextBox 23"/>
          <p:cNvSpPr txBox="1"/>
          <p:nvPr/>
        </p:nvSpPr>
        <p:spPr>
          <a:xfrm>
            <a:off x="1398138" y="3552313"/>
            <a:ext cx="11025228"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học sinh thường đọc thời khóa biểu theo trình tự nào?</a:t>
            </a:r>
          </a:p>
        </p:txBody>
      </p:sp>
      <p:grpSp>
        <p:nvGrpSpPr>
          <p:cNvPr id="30" name="Group 29"/>
          <p:cNvGrpSpPr/>
          <p:nvPr/>
        </p:nvGrpSpPr>
        <p:grpSpPr>
          <a:xfrm>
            <a:off x="601443" y="3453130"/>
            <a:ext cx="847302" cy="587251"/>
            <a:chOff x="5056546" y="1975436"/>
            <a:chExt cx="1772914" cy="1393004"/>
          </a:xfrm>
        </p:grpSpPr>
        <p:pic>
          <p:nvPicPr>
            <p:cNvPr id="31"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2"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3"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p:cNvSpPr txBox="1"/>
          <p:nvPr/>
        </p:nvSpPr>
        <p:spPr>
          <a:xfrm>
            <a:off x="1576402" y="4293353"/>
            <a:ext cx="10376513" cy="1107931"/>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học sinh thường đọc thời khóa biểu theo trình tự thứ -buổi – tiết – môn .</a:t>
            </a:r>
          </a:p>
        </p:txBody>
      </p:sp>
    </p:spTree>
    <p:extLst>
      <p:ext uri="{BB962C8B-B14F-4D97-AF65-F5344CB8AC3E}">
        <p14:creationId xmlns:p14="http://schemas.microsoft.com/office/powerpoint/2010/main" val="301148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00"/>
                                        <p:tgtEl>
                                          <p:spTgt spid="34"/>
                                        </p:tgtEl>
                                      </p:cBhvr>
                                    </p:animEffect>
                                    <p:anim calcmode="lin" valueType="num">
                                      <p:cBhvr>
                                        <p:cTn id="61" dur="1000" fill="hold"/>
                                        <p:tgtEl>
                                          <p:spTgt spid="34"/>
                                        </p:tgtEl>
                                        <p:attrNameLst>
                                          <p:attrName>ppt_x</p:attrName>
                                        </p:attrNameLst>
                                      </p:cBhvr>
                                      <p:tavLst>
                                        <p:tav tm="0">
                                          <p:val>
                                            <p:strVal val="#ppt_x"/>
                                          </p:val>
                                        </p:tav>
                                        <p:tav tm="100000">
                                          <p:val>
                                            <p:strVal val="#ppt_x"/>
                                          </p:val>
                                        </p:tav>
                                      </p:tavLst>
                                    </p:anim>
                                    <p:anim calcmode="lin" valueType="num">
                                      <p:cBhvr>
                                        <p:cTn id="6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0"/>
      <p:bldP spid="24"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7678"/>
            <a:ext cx="12192000" cy="6858000"/>
          </a:xfrm>
          <a:prstGeom prst="rect">
            <a:avLst/>
          </a:prstGeom>
        </p:spPr>
      </p:pic>
      <p:grpSp>
        <p:nvGrpSpPr>
          <p:cNvPr id="20" name="组合 34">
            <a:extLst>
              <a:ext uri="{FF2B5EF4-FFF2-40B4-BE49-F238E27FC236}">
                <a16:creationId xmlns:a16="http://schemas.microsoft.com/office/drawing/2014/main" id="{46F277F1-C8FB-4E35-83C1-2F1B2F0A21DD}"/>
              </a:ext>
            </a:extLst>
          </p:cNvPr>
          <p:cNvGrpSpPr/>
          <p:nvPr/>
        </p:nvGrpSpPr>
        <p:grpSpPr>
          <a:xfrm>
            <a:off x="3211274" y="0"/>
            <a:ext cx="7304326" cy="1430464"/>
            <a:chOff x="2236897" y="2906123"/>
            <a:chExt cx="4244865" cy="930843"/>
          </a:xfrm>
        </p:grpSpPr>
        <p:pic>
          <p:nvPicPr>
            <p:cNvPr id="21" name="图片 11">
              <a:extLst>
                <a:ext uri="{FF2B5EF4-FFF2-40B4-BE49-F238E27FC236}">
                  <a16:creationId xmlns:a16="http://schemas.microsoft.com/office/drawing/2014/main" id="{37897C53-3DB9-4EF4-A710-E73D9986CFDE}"/>
                </a:ext>
              </a:extLst>
            </p:cNvPr>
            <p:cNvPicPr>
              <a:picLocks noChangeAspect="1"/>
            </p:cNvPicPr>
            <p:nvPr/>
          </p:nvPicPr>
          <p:blipFill>
            <a:blip r:embed="rId5"/>
            <a:stretch>
              <a:fillRect/>
            </a:stretch>
          </p:blipFill>
          <p:spPr>
            <a:xfrm rot="1207112" flipH="1">
              <a:off x="2236897" y="2906123"/>
              <a:ext cx="1440109" cy="930843"/>
            </a:xfrm>
            <a:prstGeom prst="rect">
              <a:avLst/>
            </a:prstGeom>
          </p:spPr>
        </p:pic>
        <p:grpSp>
          <p:nvGrpSpPr>
            <p:cNvPr id="22" name="组合 33">
              <a:extLst>
                <a:ext uri="{FF2B5EF4-FFF2-40B4-BE49-F238E27FC236}">
                  <a16:creationId xmlns:a16="http://schemas.microsoft.com/office/drawing/2014/main" id="{53C36567-86B5-4ACD-A1EA-A66455FD179B}"/>
                </a:ext>
              </a:extLst>
            </p:cNvPr>
            <p:cNvGrpSpPr/>
            <p:nvPr/>
          </p:nvGrpSpPr>
          <p:grpSpPr>
            <a:xfrm>
              <a:off x="3197491" y="3060132"/>
              <a:ext cx="3284271" cy="748233"/>
              <a:chOff x="3197491" y="3060132"/>
              <a:chExt cx="3284271" cy="748233"/>
            </a:xfrm>
          </p:grpSpPr>
          <p:grpSp>
            <p:nvGrpSpPr>
              <p:cNvPr id="23" name="组合 19">
                <a:extLst>
                  <a:ext uri="{FF2B5EF4-FFF2-40B4-BE49-F238E27FC236}">
                    <a16:creationId xmlns:a16="http://schemas.microsoft.com/office/drawing/2014/main" id="{326F069D-E6D7-4D1D-85FE-2B4E294DAC8C}"/>
                  </a:ext>
                </a:extLst>
              </p:cNvPr>
              <p:cNvGrpSpPr/>
              <p:nvPr/>
            </p:nvGrpSpPr>
            <p:grpSpPr>
              <a:xfrm>
                <a:off x="3752849" y="3114655"/>
                <a:ext cx="2728913" cy="693710"/>
                <a:chOff x="3752849" y="3114655"/>
                <a:chExt cx="2728913" cy="693710"/>
              </a:xfrm>
            </p:grpSpPr>
            <p:sp>
              <p:nvSpPr>
                <p:cNvPr id="26" name="任意多边形 14">
                  <a:extLst>
                    <a:ext uri="{FF2B5EF4-FFF2-40B4-BE49-F238E27FC236}">
                      <a16:creationId xmlns:a16="http://schemas.microsoft.com/office/drawing/2014/main" id="{B750CE10-4C51-432E-8864-5DE2B9C15838}"/>
                    </a:ext>
                  </a:extLst>
                </p:cNvPr>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直角三角形 16">
                  <a:extLst>
                    <a:ext uri="{FF2B5EF4-FFF2-40B4-BE49-F238E27FC236}">
                      <a16:creationId xmlns:a16="http://schemas.microsoft.com/office/drawing/2014/main" id="{473CD7E1-72EB-4FCE-859F-F9278C7CE6F9}"/>
                    </a:ext>
                  </a:extLst>
                </p:cNvPr>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矩形 15">
                  <a:extLst>
                    <a:ext uri="{FF2B5EF4-FFF2-40B4-BE49-F238E27FC236}">
                      <a16:creationId xmlns:a16="http://schemas.microsoft.com/office/drawing/2014/main" id="{46AD5592-2070-4328-8E9A-3F5275522129}"/>
                    </a:ext>
                  </a:extLst>
                </p:cNvPr>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4" name="等腰三角形 31">
                <a:extLst>
                  <a:ext uri="{FF2B5EF4-FFF2-40B4-BE49-F238E27FC236}">
                    <a16:creationId xmlns:a16="http://schemas.microsoft.com/office/drawing/2014/main" id="{65028CDE-37D1-4475-BAE1-57E013282720}"/>
                  </a:ext>
                </a:extLst>
              </p:cNvPr>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圆角矩形 32">
                <a:extLst>
                  <a:ext uri="{FF2B5EF4-FFF2-40B4-BE49-F238E27FC236}">
                    <a16:creationId xmlns:a16="http://schemas.microsoft.com/office/drawing/2014/main" id="{17EA8C45-970A-403C-981B-95C43C8BDA8A}"/>
                  </a:ext>
                </a:extLst>
              </p:cNvPr>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34" name="TextBox 33">
            <a:extLst>
              <a:ext uri="{FF2B5EF4-FFF2-40B4-BE49-F238E27FC236}">
                <a16:creationId xmlns:a16="http://schemas.microsoft.com/office/drawing/2014/main" id="{9F5D045B-D6E2-4315-9486-A7913D26350B}"/>
              </a:ext>
            </a:extLst>
          </p:cNvPr>
          <p:cNvSpPr txBox="1"/>
          <p:nvPr/>
        </p:nvSpPr>
        <p:spPr>
          <a:xfrm>
            <a:off x="5843127" y="473568"/>
            <a:ext cx="398538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LUYỆN</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ĐỌC</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TỪ</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KHÓ</a:t>
            </a:r>
            <a:endPar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endParaRPr>
          </a:p>
        </p:txBody>
      </p:sp>
      <p:pic>
        <p:nvPicPr>
          <p:cNvPr id="35" name="Picture 10">
            <a:extLst>
              <a:ext uri="{FF2B5EF4-FFF2-40B4-BE49-F238E27FC236}">
                <a16:creationId xmlns:a16="http://schemas.microsoft.com/office/drawing/2014/main" id="{735237D1-B0AA-4638-97C0-7990E88CAC95}"/>
              </a:ext>
            </a:extLst>
          </p:cNvPr>
          <p:cNvPicPr>
            <a:picLocks noChangeAspect="1"/>
          </p:cNvPicPr>
          <p:nvPr/>
        </p:nvPicPr>
        <p:blipFill>
          <a:blip r:embed="rId6"/>
          <a:srcRect/>
          <a:stretch>
            <a:fillRect/>
          </a:stretch>
        </p:blipFill>
        <p:spPr>
          <a:xfrm>
            <a:off x="8702822" y="1813004"/>
            <a:ext cx="3219863" cy="2996636"/>
          </a:xfrm>
          <a:prstGeom prst="rect">
            <a:avLst/>
          </a:prstGeom>
        </p:spPr>
      </p:pic>
      <p:sp>
        <p:nvSpPr>
          <p:cNvPr id="2" name="TextBox 1">
            <a:extLst>
              <a:ext uri="{FF2B5EF4-FFF2-40B4-BE49-F238E27FC236}">
                <a16:creationId xmlns:a16="http://schemas.microsoft.com/office/drawing/2014/main" id="{FD5F849F-A2DD-49BD-9CF7-D5CD60943DB7}"/>
              </a:ext>
            </a:extLst>
          </p:cNvPr>
          <p:cNvSpPr txBox="1"/>
          <p:nvPr/>
        </p:nvSpPr>
        <p:spPr>
          <a:xfrm>
            <a:off x="9448369" y="2853912"/>
            <a:ext cx="1834413" cy="70788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a:ea typeface="+mn-ea"/>
                <a:cs typeface="+mn-cs"/>
              </a:rPr>
              <a:t>trình</a:t>
            </a:r>
            <a:r>
              <a:rPr kumimoji="0" lang="en-US" sz="4000" b="0" i="0" u="none" strike="noStrike" kern="1200" cap="none" spc="0" normalizeH="0" noProof="0" dirty="0">
                <a:ln>
                  <a:noFill/>
                </a:ln>
                <a:solidFill>
                  <a:prstClr val="black"/>
                </a:solidFill>
                <a:effectLst/>
                <a:uLnTx/>
                <a:uFillTx/>
                <a:latin typeface="Calibri"/>
                <a:ea typeface="+mn-ea"/>
                <a:cs typeface="+mn-cs"/>
              </a:rPr>
              <a:t> </a:t>
            </a:r>
            <a:r>
              <a:rPr kumimoji="0" lang="en-US" sz="4000" b="0" i="0" u="none" strike="noStrike" kern="1200" cap="none" spc="0" normalizeH="0" noProof="0" dirty="0" err="1">
                <a:ln>
                  <a:noFill/>
                </a:ln>
                <a:solidFill>
                  <a:prstClr val="black"/>
                </a:solidFill>
                <a:effectLst/>
                <a:uLnTx/>
                <a:uFillTx/>
                <a:latin typeface="Calibri"/>
                <a:ea typeface="+mn-ea"/>
                <a:cs typeface="+mn-cs"/>
              </a:rPr>
              <a:t>tự</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矩形 10">
            <a:extLst>
              <a:ext uri="{FF2B5EF4-FFF2-40B4-BE49-F238E27FC236}">
                <a16:creationId xmlns:a16="http://schemas.microsoft.com/office/drawing/2014/main" id="{4EAFC1F2-A77F-42D4-B250-97BF9AE8F736}"/>
              </a:ext>
            </a:extLst>
          </p:cNvPr>
          <p:cNvSpPr/>
          <p:nvPr/>
        </p:nvSpPr>
        <p:spPr>
          <a:xfrm>
            <a:off x="3209585" y="1813004"/>
            <a:ext cx="194430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7" name="TextBox 36">
            <a:extLst>
              <a:ext uri="{FF2B5EF4-FFF2-40B4-BE49-F238E27FC236}">
                <a16:creationId xmlns:a16="http://schemas.microsoft.com/office/drawing/2014/main" id="{74B8E5DD-6A90-452C-AD1D-7B59ACC4C5A7}"/>
              </a:ext>
            </a:extLst>
          </p:cNvPr>
          <p:cNvSpPr txBox="1"/>
          <p:nvPr/>
        </p:nvSpPr>
        <p:spPr>
          <a:xfrm>
            <a:off x="3430552" y="1892203"/>
            <a:ext cx="1507336"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0504D">
                    <a:lumMod val="50000"/>
                  </a:srgbClr>
                </a:solidFill>
                <a:effectLst/>
                <a:uLnTx/>
                <a:uFillTx/>
                <a:latin typeface="Calibri"/>
                <a:ea typeface="+mn-ea"/>
                <a:cs typeface="+mn-cs"/>
              </a:rPr>
              <a:t>trình</a:t>
            </a:r>
            <a:r>
              <a:rPr kumimoji="0" lang="en-US" sz="3200" b="0" i="0" u="none" strike="noStrike" kern="1200" cap="none" spc="0" normalizeH="0" noProof="0" dirty="0">
                <a:ln>
                  <a:noFill/>
                </a:ln>
                <a:solidFill>
                  <a:srgbClr val="C0504D">
                    <a:lumMod val="50000"/>
                  </a:srgbClr>
                </a:solidFill>
                <a:effectLst/>
                <a:uLnTx/>
                <a:uFillTx/>
                <a:latin typeface="Calibri"/>
                <a:ea typeface="+mn-ea"/>
                <a:cs typeface="+mn-cs"/>
              </a:rPr>
              <a:t> </a:t>
            </a:r>
            <a:r>
              <a:rPr kumimoji="0" lang="en-US" sz="3200" b="0" i="0" u="none" strike="noStrike" kern="1200" cap="none" spc="0" normalizeH="0" noProof="0" dirty="0" err="1">
                <a:ln>
                  <a:noFill/>
                </a:ln>
                <a:solidFill>
                  <a:srgbClr val="C0504D">
                    <a:lumMod val="50000"/>
                  </a:srgbClr>
                </a:solidFill>
                <a:effectLst/>
                <a:uLnTx/>
                <a:uFillTx/>
                <a:latin typeface="Calibri"/>
                <a:ea typeface="+mn-ea"/>
                <a:cs typeface="+mn-cs"/>
              </a:rPr>
              <a:t>tự</a:t>
            </a:r>
            <a:endParaRPr kumimoji="0" lang="en-US" sz="3200" b="0" i="0" u="none" strike="noStrike" kern="1200" cap="none" spc="0" normalizeH="0" baseline="0" noProof="0" dirty="0">
              <a:ln>
                <a:noFill/>
              </a:ln>
              <a:solidFill>
                <a:srgbClr val="C0504D">
                  <a:lumMod val="50000"/>
                </a:srgbClr>
              </a:solidFill>
              <a:effectLst/>
              <a:uLnTx/>
              <a:uFillTx/>
              <a:latin typeface="Calibri"/>
              <a:ea typeface="+mn-ea"/>
              <a:cs typeface="+mn-cs"/>
            </a:endParaRPr>
          </a:p>
        </p:txBody>
      </p:sp>
    </p:spTree>
    <p:extLst>
      <p:ext uri="{BB962C8B-B14F-4D97-AF65-F5344CB8AC3E}">
        <p14:creationId xmlns:p14="http://schemas.microsoft.com/office/powerpoint/2010/main" val="5591791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grpId="1" nodeType="clickEffect">
                                  <p:stCondLst>
                                    <p:cond delay="0"/>
                                  </p:stCondLst>
                                  <p:childTnLst>
                                    <p:animRot by="120000">
                                      <p:cBhvr>
                                        <p:cTn id="36" dur="100" fill="hold">
                                          <p:stCondLst>
                                            <p:cond delay="0"/>
                                          </p:stCondLst>
                                        </p:cTn>
                                        <p:tgtEl>
                                          <p:spTgt spid="36"/>
                                        </p:tgtEl>
                                        <p:attrNameLst>
                                          <p:attrName>r</p:attrName>
                                        </p:attrNameLst>
                                      </p:cBhvr>
                                    </p:animRot>
                                    <p:animRot by="-240000">
                                      <p:cBhvr>
                                        <p:cTn id="37" dur="200" fill="hold">
                                          <p:stCondLst>
                                            <p:cond delay="200"/>
                                          </p:stCondLst>
                                        </p:cTn>
                                        <p:tgtEl>
                                          <p:spTgt spid="36"/>
                                        </p:tgtEl>
                                        <p:attrNameLst>
                                          <p:attrName>r</p:attrName>
                                        </p:attrNameLst>
                                      </p:cBhvr>
                                    </p:animRot>
                                    <p:animRot by="240000">
                                      <p:cBhvr>
                                        <p:cTn id="38" dur="200" fill="hold">
                                          <p:stCondLst>
                                            <p:cond delay="400"/>
                                          </p:stCondLst>
                                        </p:cTn>
                                        <p:tgtEl>
                                          <p:spTgt spid="36"/>
                                        </p:tgtEl>
                                        <p:attrNameLst>
                                          <p:attrName>r</p:attrName>
                                        </p:attrNameLst>
                                      </p:cBhvr>
                                    </p:animRot>
                                    <p:animRot by="-240000">
                                      <p:cBhvr>
                                        <p:cTn id="39" dur="200" fill="hold">
                                          <p:stCondLst>
                                            <p:cond delay="600"/>
                                          </p:stCondLst>
                                        </p:cTn>
                                        <p:tgtEl>
                                          <p:spTgt spid="36"/>
                                        </p:tgtEl>
                                        <p:attrNameLst>
                                          <p:attrName>r</p:attrName>
                                        </p:attrNameLst>
                                      </p:cBhvr>
                                    </p:animRot>
                                    <p:animRot by="120000">
                                      <p:cBhvr>
                                        <p:cTn id="40" dur="200" fill="hold">
                                          <p:stCondLst>
                                            <p:cond delay="800"/>
                                          </p:stCondLst>
                                        </p:cTn>
                                        <p:tgtEl>
                                          <p:spTgt spid="36"/>
                                        </p:tgtEl>
                                        <p:attrNameLst>
                                          <p:attrName>r</p:attrName>
                                        </p:attrNameLst>
                                      </p:cBhvr>
                                    </p:animRot>
                                  </p:childTnLst>
                                </p:cTn>
                              </p:par>
                              <p:par>
                                <p:cTn id="41" presetID="32" presetClass="emph" presetSubtype="0" fill="hold" grpId="1" nodeType="withEffect">
                                  <p:stCondLst>
                                    <p:cond delay="0"/>
                                  </p:stCondLst>
                                  <p:childTnLst>
                                    <p:animRot by="120000">
                                      <p:cBhvr>
                                        <p:cTn id="42" dur="100" fill="hold">
                                          <p:stCondLst>
                                            <p:cond delay="0"/>
                                          </p:stCondLst>
                                        </p:cTn>
                                        <p:tgtEl>
                                          <p:spTgt spid="37"/>
                                        </p:tgtEl>
                                        <p:attrNameLst>
                                          <p:attrName>r</p:attrName>
                                        </p:attrNameLst>
                                      </p:cBhvr>
                                    </p:animRot>
                                    <p:animRot by="-240000">
                                      <p:cBhvr>
                                        <p:cTn id="43" dur="200" fill="hold">
                                          <p:stCondLst>
                                            <p:cond delay="200"/>
                                          </p:stCondLst>
                                        </p:cTn>
                                        <p:tgtEl>
                                          <p:spTgt spid="37"/>
                                        </p:tgtEl>
                                        <p:attrNameLst>
                                          <p:attrName>r</p:attrName>
                                        </p:attrNameLst>
                                      </p:cBhvr>
                                    </p:animRot>
                                    <p:animRot by="240000">
                                      <p:cBhvr>
                                        <p:cTn id="44" dur="200" fill="hold">
                                          <p:stCondLst>
                                            <p:cond delay="400"/>
                                          </p:stCondLst>
                                        </p:cTn>
                                        <p:tgtEl>
                                          <p:spTgt spid="37"/>
                                        </p:tgtEl>
                                        <p:attrNameLst>
                                          <p:attrName>r</p:attrName>
                                        </p:attrNameLst>
                                      </p:cBhvr>
                                    </p:animRot>
                                    <p:animRot by="-240000">
                                      <p:cBhvr>
                                        <p:cTn id="45" dur="200" fill="hold">
                                          <p:stCondLst>
                                            <p:cond delay="600"/>
                                          </p:stCondLst>
                                        </p:cTn>
                                        <p:tgtEl>
                                          <p:spTgt spid="37"/>
                                        </p:tgtEl>
                                        <p:attrNameLst>
                                          <p:attrName>r</p:attrName>
                                        </p:attrNameLst>
                                      </p:cBhvr>
                                    </p:animRot>
                                    <p:animRot by="120000">
                                      <p:cBhvr>
                                        <p:cTn id="46" dur="200" fill="hold">
                                          <p:stCondLst>
                                            <p:cond delay="80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36" grpId="0" animBg="1"/>
      <p:bldP spid="36" grpId="1" animBg="1"/>
      <p:bldP spid="37" grpId="0"/>
      <p:bldP spid="3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7678"/>
            <a:ext cx="12192000" cy="6858000"/>
          </a:xfrm>
          <a:prstGeom prst="rect">
            <a:avLst/>
          </a:prstGeom>
        </p:spPr>
      </p:pic>
      <p:grpSp>
        <p:nvGrpSpPr>
          <p:cNvPr id="20" name="组合 34">
            <a:extLst>
              <a:ext uri="{FF2B5EF4-FFF2-40B4-BE49-F238E27FC236}">
                <a16:creationId xmlns:a16="http://schemas.microsoft.com/office/drawing/2014/main" id="{46F277F1-C8FB-4E35-83C1-2F1B2F0A21DD}"/>
              </a:ext>
            </a:extLst>
          </p:cNvPr>
          <p:cNvGrpSpPr/>
          <p:nvPr/>
        </p:nvGrpSpPr>
        <p:grpSpPr>
          <a:xfrm>
            <a:off x="3211274" y="0"/>
            <a:ext cx="7304326" cy="1430464"/>
            <a:chOff x="2236897" y="2906123"/>
            <a:chExt cx="4244865" cy="930843"/>
          </a:xfrm>
        </p:grpSpPr>
        <p:pic>
          <p:nvPicPr>
            <p:cNvPr id="21" name="图片 11">
              <a:extLst>
                <a:ext uri="{FF2B5EF4-FFF2-40B4-BE49-F238E27FC236}">
                  <a16:creationId xmlns:a16="http://schemas.microsoft.com/office/drawing/2014/main" id="{37897C53-3DB9-4EF4-A710-E73D9986CFDE}"/>
                </a:ext>
              </a:extLst>
            </p:cNvPr>
            <p:cNvPicPr>
              <a:picLocks noChangeAspect="1"/>
            </p:cNvPicPr>
            <p:nvPr/>
          </p:nvPicPr>
          <p:blipFill>
            <a:blip r:embed="rId5"/>
            <a:stretch>
              <a:fillRect/>
            </a:stretch>
          </p:blipFill>
          <p:spPr>
            <a:xfrm rot="1207112" flipH="1">
              <a:off x="2236897" y="2906123"/>
              <a:ext cx="1440109" cy="930843"/>
            </a:xfrm>
            <a:prstGeom prst="rect">
              <a:avLst/>
            </a:prstGeom>
          </p:spPr>
        </p:pic>
        <p:grpSp>
          <p:nvGrpSpPr>
            <p:cNvPr id="22" name="组合 33">
              <a:extLst>
                <a:ext uri="{FF2B5EF4-FFF2-40B4-BE49-F238E27FC236}">
                  <a16:creationId xmlns:a16="http://schemas.microsoft.com/office/drawing/2014/main" id="{53C36567-86B5-4ACD-A1EA-A66455FD179B}"/>
                </a:ext>
              </a:extLst>
            </p:cNvPr>
            <p:cNvGrpSpPr/>
            <p:nvPr/>
          </p:nvGrpSpPr>
          <p:grpSpPr>
            <a:xfrm>
              <a:off x="3197491" y="3060132"/>
              <a:ext cx="3284271" cy="748233"/>
              <a:chOff x="3197491" y="3060132"/>
              <a:chExt cx="3284271" cy="748233"/>
            </a:xfrm>
          </p:grpSpPr>
          <p:grpSp>
            <p:nvGrpSpPr>
              <p:cNvPr id="23" name="组合 19">
                <a:extLst>
                  <a:ext uri="{FF2B5EF4-FFF2-40B4-BE49-F238E27FC236}">
                    <a16:creationId xmlns:a16="http://schemas.microsoft.com/office/drawing/2014/main" id="{326F069D-E6D7-4D1D-85FE-2B4E294DAC8C}"/>
                  </a:ext>
                </a:extLst>
              </p:cNvPr>
              <p:cNvGrpSpPr/>
              <p:nvPr/>
            </p:nvGrpSpPr>
            <p:grpSpPr>
              <a:xfrm>
                <a:off x="3752849" y="3114655"/>
                <a:ext cx="2728913" cy="693710"/>
                <a:chOff x="3752849" y="3114655"/>
                <a:chExt cx="2728913" cy="693710"/>
              </a:xfrm>
            </p:grpSpPr>
            <p:sp>
              <p:nvSpPr>
                <p:cNvPr id="26" name="任意多边形 14">
                  <a:extLst>
                    <a:ext uri="{FF2B5EF4-FFF2-40B4-BE49-F238E27FC236}">
                      <a16:creationId xmlns:a16="http://schemas.microsoft.com/office/drawing/2014/main" id="{B750CE10-4C51-432E-8864-5DE2B9C15838}"/>
                    </a:ext>
                  </a:extLst>
                </p:cNvPr>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直角三角形 16">
                  <a:extLst>
                    <a:ext uri="{FF2B5EF4-FFF2-40B4-BE49-F238E27FC236}">
                      <a16:creationId xmlns:a16="http://schemas.microsoft.com/office/drawing/2014/main" id="{473CD7E1-72EB-4FCE-859F-F9278C7CE6F9}"/>
                    </a:ext>
                  </a:extLst>
                </p:cNvPr>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矩形 15">
                  <a:extLst>
                    <a:ext uri="{FF2B5EF4-FFF2-40B4-BE49-F238E27FC236}">
                      <a16:creationId xmlns:a16="http://schemas.microsoft.com/office/drawing/2014/main" id="{46AD5592-2070-4328-8E9A-3F5275522129}"/>
                    </a:ext>
                  </a:extLst>
                </p:cNvPr>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4" name="等腰三角形 31">
                <a:extLst>
                  <a:ext uri="{FF2B5EF4-FFF2-40B4-BE49-F238E27FC236}">
                    <a16:creationId xmlns:a16="http://schemas.microsoft.com/office/drawing/2014/main" id="{65028CDE-37D1-4475-BAE1-57E013282720}"/>
                  </a:ext>
                </a:extLst>
              </p:cNvPr>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圆角矩形 32">
                <a:extLst>
                  <a:ext uri="{FF2B5EF4-FFF2-40B4-BE49-F238E27FC236}">
                    <a16:creationId xmlns:a16="http://schemas.microsoft.com/office/drawing/2014/main" id="{17EA8C45-970A-403C-981B-95C43C8BDA8A}"/>
                  </a:ext>
                </a:extLst>
              </p:cNvPr>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34" name="TextBox 33">
            <a:extLst>
              <a:ext uri="{FF2B5EF4-FFF2-40B4-BE49-F238E27FC236}">
                <a16:creationId xmlns:a16="http://schemas.microsoft.com/office/drawing/2014/main" id="{9F5D045B-D6E2-4315-9486-A7913D26350B}"/>
              </a:ext>
            </a:extLst>
          </p:cNvPr>
          <p:cNvSpPr txBox="1"/>
          <p:nvPr/>
        </p:nvSpPr>
        <p:spPr>
          <a:xfrm>
            <a:off x="5843127" y="473568"/>
            <a:ext cx="398538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LUYỆN</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ĐỌC</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TỪ</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KHÓ</a:t>
            </a:r>
            <a:endPar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endParaRPr>
          </a:p>
        </p:txBody>
      </p:sp>
      <p:pic>
        <p:nvPicPr>
          <p:cNvPr id="35" name="Picture 10">
            <a:extLst>
              <a:ext uri="{FF2B5EF4-FFF2-40B4-BE49-F238E27FC236}">
                <a16:creationId xmlns:a16="http://schemas.microsoft.com/office/drawing/2014/main" id="{735237D1-B0AA-4638-97C0-7990E88CAC95}"/>
              </a:ext>
            </a:extLst>
          </p:cNvPr>
          <p:cNvPicPr>
            <a:picLocks noChangeAspect="1"/>
          </p:cNvPicPr>
          <p:nvPr/>
        </p:nvPicPr>
        <p:blipFill>
          <a:blip r:embed="rId6"/>
          <a:srcRect/>
          <a:stretch>
            <a:fillRect/>
          </a:stretch>
        </p:blipFill>
        <p:spPr>
          <a:xfrm>
            <a:off x="8702822" y="1813004"/>
            <a:ext cx="3219863" cy="2996636"/>
          </a:xfrm>
          <a:prstGeom prst="rect">
            <a:avLst/>
          </a:prstGeom>
        </p:spPr>
      </p:pic>
      <p:sp>
        <p:nvSpPr>
          <p:cNvPr id="2" name="TextBox 1">
            <a:extLst>
              <a:ext uri="{FF2B5EF4-FFF2-40B4-BE49-F238E27FC236}">
                <a16:creationId xmlns:a16="http://schemas.microsoft.com/office/drawing/2014/main" id="{FD5F849F-A2DD-49BD-9CF7-D5CD60943DB7}"/>
              </a:ext>
            </a:extLst>
          </p:cNvPr>
          <p:cNvSpPr txBox="1"/>
          <p:nvPr/>
        </p:nvSpPr>
        <p:spPr>
          <a:xfrm>
            <a:off x="9828513" y="2853912"/>
            <a:ext cx="896849" cy="707886"/>
          </a:xfrm>
          <a:prstGeom prst="rect">
            <a:avLst/>
          </a:prstGeom>
          <a:solidFill>
            <a:schemeClr val="bg1"/>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a:ea typeface="+mn-ea"/>
                <a:cs typeface="+mn-cs"/>
              </a:rPr>
              <a:t>tiết</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矩形 10">
            <a:extLst>
              <a:ext uri="{FF2B5EF4-FFF2-40B4-BE49-F238E27FC236}">
                <a16:creationId xmlns:a16="http://schemas.microsoft.com/office/drawing/2014/main" id="{4EAFC1F2-A77F-42D4-B250-97BF9AE8F736}"/>
              </a:ext>
            </a:extLst>
          </p:cNvPr>
          <p:cNvSpPr/>
          <p:nvPr/>
        </p:nvSpPr>
        <p:spPr>
          <a:xfrm>
            <a:off x="3209584" y="1813004"/>
            <a:ext cx="1574213"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7" name="TextBox 36">
            <a:extLst>
              <a:ext uri="{FF2B5EF4-FFF2-40B4-BE49-F238E27FC236}">
                <a16:creationId xmlns:a16="http://schemas.microsoft.com/office/drawing/2014/main" id="{74B8E5DD-6A90-452C-AD1D-7B59ACC4C5A7}"/>
              </a:ext>
            </a:extLst>
          </p:cNvPr>
          <p:cNvSpPr txBox="1"/>
          <p:nvPr/>
        </p:nvSpPr>
        <p:spPr>
          <a:xfrm>
            <a:off x="6028467" y="1890036"/>
            <a:ext cx="756361"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0504D">
                    <a:lumMod val="50000"/>
                  </a:srgbClr>
                </a:solidFill>
                <a:effectLst/>
                <a:uLnTx/>
                <a:uFillTx/>
                <a:latin typeface="Calibri"/>
                <a:ea typeface="+mn-ea"/>
                <a:cs typeface="+mn-cs"/>
              </a:rPr>
              <a:t>tiết</a:t>
            </a:r>
            <a:endParaRPr kumimoji="0" lang="en-US" sz="3200" b="0" i="0" u="none" strike="noStrike" kern="1200" cap="none" spc="0" normalizeH="0" baseline="0" noProof="0" dirty="0">
              <a:ln>
                <a:noFill/>
              </a:ln>
              <a:solidFill>
                <a:srgbClr val="C0504D">
                  <a:lumMod val="50000"/>
                </a:srgbClr>
              </a:solidFill>
              <a:effectLst/>
              <a:uLnTx/>
              <a:uFillTx/>
              <a:latin typeface="Calibri"/>
              <a:ea typeface="+mn-ea"/>
              <a:cs typeface="+mn-cs"/>
            </a:endParaRPr>
          </a:p>
        </p:txBody>
      </p:sp>
      <p:sp>
        <p:nvSpPr>
          <p:cNvPr id="17" name="矩形 10">
            <a:extLst>
              <a:ext uri="{FF2B5EF4-FFF2-40B4-BE49-F238E27FC236}">
                <a16:creationId xmlns:a16="http://schemas.microsoft.com/office/drawing/2014/main" id="{5A38C6B4-5570-47C7-AC0B-F1D8E401F0FD}"/>
              </a:ext>
            </a:extLst>
          </p:cNvPr>
          <p:cNvSpPr/>
          <p:nvPr/>
        </p:nvSpPr>
        <p:spPr>
          <a:xfrm>
            <a:off x="5509076" y="1810837"/>
            <a:ext cx="1769492"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18" name="TextBox 17">
            <a:extLst>
              <a:ext uri="{FF2B5EF4-FFF2-40B4-BE49-F238E27FC236}">
                <a16:creationId xmlns:a16="http://schemas.microsoft.com/office/drawing/2014/main" id="{6F22331C-F6C4-472D-8012-4D8060BD6D80}"/>
              </a:ext>
            </a:extLst>
          </p:cNvPr>
          <p:cNvSpPr txBox="1"/>
          <p:nvPr/>
        </p:nvSpPr>
        <p:spPr>
          <a:xfrm>
            <a:off x="3233864" y="1892203"/>
            <a:ext cx="1507336"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0504D">
                    <a:lumMod val="50000"/>
                  </a:srgbClr>
                </a:solidFill>
                <a:effectLst/>
                <a:uLnTx/>
                <a:uFillTx/>
                <a:latin typeface="Calibri"/>
                <a:ea typeface="+mn-ea"/>
                <a:cs typeface="+mn-cs"/>
              </a:rPr>
              <a:t>trình</a:t>
            </a:r>
            <a:r>
              <a:rPr kumimoji="0" lang="en-US" sz="3200" b="0" i="0" u="none" strike="noStrike" kern="1200" cap="none" spc="0" normalizeH="0" baseline="0" noProof="0" dirty="0">
                <a:ln>
                  <a:noFill/>
                </a:ln>
                <a:solidFill>
                  <a:srgbClr val="C0504D">
                    <a:lumMod val="50000"/>
                  </a:srgbClr>
                </a:solidFill>
                <a:effectLst/>
                <a:uLnTx/>
                <a:uFillTx/>
                <a:latin typeface="Calibri"/>
                <a:ea typeface="+mn-ea"/>
                <a:cs typeface="+mn-cs"/>
              </a:rPr>
              <a:t> </a:t>
            </a:r>
            <a:r>
              <a:rPr kumimoji="0" lang="en-US" sz="3200" b="0" i="0" u="none" strike="noStrike" kern="1200" cap="none" spc="0" normalizeH="0" baseline="0" noProof="0" dirty="0" err="1">
                <a:ln>
                  <a:noFill/>
                </a:ln>
                <a:solidFill>
                  <a:srgbClr val="C0504D">
                    <a:lumMod val="50000"/>
                  </a:srgbClr>
                </a:solidFill>
                <a:effectLst/>
                <a:uLnTx/>
                <a:uFillTx/>
                <a:latin typeface="Calibri"/>
                <a:ea typeface="+mn-ea"/>
                <a:cs typeface="+mn-cs"/>
              </a:rPr>
              <a:t>tự</a:t>
            </a:r>
            <a:endParaRPr kumimoji="0" lang="en-US" sz="3200" b="0" i="0" u="none" strike="noStrike" kern="1200" cap="none" spc="0" normalizeH="0" baseline="0" noProof="0" dirty="0">
              <a:ln>
                <a:noFill/>
              </a:ln>
              <a:solidFill>
                <a:srgbClr val="C0504D">
                  <a:lumMod val="50000"/>
                </a:srgbClr>
              </a:solidFill>
              <a:effectLst/>
              <a:uLnTx/>
              <a:uFillTx/>
              <a:latin typeface="Calibri"/>
              <a:ea typeface="+mn-ea"/>
              <a:cs typeface="+mn-cs"/>
            </a:endParaRPr>
          </a:p>
        </p:txBody>
      </p:sp>
    </p:spTree>
    <p:extLst>
      <p:ext uri="{BB962C8B-B14F-4D97-AF65-F5344CB8AC3E}">
        <p14:creationId xmlns:p14="http://schemas.microsoft.com/office/powerpoint/2010/main" val="1448451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1"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cTn>
                              </p:par>
                              <p:par>
                                <p:cTn id="27" presetID="32" presetClass="emph" presetSubtype="0" fill="hold" grpId="1" nodeType="withEffect">
                                  <p:stCondLst>
                                    <p:cond delay="0"/>
                                  </p:stCondLst>
                                  <p:childTnLst>
                                    <p:animRot by="120000">
                                      <p:cBhvr>
                                        <p:cTn id="28" dur="100" fill="hold">
                                          <p:stCondLst>
                                            <p:cond delay="0"/>
                                          </p:stCondLst>
                                        </p:cTn>
                                        <p:tgtEl>
                                          <p:spTgt spid="37"/>
                                        </p:tgtEl>
                                        <p:attrNameLst>
                                          <p:attrName>r</p:attrName>
                                        </p:attrNameLst>
                                      </p:cBhvr>
                                    </p:animRot>
                                    <p:animRot by="-240000">
                                      <p:cBhvr>
                                        <p:cTn id="29" dur="200" fill="hold">
                                          <p:stCondLst>
                                            <p:cond delay="200"/>
                                          </p:stCondLst>
                                        </p:cTn>
                                        <p:tgtEl>
                                          <p:spTgt spid="37"/>
                                        </p:tgtEl>
                                        <p:attrNameLst>
                                          <p:attrName>r</p:attrName>
                                        </p:attrNameLst>
                                      </p:cBhvr>
                                    </p:animRot>
                                    <p:animRot by="240000">
                                      <p:cBhvr>
                                        <p:cTn id="30" dur="200" fill="hold">
                                          <p:stCondLst>
                                            <p:cond delay="400"/>
                                          </p:stCondLst>
                                        </p:cTn>
                                        <p:tgtEl>
                                          <p:spTgt spid="37"/>
                                        </p:tgtEl>
                                        <p:attrNameLst>
                                          <p:attrName>r</p:attrName>
                                        </p:attrNameLst>
                                      </p:cBhvr>
                                    </p:animRot>
                                    <p:animRot by="-240000">
                                      <p:cBhvr>
                                        <p:cTn id="31" dur="200" fill="hold">
                                          <p:stCondLst>
                                            <p:cond delay="600"/>
                                          </p:stCondLst>
                                        </p:cTn>
                                        <p:tgtEl>
                                          <p:spTgt spid="37"/>
                                        </p:tgtEl>
                                        <p:attrNameLst>
                                          <p:attrName>r</p:attrName>
                                        </p:attrNameLst>
                                      </p:cBhvr>
                                    </p:animRot>
                                    <p:animRot by="120000">
                                      <p:cBhvr>
                                        <p:cTn id="32" dur="200" fill="hold">
                                          <p:stCondLst>
                                            <p:cond delay="80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p:bldP spid="37" grpId="1"/>
      <p:bldP spid="17"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481975" y="2653153"/>
            <a:ext cx="9613827"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Khi viết đoạn văn cần chú ý điều gì?</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 văn gồm có mấy câu?</a:t>
            </a:r>
          </a:p>
        </p:txBody>
      </p:sp>
      <p:sp>
        <p:nvSpPr>
          <p:cNvPr id="10" name="TextBox 9"/>
          <p:cNvSpPr txBox="1"/>
          <p:nvPr/>
        </p:nvSpPr>
        <p:spPr>
          <a:xfrm>
            <a:off x="1506002" y="4151860"/>
            <a:ext cx="9613827" cy="1600374"/>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Các từ dễ viết sai trong bài: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HP001 4 hàng" pitchFamily="34" charset="0"/>
                <a:ea typeface="Arial-Rounded" panose="020B0500000000000000" pitchFamily="34" charset="0"/>
                <a:cs typeface="Arial-Rounded" panose="020B0500000000000000" pitchFamily="34" charset="0"/>
              </a:rPr>
              <a:t>khóa biểu, cột dọc, học sinh,...</a:t>
            </a:r>
            <a:endParaRPr kumimoji="0" lang="en-US" sz="3200" b="1" i="0" u="none" strike="noStrike" kern="1200" cap="none" spc="0" normalizeH="0" baseline="0" noProof="0" dirty="0">
              <a:ln>
                <a:noFill/>
              </a:ln>
              <a:solidFill>
                <a:srgbClr val="FF0000"/>
              </a:solidFill>
              <a:effectLst/>
              <a:uLnTx/>
              <a:uFillTx/>
              <a:latin typeface="HP001 4 hàng" pitchFamily="34" charset="0"/>
              <a:ea typeface="Arial-Rounded" panose="020B0500000000000000" pitchFamily="34" charset="0"/>
              <a:cs typeface="Arial-Rounded" panose="020B0500000000000000" pitchFamily="34" charset="0"/>
            </a:endParaRP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685280" y="2553970"/>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685280" y="4102353"/>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6" y="207166"/>
            <a:ext cx="3494976"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36"/>
            <p:cNvSpPr txBox="1"/>
            <p:nvPr/>
          </p:nvSpPr>
          <p:spPr>
            <a:xfrm>
              <a:off x="4327048" y="373839"/>
              <a:ext cx="2708274"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Lưu ý khi viết</a:t>
              </a:r>
            </a:p>
          </p:txBody>
        </p:sp>
      </p:grpSp>
      <p:sp>
        <p:nvSpPr>
          <p:cNvPr id="32" name="TextBox 31"/>
          <p:cNvSpPr txBox="1"/>
          <p:nvPr/>
        </p:nvSpPr>
        <p:spPr>
          <a:xfrm>
            <a:off x="1506003" y="1924252"/>
            <a:ext cx="4361398"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Đoạn văn gồm 3 câu.</a:t>
            </a:r>
          </a:p>
        </p:txBody>
      </p:sp>
      <p:sp>
        <p:nvSpPr>
          <p:cNvPr id="39" name="TextBox 38"/>
          <p:cNvSpPr txBox="1"/>
          <p:nvPr/>
        </p:nvSpPr>
        <p:spPr>
          <a:xfrm>
            <a:off x="1493786" y="3282679"/>
            <a:ext cx="10429913"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Khi viết chú ý viết đúng chính tả, các dấu ngắt nghỉ câu.</a:t>
            </a:r>
          </a:p>
        </p:txBody>
      </p:sp>
    </p:spTree>
    <p:extLst>
      <p:ext uri="{BB962C8B-B14F-4D97-AF65-F5344CB8AC3E}">
        <p14:creationId xmlns:p14="http://schemas.microsoft.com/office/powerpoint/2010/main" val="763072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fade">
                                      <p:cBhvr>
                                        <p:cTn id="72" dur="1000"/>
                                        <p:tgtEl>
                                          <p:spTgt spid="10">
                                            <p:txEl>
                                              <p:pRg st="0" end="0"/>
                                            </p:txEl>
                                          </p:spTgt>
                                        </p:tgtEl>
                                      </p:cBhvr>
                                    </p:animEffect>
                                    <p:anim calcmode="lin" valueType="num">
                                      <p:cBhvr>
                                        <p:cTn id="7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xEl>
                                              <p:pRg st="2" end="2"/>
                                            </p:txEl>
                                          </p:spTgt>
                                        </p:tgtEl>
                                        <p:attrNameLst>
                                          <p:attrName>style.visibility</p:attrName>
                                        </p:attrNameLst>
                                      </p:cBhvr>
                                      <p:to>
                                        <p:strVal val="visible"/>
                                      </p:to>
                                    </p:set>
                                    <p:animEffect transition="in" filter="fade">
                                      <p:cBhvr>
                                        <p:cTn id="79" dur="1000"/>
                                        <p:tgtEl>
                                          <p:spTgt spid="10">
                                            <p:txEl>
                                              <p:pRg st="2" end="2"/>
                                            </p:txEl>
                                          </p:spTgt>
                                        </p:tgtEl>
                                      </p:cBhvr>
                                    </p:animEffect>
                                    <p:anim calcmode="lin" valueType="num">
                                      <p:cBhvr>
                                        <p:cTn id="8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8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51070" y="-595"/>
            <a:ext cx="13943070" cy="7643924"/>
            <a:chOff x="-1751070" y="-595"/>
            <a:chExt cx="13943070" cy="7643924"/>
          </a:xfrm>
        </p:grpSpPr>
        <p:sp>
          <p:nvSpPr>
            <p:cNvPr id="28" name="任意多边形 27"/>
            <p:cNvSpPr/>
            <p:nvPr/>
          </p:nvSpPr>
          <p:spPr>
            <a:xfrm flipV="1">
              <a:off x="-1057" y="-595"/>
              <a:ext cx="12193057" cy="204370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任意多边形 28"/>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p:cNvPicPr>
              <a:picLocks noChangeAspect="1"/>
            </p:cNvPicPr>
            <p:nvPr/>
          </p:nvPicPr>
          <p:blipFill>
            <a:blip r:embed="rId3"/>
            <a:stretch>
              <a:fillRect/>
            </a:stretch>
          </p:blipFill>
          <p:spPr>
            <a:xfrm flipH="1">
              <a:off x="0" y="-594"/>
              <a:ext cx="3200677" cy="6858594"/>
            </a:xfrm>
            <a:prstGeom prst="rect">
              <a:avLst/>
            </a:prstGeom>
          </p:spPr>
        </p:pic>
        <p:pic>
          <p:nvPicPr>
            <p:cNvPr id="31" name="图片 30"/>
            <p:cNvPicPr>
              <a:picLocks noChangeAspect="1"/>
            </p:cNvPicPr>
            <p:nvPr/>
          </p:nvPicPr>
          <p:blipFill>
            <a:blip r:embed="rId4"/>
            <a:stretch>
              <a:fillRect/>
            </a:stretch>
          </p:blipFill>
          <p:spPr>
            <a:xfrm flipH="1">
              <a:off x="-1751070" y="1979654"/>
              <a:ext cx="4426080" cy="5663675"/>
            </a:xfrm>
            <a:prstGeom prst="rect">
              <a:avLst/>
            </a:prstGeom>
          </p:spPr>
        </p:pic>
      </p:grpSp>
      <p:grpSp>
        <p:nvGrpSpPr>
          <p:cNvPr id="46" name="组合 45"/>
          <p:cNvGrpSpPr/>
          <p:nvPr/>
        </p:nvGrpSpPr>
        <p:grpSpPr>
          <a:xfrm flipH="1">
            <a:off x="10321219" y="-416616"/>
            <a:ext cx="2144564" cy="1858297"/>
            <a:chOff x="-272172" y="-429972"/>
            <a:chExt cx="2144564" cy="1858297"/>
          </a:xfrm>
        </p:grpSpPr>
        <p:pic>
          <p:nvPicPr>
            <p:cNvPr id="47" name="图片 46"/>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48" name="图片 47"/>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sp>
        <p:nvSpPr>
          <p:cNvPr id="3" name="TextBox 2">
            <a:extLst>
              <a:ext uri="{FF2B5EF4-FFF2-40B4-BE49-F238E27FC236}">
                <a16:creationId xmlns:a16="http://schemas.microsoft.com/office/drawing/2014/main" id="{1A030809-7C2D-443E-8044-A3492C676C12}"/>
              </a:ext>
            </a:extLst>
          </p:cNvPr>
          <p:cNvSpPr txBox="1"/>
          <p:nvPr/>
        </p:nvSpPr>
        <p:spPr>
          <a:xfrm>
            <a:off x="4739825" y="275114"/>
            <a:ext cx="42515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Lưu</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 ý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khi</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trình</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bày</a:t>
            </a:r>
            <a:endPar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endParaRPr>
          </a:p>
        </p:txBody>
      </p:sp>
      <p:pic>
        <p:nvPicPr>
          <p:cNvPr id="49" name="Picture 48">
            <a:extLst>
              <a:ext uri="{FF2B5EF4-FFF2-40B4-BE49-F238E27FC236}">
                <a16:creationId xmlns:a16="http://schemas.microsoft.com/office/drawing/2014/main" id="{BA503267-A6B1-4438-B8F3-9600E3A43738}"/>
              </a:ext>
            </a:extLst>
          </p:cNvPr>
          <p:cNvPicPr>
            <a:picLocks noChangeAspect="1"/>
          </p:cNvPicPr>
          <p:nvPr/>
        </p:nvPicPr>
        <p:blipFill>
          <a:blip r:embed="rId6">
            <a:duotone>
              <a:schemeClr val="accent6">
                <a:shade val="45000"/>
                <a:satMod val="135000"/>
              </a:schemeClr>
              <a:prstClr val="white"/>
            </a:duotone>
          </a:blip>
          <a:stretch>
            <a:fillRect/>
          </a:stretch>
        </p:blipFill>
        <p:spPr>
          <a:xfrm>
            <a:off x="2965219" y="2861897"/>
            <a:ext cx="1152114" cy="537654"/>
          </a:xfrm>
          <a:prstGeom prst="rect">
            <a:avLst/>
          </a:prstGeom>
        </p:spPr>
      </p:pic>
      <p:sp>
        <p:nvSpPr>
          <p:cNvPr id="50" name="Rectangle 49">
            <a:extLst>
              <a:ext uri="{FF2B5EF4-FFF2-40B4-BE49-F238E27FC236}">
                <a16:creationId xmlns:a16="http://schemas.microsoft.com/office/drawing/2014/main" id="{B66ABE27-204C-49E4-A581-CD42734C7439}"/>
              </a:ext>
            </a:extLst>
          </p:cNvPr>
          <p:cNvSpPr/>
          <p:nvPr/>
        </p:nvSpPr>
        <p:spPr>
          <a:xfrm>
            <a:off x="2182586" y="3308837"/>
            <a:ext cx="2432461"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Lùi</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2 ô </a:t>
            </a: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ly</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p>
        </p:txBody>
      </p:sp>
      <p:pic>
        <p:nvPicPr>
          <p:cNvPr id="51" name="Picture 50">
            <a:extLst>
              <a:ext uri="{FF2B5EF4-FFF2-40B4-BE49-F238E27FC236}">
                <a16:creationId xmlns:a16="http://schemas.microsoft.com/office/drawing/2014/main" id="{DBAA6EAD-7D69-42FD-9A9D-4AE1856B6731}"/>
              </a:ext>
            </a:extLst>
          </p:cNvPr>
          <p:cNvPicPr>
            <a:picLocks noChangeAspect="1"/>
          </p:cNvPicPr>
          <p:nvPr/>
        </p:nvPicPr>
        <p:blipFill>
          <a:blip r:embed="rId7"/>
          <a:stretch>
            <a:fillRect/>
          </a:stretch>
        </p:blipFill>
        <p:spPr>
          <a:xfrm>
            <a:off x="4951747" y="2459134"/>
            <a:ext cx="5556648" cy="3775684"/>
          </a:xfrm>
          <a:prstGeom prst="rect">
            <a:avLst/>
          </a:prstGeom>
        </p:spPr>
      </p:pic>
      <p:pic>
        <p:nvPicPr>
          <p:cNvPr id="52" name="Picture 51">
            <a:extLst>
              <a:ext uri="{FF2B5EF4-FFF2-40B4-BE49-F238E27FC236}">
                <a16:creationId xmlns:a16="http://schemas.microsoft.com/office/drawing/2014/main" id="{8BD58C19-9D50-404B-B31F-571EC2B0577D}"/>
              </a:ext>
            </a:extLst>
          </p:cNvPr>
          <p:cNvPicPr>
            <a:picLocks noChangeAspect="1"/>
          </p:cNvPicPr>
          <p:nvPr/>
        </p:nvPicPr>
        <p:blipFill>
          <a:blip r:embed="rId8"/>
          <a:stretch>
            <a:fillRect/>
          </a:stretch>
        </p:blipFill>
        <p:spPr>
          <a:xfrm>
            <a:off x="4979223" y="2914075"/>
            <a:ext cx="475529" cy="428137"/>
          </a:xfrm>
          <a:prstGeom prst="rect">
            <a:avLst/>
          </a:prstGeom>
        </p:spPr>
      </p:pic>
      <p:pic>
        <p:nvPicPr>
          <p:cNvPr id="53" name="Picture 52">
            <a:extLst>
              <a:ext uri="{FF2B5EF4-FFF2-40B4-BE49-F238E27FC236}">
                <a16:creationId xmlns:a16="http://schemas.microsoft.com/office/drawing/2014/main" id="{8DB67977-4A9E-4BBD-9110-ADA56E98197A}"/>
              </a:ext>
            </a:extLst>
          </p:cNvPr>
          <p:cNvPicPr>
            <a:picLocks noChangeAspect="1"/>
          </p:cNvPicPr>
          <p:nvPr/>
        </p:nvPicPr>
        <p:blipFill>
          <a:blip r:embed="rId8"/>
          <a:stretch>
            <a:fillRect/>
          </a:stretch>
        </p:blipFill>
        <p:spPr>
          <a:xfrm>
            <a:off x="5454752" y="2914074"/>
            <a:ext cx="396281" cy="428137"/>
          </a:xfrm>
          <a:prstGeom prst="rect">
            <a:avLst/>
          </a:prstGeom>
        </p:spPr>
      </p:pic>
      <p:sp>
        <p:nvSpPr>
          <p:cNvPr id="19" name="Rectangle 18">
            <a:extLst>
              <a:ext uri="{FF2B5EF4-FFF2-40B4-BE49-F238E27FC236}">
                <a16:creationId xmlns:a16="http://schemas.microsoft.com/office/drawing/2014/main" id="{3599B40F-A546-47F9-B0C2-B3154076C51B}"/>
              </a:ext>
            </a:extLst>
          </p:cNvPr>
          <p:cNvSpPr/>
          <p:nvPr/>
        </p:nvSpPr>
        <p:spPr>
          <a:xfrm>
            <a:off x="5823100" y="2969401"/>
            <a:ext cx="4367478" cy="584775"/>
          </a:xfrm>
          <a:prstGeom prst="rect">
            <a:avLst/>
          </a:prstGeom>
        </p:spPr>
        <p:txBody>
          <a:bodyPr wrap="none">
            <a:spAutoFit/>
          </a:bodyPr>
          <a:lstStyle/>
          <a:p>
            <a:pPr lvl="0" defTabSz="457200">
              <a:defRPr/>
            </a:pPr>
            <a:r>
              <a:rPr lang="en-US" sz="3200" b="1">
                <a:solidFill>
                  <a:srgbClr val="002060"/>
                </a:solidFill>
                <a:latin typeface="HP001 4 hàng" panose="020B0603050302020204" pitchFamily="34" charset="0"/>
                <a:ea typeface="HP001" panose="020B0603050302020204" pitchFamily="34" charset="0"/>
                <a:cs typeface="Calibri" panose="020F0502020204030204" pitchFamily="34" charset="0"/>
              </a:rPr>
              <a:t>ThƟ </a:t>
            </a:r>
            <a:r>
              <a:rPr lang="el-GR" sz="3200" b="1">
                <a:solidFill>
                  <a:srgbClr val="002060"/>
                </a:solidFill>
                <a:latin typeface="HP001 4 hàng" panose="020B0603050302020204" pitchFamily="34" charset="0"/>
                <a:ea typeface="HP001" panose="020B0603050302020204" pitchFamily="34" charset="0"/>
                <a:cs typeface="Calibri" panose="020F0502020204030204" pitchFamily="34" charset="0"/>
              </a:rPr>
              <a:t>δ</a:t>
            </a:r>
            <a:r>
              <a:rPr lang="en-US" sz="3200" b="1">
                <a:solidFill>
                  <a:srgbClr val="002060"/>
                </a:solidFill>
                <a:latin typeface="HP001 4 hàng" panose="020B0603050302020204" pitchFamily="34" charset="0"/>
                <a:ea typeface="HP001" panose="020B0603050302020204" pitchFamily="34" charset="0"/>
                <a:cs typeface="Calibri" panose="020F0502020204030204" pitchFamily="34" charset="0"/>
              </a:rPr>
              <a:t>Ƣ </a:t>
            </a:r>
            <a:r>
              <a:rPr lang="el-GR" sz="3200" b="1">
                <a:solidFill>
                  <a:srgbClr val="002060"/>
                </a:solidFill>
                <a:latin typeface="HP001 4 hàng" panose="020B0603050302020204" pitchFamily="34" charset="0"/>
                <a:ea typeface="HP001" panose="020B0603050302020204" pitchFamily="34" charset="0"/>
                <a:cs typeface="Calibri" panose="020F0502020204030204" pitchFamily="34" charset="0"/>
              </a:rPr>
              <a:t>λμϜ</a:t>
            </a:r>
            <a:r>
              <a:rPr lang="en-US" sz="3200" b="1">
                <a:solidFill>
                  <a:srgbClr val="002060"/>
                </a:solidFill>
                <a:latin typeface="HP001 4 hàng" panose="020B0603050302020204" pitchFamily="34" charset="0"/>
                <a:ea typeface="HP001" panose="020B0603050302020204" pitchFamily="34" charset="0"/>
                <a:cs typeface="Calibri" panose="020F0502020204030204" pitchFamily="34" charset="0"/>
              </a:rPr>
              <a:t>u </a:t>
            </a:r>
            <a:r>
              <a:rPr lang="el-GR" sz="3200" b="1">
                <a:solidFill>
                  <a:srgbClr val="002060"/>
                </a:solidFill>
                <a:latin typeface="HP001 4 hàng" panose="020B0603050302020204" pitchFamily="34" charset="0"/>
                <a:ea typeface="HP001" panose="020B0603050302020204" pitchFamily="34" charset="0"/>
                <a:cs typeface="Calibri" panose="020F0502020204030204" pitchFamily="34" charset="0"/>
              </a:rPr>
              <a:t>ε</a:t>
            </a:r>
            <a:r>
              <a:rPr lang="en-US" sz="3200" b="1">
                <a:solidFill>
                  <a:srgbClr val="002060"/>
                </a:solidFill>
                <a:latin typeface="HP001 4 hàng" panose="020B0603050302020204" pitchFamily="34" charset="0"/>
                <a:ea typeface="HP001" panose="020B0603050302020204" pitchFamily="34" charset="0"/>
                <a:cs typeface="Calibri" panose="020F0502020204030204" pitchFamily="34" charset="0"/>
              </a:rPr>
              <a:t>o </a:t>
            </a:r>
            <a:r>
              <a:rPr lang="el-GR" sz="3200" b="1">
                <a:solidFill>
                  <a:srgbClr val="002060"/>
                </a:solidFill>
                <a:latin typeface="HP001 4 hàng" panose="020B0603050302020204" pitchFamily="34" charset="0"/>
                <a:ea typeface="HP001" panose="020B0603050302020204" pitchFamily="34" charset="0"/>
                <a:cs typeface="Calibri" panose="020F0502020204030204" pitchFamily="34" charset="0"/>
              </a:rPr>
              <a:t>λμ</a:t>
            </a:r>
            <a:r>
              <a:rPr lang="en-US" sz="3200" b="1">
                <a:solidFill>
                  <a:srgbClr val="002060"/>
                </a:solidFill>
                <a:latin typeface="HP001 4 hàng" panose="020B0603050302020204" pitchFamily="34" charset="0"/>
                <a:ea typeface="HP001" panose="020B0603050302020204" pitchFamily="34" charset="0"/>
                <a:cs typeface="Calibri" panose="020F0502020204030204" pitchFamily="34" charset="0"/>
              </a:rPr>
              <a:t>Ğt </a:t>
            </a:r>
            <a:endPar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endParaRPr>
          </a:p>
        </p:txBody>
      </p:sp>
    </p:spTree>
    <p:extLst>
      <p:ext uri="{BB962C8B-B14F-4D97-AF65-F5344CB8AC3E}">
        <p14:creationId xmlns:p14="http://schemas.microsoft.com/office/powerpoint/2010/main" val="2198157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additive="base">
                                        <p:cTn id="24" dur="500" fill="hold"/>
                                        <p:tgtEl>
                                          <p:spTgt spid="53"/>
                                        </p:tgtEl>
                                        <p:attrNameLst>
                                          <p:attrName>ppt_x</p:attrName>
                                        </p:attrNameLst>
                                      </p:cBhvr>
                                      <p:tavLst>
                                        <p:tav tm="0">
                                          <p:val>
                                            <p:strVal val="#ppt_x"/>
                                          </p:val>
                                        </p:tav>
                                        <p:tav tm="100000">
                                          <p:val>
                                            <p:strVal val="#ppt_x"/>
                                          </p:val>
                                        </p:tav>
                                      </p:tavLst>
                                    </p:anim>
                                    <p:anim calcmode="lin" valueType="num">
                                      <p:cBhvr additive="base">
                                        <p:cTn id="25"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stretch>
            <a:fillRect/>
          </a:stretch>
        </p:blipFill>
        <p:spPr>
          <a:xfrm>
            <a:off x="-1057" y="2712361"/>
            <a:ext cx="12193057" cy="4145639"/>
          </a:xfrm>
          <a:prstGeom prst="rect">
            <a:avLst/>
          </a:prstGeom>
        </p:spPr>
      </p:pic>
      <p:grpSp>
        <p:nvGrpSpPr>
          <p:cNvPr id="2" name="组合 1"/>
          <p:cNvGrpSpPr/>
          <p:nvPr/>
        </p:nvGrpSpPr>
        <p:grpSpPr>
          <a:xfrm>
            <a:off x="2198838" y="-6329"/>
            <a:ext cx="7418455" cy="1591453"/>
            <a:chOff x="3562538" y="-43319"/>
            <a:chExt cx="6379796" cy="1036890"/>
          </a:xfrm>
        </p:grpSpPr>
        <p:grpSp>
          <p:nvGrpSpPr>
            <p:cNvPr id="35" name="组合 34"/>
            <p:cNvGrpSpPr/>
            <p:nvPr/>
          </p:nvGrpSpPr>
          <p:grpSpPr>
            <a:xfrm>
              <a:off x="3562538" y="-43319"/>
              <a:ext cx="5252849" cy="1036890"/>
              <a:chOff x="2072664" y="2866785"/>
              <a:chExt cx="4409098" cy="941580"/>
            </a:xfrm>
          </p:grpSpPr>
          <p:pic>
            <p:nvPicPr>
              <p:cNvPr id="12" name="图片 11"/>
              <p:cNvPicPr>
                <a:picLocks noChangeAspect="1"/>
              </p:cNvPicPr>
              <p:nvPr/>
            </p:nvPicPr>
            <p:blipFill>
              <a:blip r:embed="rId4"/>
              <a:stretch>
                <a:fillRect/>
              </a:stretch>
            </p:blipFill>
            <p:spPr>
              <a:xfrm rot="1207112" flipH="1">
                <a:off x="2072664" y="2866785"/>
                <a:ext cx="1544656" cy="930843"/>
              </a:xfrm>
              <a:prstGeom prst="rect">
                <a:avLst/>
              </a:prstGeom>
            </p:spPr>
          </p:pic>
          <p:grpSp>
            <p:nvGrpSpPr>
              <p:cNvPr id="34" name="组合 33"/>
              <p:cNvGrpSpPr/>
              <p:nvPr/>
            </p:nvGrpSpPr>
            <p:grpSpPr>
              <a:xfrm>
                <a:off x="3197491" y="3060132"/>
                <a:ext cx="3284271" cy="748233"/>
                <a:chOff x="3197491" y="3060132"/>
                <a:chExt cx="3284271" cy="748233"/>
              </a:xfrm>
            </p:grpSpPr>
            <p:grpSp>
              <p:nvGrpSpPr>
                <p:cNvPr id="20" name="组合 19"/>
                <p:cNvGrpSpPr/>
                <p:nvPr/>
              </p:nvGrpSpPr>
              <p:grpSpPr>
                <a:xfrm>
                  <a:off x="3752849" y="3114655"/>
                  <a:ext cx="2728913" cy="693710"/>
                  <a:chOff x="3752849" y="3114655"/>
                  <a:chExt cx="2728913" cy="693710"/>
                </a:xfrm>
              </p:grpSpPr>
              <p:sp>
                <p:nvSpPr>
                  <p:cNvPr id="15" name="任意多边形 14"/>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直角三角形 16"/>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等腰三角形 31"/>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圆角矩形 32"/>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18" name="文本框 17"/>
            <p:cNvSpPr txBox="1"/>
            <p:nvPr/>
          </p:nvSpPr>
          <p:spPr>
            <a:xfrm>
              <a:off x="5577282" y="342996"/>
              <a:ext cx="4365052" cy="3408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Lưu</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 ý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tư</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thế</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ngồi</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viết</a:t>
              </a:r>
              <a:endParaRPr kumimoji="0" lang="zh-CN" altLang="en-US"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endParaRPr>
            </a:p>
          </p:txBody>
        </p:sp>
      </p:grpSp>
      <p:grpSp>
        <p:nvGrpSpPr>
          <p:cNvPr id="19" name="组合 18"/>
          <p:cNvGrpSpPr/>
          <p:nvPr/>
        </p:nvGrpSpPr>
        <p:grpSpPr>
          <a:xfrm>
            <a:off x="-48487" y="-274449"/>
            <a:ext cx="12235943" cy="6890955"/>
            <a:chOff x="-44450" y="-32955"/>
            <a:chExt cx="12235943" cy="6890955"/>
          </a:xfrm>
        </p:grpSpPr>
        <p:pic>
          <p:nvPicPr>
            <p:cNvPr id="21" name="图片 20"/>
            <p:cNvPicPr>
              <a:picLocks noChangeAspect="1"/>
            </p:cNvPicPr>
            <p:nvPr/>
          </p:nvPicPr>
          <p:blipFill rotWithShape="1">
            <a:blip r:embed="rId5"/>
            <a:srcRect r="10008" b="29584"/>
            <a:stretch/>
          </p:blipFill>
          <p:spPr>
            <a:xfrm>
              <a:off x="-44450" y="4674078"/>
              <a:ext cx="2200275" cy="2183922"/>
            </a:xfrm>
            <a:prstGeom prst="rect">
              <a:avLst/>
            </a:prstGeom>
          </p:spPr>
        </p:pic>
        <p:pic>
          <p:nvPicPr>
            <p:cNvPr id="23" name="图片 22"/>
            <p:cNvPicPr>
              <a:picLocks noChangeAspect="1"/>
            </p:cNvPicPr>
            <p:nvPr/>
          </p:nvPicPr>
          <p:blipFill>
            <a:blip r:embed="rId6"/>
            <a:stretch>
              <a:fillRect/>
            </a:stretch>
          </p:blipFill>
          <p:spPr>
            <a:xfrm>
              <a:off x="8990816" y="-32955"/>
              <a:ext cx="3200677" cy="6858594"/>
            </a:xfrm>
            <a:prstGeom prst="rect">
              <a:avLst/>
            </a:prstGeom>
          </p:spPr>
        </p:pic>
      </p:grpSp>
      <p:grpSp>
        <p:nvGrpSpPr>
          <p:cNvPr id="36" name="组合 35"/>
          <p:cNvGrpSpPr/>
          <p:nvPr/>
        </p:nvGrpSpPr>
        <p:grpSpPr>
          <a:xfrm>
            <a:off x="-272172" y="-429972"/>
            <a:ext cx="2144564" cy="1858297"/>
            <a:chOff x="-272172" y="-429972"/>
            <a:chExt cx="2144564" cy="1858297"/>
          </a:xfrm>
        </p:grpSpPr>
        <p:pic>
          <p:nvPicPr>
            <p:cNvPr id="37" name="图片 36"/>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39" name="图片 38"/>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pic>
        <p:nvPicPr>
          <p:cNvPr id="42" name="Picture 18">
            <a:extLst>
              <a:ext uri="{FF2B5EF4-FFF2-40B4-BE49-F238E27FC236}">
                <a16:creationId xmlns:a16="http://schemas.microsoft.com/office/drawing/2014/main" id="{87BA0718-FD91-4BAF-BF16-6B23EA18B77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6569" y="1825218"/>
            <a:ext cx="4274100" cy="1013552"/>
          </a:xfrm>
          <a:prstGeom prst="rect">
            <a:avLst/>
          </a:prstGeom>
        </p:spPr>
      </p:pic>
      <p:sp>
        <p:nvSpPr>
          <p:cNvPr id="43" name="TextBox 42">
            <a:extLst>
              <a:ext uri="{FF2B5EF4-FFF2-40B4-BE49-F238E27FC236}">
                <a16:creationId xmlns:a16="http://schemas.microsoft.com/office/drawing/2014/main" id="{5F28A7EF-056D-4B3D-97AA-9A491B66975F}"/>
              </a:ext>
            </a:extLst>
          </p:cNvPr>
          <p:cNvSpPr txBox="1"/>
          <p:nvPr/>
        </p:nvSpPr>
        <p:spPr>
          <a:xfrm>
            <a:off x="559849" y="1849195"/>
            <a:ext cx="334753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Thẳng</a:t>
            </a:r>
            <a:r>
              <a:rPr kumimoji="0" lang="en-US" sz="2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lưng</a:t>
            </a:r>
            <a:r>
              <a:rPr kumimoji="0" lang="en-US" sz="2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chân</a:t>
            </a:r>
            <a:r>
              <a:rPr kumimoji="0" lang="en-US" sz="2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đặt</a:t>
            </a:r>
            <a:r>
              <a:rPr kumimoji="0" lang="en-US" sz="2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đúng</a:t>
            </a:r>
            <a:r>
              <a:rPr kumimoji="0" lang="en-US" sz="2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vị</a:t>
            </a:r>
            <a:r>
              <a:rPr kumimoji="0" lang="en-US" sz="2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trí</a:t>
            </a:r>
            <a:endParaRPr kumimoji="0" lang="en-US" sz="2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endParaRPr>
          </a:p>
        </p:txBody>
      </p:sp>
      <p:pic>
        <p:nvPicPr>
          <p:cNvPr id="44" name="Picture 18">
            <a:extLst>
              <a:ext uri="{FF2B5EF4-FFF2-40B4-BE49-F238E27FC236}">
                <a16:creationId xmlns:a16="http://schemas.microsoft.com/office/drawing/2014/main" id="{7F8B7EF2-9F41-47AA-8570-624DE136D4A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694749" y="1819472"/>
            <a:ext cx="4274100" cy="1013552"/>
          </a:xfrm>
          <a:prstGeom prst="rect">
            <a:avLst/>
          </a:prstGeom>
        </p:spPr>
      </p:pic>
      <p:sp>
        <p:nvSpPr>
          <p:cNvPr id="45" name="TextBox 44">
            <a:extLst>
              <a:ext uri="{FF2B5EF4-FFF2-40B4-BE49-F238E27FC236}">
                <a16:creationId xmlns:a16="http://schemas.microsoft.com/office/drawing/2014/main" id="{E391306D-D053-44DF-8CBB-E7EC2820C79F}"/>
              </a:ext>
            </a:extLst>
          </p:cNvPr>
          <p:cNvSpPr txBox="1"/>
          <p:nvPr/>
        </p:nvSpPr>
        <p:spPr>
          <a:xfrm>
            <a:off x="7258612" y="1871832"/>
            <a:ext cx="3346698"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Khoảng</a:t>
            </a: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cách</a:t>
            </a: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từ</a:t>
            </a: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mắt</a:t>
            </a: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đến</a:t>
            </a: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vở</a:t>
            </a: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 25 – </a:t>
            </a:r>
            <a:r>
              <a:rPr kumimoji="0" lang="en-US" sz="28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30cm</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endParaRPr>
          </a:p>
        </p:txBody>
      </p:sp>
      <p:pic>
        <p:nvPicPr>
          <p:cNvPr id="46" name="Picture 18">
            <a:extLst>
              <a:ext uri="{FF2B5EF4-FFF2-40B4-BE49-F238E27FC236}">
                <a16:creationId xmlns:a16="http://schemas.microsoft.com/office/drawing/2014/main" id="{72A95FDD-6EC7-43B7-823A-2C34706F3D5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32405" y="5323406"/>
            <a:ext cx="4274100" cy="1013552"/>
          </a:xfrm>
          <a:prstGeom prst="rect">
            <a:avLst/>
          </a:prstGeom>
        </p:spPr>
      </p:pic>
      <p:sp>
        <p:nvSpPr>
          <p:cNvPr id="47" name="TextBox 46">
            <a:extLst>
              <a:ext uri="{FF2B5EF4-FFF2-40B4-BE49-F238E27FC236}">
                <a16:creationId xmlns:a16="http://schemas.microsoft.com/office/drawing/2014/main" id="{EE1BB9E6-33C0-461B-BB4A-4B02DCC8AACB}"/>
              </a:ext>
            </a:extLst>
          </p:cNvPr>
          <p:cNvSpPr txBox="1"/>
          <p:nvPr/>
        </p:nvSpPr>
        <p:spPr>
          <a:xfrm>
            <a:off x="3994179" y="5346637"/>
            <a:ext cx="3178629"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rPr>
              <a:t>1 </a:t>
            </a:r>
            <a:r>
              <a:rPr kumimoji="0" lang="en-US" sz="2800" b="0" i="0" u="none" strike="noStrike" kern="1200" cap="none" spc="0" normalizeH="0" baseline="0" noProof="0" dirty="0" err="1">
                <a:ln>
                  <a:noFill/>
                </a:ln>
                <a:solidFill>
                  <a:srgbClr val="554335"/>
                </a:solidFill>
                <a:effectLst/>
                <a:uLnTx/>
                <a:uFillTx/>
                <a:latin typeface="Calibri" panose="020F0502020204030204" pitchFamily="34" charset="0"/>
                <a:ea typeface="微软雅黑"/>
                <a:cs typeface="Calibri" panose="020F0502020204030204" pitchFamily="34" charset="0"/>
              </a:rPr>
              <a:t>tay</a:t>
            </a:r>
            <a:r>
              <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554335"/>
                </a:solidFill>
                <a:effectLst/>
                <a:uLnTx/>
                <a:uFillTx/>
                <a:latin typeface="Calibri" panose="020F0502020204030204" pitchFamily="34" charset="0"/>
                <a:ea typeface="微软雅黑"/>
                <a:cs typeface="Calibri" panose="020F0502020204030204" pitchFamily="34" charset="0"/>
              </a:rPr>
              <a:t>cầm</a:t>
            </a:r>
            <a:r>
              <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554335"/>
                </a:solidFill>
                <a:effectLst/>
                <a:uLnTx/>
                <a:uFillTx/>
                <a:latin typeface="Calibri" panose="020F0502020204030204" pitchFamily="34" charset="0"/>
                <a:ea typeface="微软雅黑"/>
                <a:cs typeface="Calibri" panose="020F0502020204030204" pitchFamily="34" charset="0"/>
              </a:rPr>
              <a:t>viết</a:t>
            </a:r>
            <a:r>
              <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rPr>
              <a:t>, 1 </a:t>
            </a:r>
            <a:r>
              <a:rPr kumimoji="0" lang="en-US" sz="2800" b="0" i="0" u="none" strike="noStrike" kern="1200" cap="none" spc="0" normalizeH="0" baseline="0" noProof="0" dirty="0" err="1">
                <a:ln>
                  <a:noFill/>
                </a:ln>
                <a:solidFill>
                  <a:srgbClr val="554335"/>
                </a:solidFill>
                <a:effectLst/>
                <a:uLnTx/>
                <a:uFillTx/>
                <a:latin typeface="Calibri" panose="020F0502020204030204" pitchFamily="34" charset="0"/>
                <a:ea typeface="微软雅黑"/>
                <a:cs typeface="Calibri" panose="020F0502020204030204" pitchFamily="34" charset="0"/>
              </a:rPr>
              <a:t>tay</a:t>
            </a:r>
            <a:r>
              <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554335"/>
                </a:solidFill>
                <a:effectLst/>
                <a:uLnTx/>
                <a:uFillTx/>
                <a:latin typeface="Calibri" panose="020F0502020204030204" pitchFamily="34" charset="0"/>
                <a:ea typeface="微软雅黑"/>
                <a:cs typeface="Calibri" panose="020F0502020204030204" pitchFamily="34" charset="0"/>
              </a:rPr>
              <a:t>giữ</a:t>
            </a:r>
            <a:r>
              <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554335"/>
                </a:solidFill>
                <a:effectLst/>
                <a:uLnTx/>
                <a:uFillTx/>
                <a:latin typeface="Calibri" panose="020F0502020204030204" pitchFamily="34" charset="0"/>
                <a:ea typeface="微软雅黑"/>
                <a:cs typeface="Calibri" panose="020F0502020204030204" pitchFamily="34" charset="0"/>
              </a:rPr>
              <a:t>trang</a:t>
            </a:r>
            <a:r>
              <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554335"/>
                </a:solidFill>
                <a:effectLst/>
                <a:uLnTx/>
                <a:uFillTx/>
                <a:latin typeface="Calibri" panose="020F0502020204030204" pitchFamily="34" charset="0"/>
                <a:ea typeface="微软雅黑"/>
                <a:cs typeface="Calibri" panose="020F0502020204030204" pitchFamily="34" charset="0"/>
              </a:rPr>
              <a:t>vở</a:t>
            </a:r>
            <a:endPar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endParaRPr>
          </a:p>
        </p:txBody>
      </p:sp>
      <p:pic>
        <p:nvPicPr>
          <p:cNvPr id="48" name="Picture 27">
            <a:extLst>
              <a:ext uri="{FF2B5EF4-FFF2-40B4-BE49-F238E27FC236}">
                <a16:creationId xmlns:a16="http://schemas.microsoft.com/office/drawing/2014/main" id="{EB3966D3-3CB1-4A0C-A500-557A038D1099}"/>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306626" y="5257848"/>
            <a:ext cx="1013552" cy="1013552"/>
          </a:xfrm>
          <a:prstGeom prst="rect">
            <a:avLst/>
          </a:prstGeom>
          <a:effectLst>
            <a:glow rad="127000">
              <a:schemeClr val="accent4">
                <a:lumMod val="20000"/>
                <a:lumOff val="80000"/>
              </a:schemeClr>
            </a:glow>
          </a:effectLst>
        </p:spPr>
      </p:pic>
      <p:pic>
        <p:nvPicPr>
          <p:cNvPr id="49" name="Picture 27">
            <a:extLst>
              <a:ext uri="{FF2B5EF4-FFF2-40B4-BE49-F238E27FC236}">
                <a16:creationId xmlns:a16="http://schemas.microsoft.com/office/drawing/2014/main" id="{64585837-B4A7-4E9F-9AB9-B1E7DC45D66E}"/>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874143" y="1789750"/>
            <a:ext cx="1013552" cy="1013552"/>
          </a:xfrm>
          <a:prstGeom prst="rect">
            <a:avLst/>
          </a:prstGeom>
          <a:effectLst>
            <a:glow rad="127000">
              <a:schemeClr val="accent4">
                <a:lumMod val="20000"/>
                <a:lumOff val="80000"/>
              </a:schemeClr>
            </a:glow>
          </a:effectLst>
        </p:spPr>
      </p:pic>
      <p:pic>
        <p:nvPicPr>
          <p:cNvPr id="50" name="Picture 27">
            <a:extLst>
              <a:ext uri="{FF2B5EF4-FFF2-40B4-BE49-F238E27FC236}">
                <a16:creationId xmlns:a16="http://schemas.microsoft.com/office/drawing/2014/main" id="{50162BB4-7644-4CEF-8D23-24437B362956}"/>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491166" y="1723879"/>
            <a:ext cx="1013552" cy="1013552"/>
          </a:xfrm>
          <a:prstGeom prst="rect">
            <a:avLst/>
          </a:prstGeom>
          <a:effectLst>
            <a:glow rad="127000">
              <a:schemeClr val="accent4">
                <a:lumMod val="20000"/>
                <a:lumOff val="80000"/>
              </a:schemeClr>
            </a:glow>
          </a:effectLst>
        </p:spPr>
      </p:pic>
      <p:pic>
        <p:nvPicPr>
          <p:cNvPr id="30" name="Picture 2">
            <a:extLst>
              <a:ext uri="{FF2B5EF4-FFF2-40B4-BE49-F238E27FC236}">
                <a16:creationId xmlns:a16="http://schemas.microsoft.com/office/drawing/2014/main" id="{A89983C5-F342-4F11-8E77-7305156595B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6927"/>
          <a:stretch/>
        </p:blipFill>
        <p:spPr>
          <a:xfrm>
            <a:off x="4475868" y="2175346"/>
            <a:ext cx="2540775" cy="2943529"/>
          </a:xfrm>
          <a:prstGeom prst="rect">
            <a:avLst/>
          </a:prstGeom>
        </p:spPr>
      </p:pic>
    </p:spTree>
    <p:extLst>
      <p:ext uri="{BB962C8B-B14F-4D97-AF65-F5344CB8AC3E}">
        <p14:creationId xmlns:p14="http://schemas.microsoft.com/office/powerpoint/2010/main" val="1205847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80">
                                          <p:stCondLst>
                                            <p:cond delay="0"/>
                                          </p:stCondLst>
                                        </p:cTn>
                                        <p:tgtEl>
                                          <p:spTgt spid="49"/>
                                        </p:tgtEl>
                                      </p:cBhvr>
                                    </p:animEffect>
                                    <p:anim calcmode="lin" valueType="num">
                                      <p:cBhvr>
                                        <p:cTn id="13"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8" dur="26">
                                          <p:stCondLst>
                                            <p:cond delay="650"/>
                                          </p:stCondLst>
                                        </p:cTn>
                                        <p:tgtEl>
                                          <p:spTgt spid="49"/>
                                        </p:tgtEl>
                                      </p:cBhvr>
                                      <p:to x="100000" y="60000"/>
                                    </p:animScale>
                                    <p:animScale>
                                      <p:cBhvr>
                                        <p:cTn id="19" dur="166" decel="50000">
                                          <p:stCondLst>
                                            <p:cond delay="676"/>
                                          </p:stCondLst>
                                        </p:cTn>
                                        <p:tgtEl>
                                          <p:spTgt spid="49"/>
                                        </p:tgtEl>
                                      </p:cBhvr>
                                      <p:to x="100000" y="100000"/>
                                    </p:animScale>
                                    <p:animScale>
                                      <p:cBhvr>
                                        <p:cTn id="20" dur="26">
                                          <p:stCondLst>
                                            <p:cond delay="1312"/>
                                          </p:stCondLst>
                                        </p:cTn>
                                        <p:tgtEl>
                                          <p:spTgt spid="49"/>
                                        </p:tgtEl>
                                      </p:cBhvr>
                                      <p:to x="100000" y="80000"/>
                                    </p:animScale>
                                    <p:animScale>
                                      <p:cBhvr>
                                        <p:cTn id="21" dur="166" decel="50000">
                                          <p:stCondLst>
                                            <p:cond delay="1338"/>
                                          </p:stCondLst>
                                        </p:cTn>
                                        <p:tgtEl>
                                          <p:spTgt spid="49"/>
                                        </p:tgtEl>
                                      </p:cBhvr>
                                      <p:to x="100000" y="100000"/>
                                    </p:animScale>
                                    <p:animScale>
                                      <p:cBhvr>
                                        <p:cTn id="22" dur="26">
                                          <p:stCondLst>
                                            <p:cond delay="1642"/>
                                          </p:stCondLst>
                                        </p:cTn>
                                        <p:tgtEl>
                                          <p:spTgt spid="49"/>
                                        </p:tgtEl>
                                      </p:cBhvr>
                                      <p:to x="100000" y="90000"/>
                                    </p:animScale>
                                    <p:animScale>
                                      <p:cBhvr>
                                        <p:cTn id="23" dur="166" decel="50000">
                                          <p:stCondLst>
                                            <p:cond delay="1668"/>
                                          </p:stCondLst>
                                        </p:cTn>
                                        <p:tgtEl>
                                          <p:spTgt spid="49"/>
                                        </p:tgtEl>
                                      </p:cBhvr>
                                      <p:to x="100000" y="100000"/>
                                    </p:animScale>
                                    <p:animScale>
                                      <p:cBhvr>
                                        <p:cTn id="24" dur="26">
                                          <p:stCondLst>
                                            <p:cond delay="1808"/>
                                          </p:stCondLst>
                                        </p:cTn>
                                        <p:tgtEl>
                                          <p:spTgt spid="49"/>
                                        </p:tgtEl>
                                      </p:cBhvr>
                                      <p:to x="100000" y="95000"/>
                                    </p:animScale>
                                    <p:animScale>
                                      <p:cBhvr>
                                        <p:cTn id="25" dur="166" decel="50000">
                                          <p:stCondLst>
                                            <p:cond delay="1834"/>
                                          </p:stCondLst>
                                        </p:cTn>
                                        <p:tgtEl>
                                          <p:spTgt spid="4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80">
                                          <p:stCondLst>
                                            <p:cond delay="0"/>
                                          </p:stCondLst>
                                        </p:cTn>
                                        <p:tgtEl>
                                          <p:spTgt spid="43"/>
                                        </p:tgtEl>
                                      </p:cBhvr>
                                    </p:animEffect>
                                    <p:anim calcmode="lin" valueType="num">
                                      <p:cBhvr>
                                        <p:cTn id="29"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4" dur="26">
                                          <p:stCondLst>
                                            <p:cond delay="650"/>
                                          </p:stCondLst>
                                        </p:cTn>
                                        <p:tgtEl>
                                          <p:spTgt spid="43"/>
                                        </p:tgtEl>
                                      </p:cBhvr>
                                      <p:to x="100000" y="60000"/>
                                    </p:animScale>
                                    <p:animScale>
                                      <p:cBhvr>
                                        <p:cTn id="35" dur="166" decel="50000">
                                          <p:stCondLst>
                                            <p:cond delay="676"/>
                                          </p:stCondLst>
                                        </p:cTn>
                                        <p:tgtEl>
                                          <p:spTgt spid="43"/>
                                        </p:tgtEl>
                                      </p:cBhvr>
                                      <p:to x="100000" y="100000"/>
                                    </p:animScale>
                                    <p:animScale>
                                      <p:cBhvr>
                                        <p:cTn id="36" dur="26">
                                          <p:stCondLst>
                                            <p:cond delay="1312"/>
                                          </p:stCondLst>
                                        </p:cTn>
                                        <p:tgtEl>
                                          <p:spTgt spid="43"/>
                                        </p:tgtEl>
                                      </p:cBhvr>
                                      <p:to x="100000" y="80000"/>
                                    </p:animScale>
                                    <p:animScale>
                                      <p:cBhvr>
                                        <p:cTn id="37" dur="166" decel="50000">
                                          <p:stCondLst>
                                            <p:cond delay="1338"/>
                                          </p:stCondLst>
                                        </p:cTn>
                                        <p:tgtEl>
                                          <p:spTgt spid="43"/>
                                        </p:tgtEl>
                                      </p:cBhvr>
                                      <p:to x="100000" y="100000"/>
                                    </p:animScale>
                                    <p:animScale>
                                      <p:cBhvr>
                                        <p:cTn id="38" dur="26">
                                          <p:stCondLst>
                                            <p:cond delay="1642"/>
                                          </p:stCondLst>
                                        </p:cTn>
                                        <p:tgtEl>
                                          <p:spTgt spid="43"/>
                                        </p:tgtEl>
                                      </p:cBhvr>
                                      <p:to x="100000" y="90000"/>
                                    </p:animScale>
                                    <p:animScale>
                                      <p:cBhvr>
                                        <p:cTn id="39" dur="166" decel="50000">
                                          <p:stCondLst>
                                            <p:cond delay="1668"/>
                                          </p:stCondLst>
                                        </p:cTn>
                                        <p:tgtEl>
                                          <p:spTgt spid="43"/>
                                        </p:tgtEl>
                                      </p:cBhvr>
                                      <p:to x="100000" y="100000"/>
                                    </p:animScale>
                                    <p:animScale>
                                      <p:cBhvr>
                                        <p:cTn id="40" dur="26">
                                          <p:stCondLst>
                                            <p:cond delay="1808"/>
                                          </p:stCondLst>
                                        </p:cTn>
                                        <p:tgtEl>
                                          <p:spTgt spid="43"/>
                                        </p:tgtEl>
                                      </p:cBhvr>
                                      <p:to x="100000" y="95000"/>
                                    </p:animScale>
                                    <p:animScale>
                                      <p:cBhvr>
                                        <p:cTn id="41" dur="166" decel="50000">
                                          <p:stCondLst>
                                            <p:cond delay="1834"/>
                                          </p:stCondLst>
                                        </p:cTn>
                                        <p:tgtEl>
                                          <p:spTgt spid="4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80">
                                          <p:stCondLst>
                                            <p:cond delay="0"/>
                                          </p:stCondLst>
                                        </p:cTn>
                                        <p:tgtEl>
                                          <p:spTgt spid="42"/>
                                        </p:tgtEl>
                                      </p:cBhvr>
                                    </p:animEffect>
                                    <p:anim calcmode="lin" valueType="num">
                                      <p:cBhvr>
                                        <p:cTn id="4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0" dur="26">
                                          <p:stCondLst>
                                            <p:cond delay="650"/>
                                          </p:stCondLst>
                                        </p:cTn>
                                        <p:tgtEl>
                                          <p:spTgt spid="42"/>
                                        </p:tgtEl>
                                      </p:cBhvr>
                                      <p:to x="100000" y="60000"/>
                                    </p:animScale>
                                    <p:animScale>
                                      <p:cBhvr>
                                        <p:cTn id="51" dur="166" decel="50000">
                                          <p:stCondLst>
                                            <p:cond delay="676"/>
                                          </p:stCondLst>
                                        </p:cTn>
                                        <p:tgtEl>
                                          <p:spTgt spid="42"/>
                                        </p:tgtEl>
                                      </p:cBhvr>
                                      <p:to x="100000" y="100000"/>
                                    </p:animScale>
                                    <p:animScale>
                                      <p:cBhvr>
                                        <p:cTn id="52" dur="26">
                                          <p:stCondLst>
                                            <p:cond delay="1312"/>
                                          </p:stCondLst>
                                        </p:cTn>
                                        <p:tgtEl>
                                          <p:spTgt spid="42"/>
                                        </p:tgtEl>
                                      </p:cBhvr>
                                      <p:to x="100000" y="80000"/>
                                    </p:animScale>
                                    <p:animScale>
                                      <p:cBhvr>
                                        <p:cTn id="53" dur="166" decel="50000">
                                          <p:stCondLst>
                                            <p:cond delay="1338"/>
                                          </p:stCondLst>
                                        </p:cTn>
                                        <p:tgtEl>
                                          <p:spTgt spid="42"/>
                                        </p:tgtEl>
                                      </p:cBhvr>
                                      <p:to x="100000" y="100000"/>
                                    </p:animScale>
                                    <p:animScale>
                                      <p:cBhvr>
                                        <p:cTn id="54" dur="26">
                                          <p:stCondLst>
                                            <p:cond delay="1642"/>
                                          </p:stCondLst>
                                        </p:cTn>
                                        <p:tgtEl>
                                          <p:spTgt spid="42"/>
                                        </p:tgtEl>
                                      </p:cBhvr>
                                      <p:to x="100000" y="90000"/>
                                    </p:animScale>
                                    <p:animScale>
                                      <p:cBhvr>
                                        <p:cTn id="55" dur="166" decel="50000">
                                          <p:stCondLst>
                                            <p:cond delay="1668"/>
                                          </p:stCondLst>
                                        </p:cTn>
                                        <p:tgtEl>
                                          <p:spTgt spid="42"/>
                                        </p:tgtEl>
                                      </p:cBhvr>
                                      <p:to x="100000" y="100000"/>
                                    </p:animScale>
                                    <p:animScale>
                                      <p:cBhvr>
                                        <p:cTn id="56" dur="26">
                                          <p:stCondLst>
                                            <p:cond delay="1808"/>
                                          </p:stCondLst>
                                        </p:cTn>
                                        <p:tgtEl>
                                          <p:spTgt spid="42"/>
                                        </p:tgtEl>
                                      </p:cBhvr>
                                      <p:to x="100000" y="95000"/>
                                    </p:animScale>
                                    <p:animScale>
                                      <p:cBhvr>
                                        <p:cTn id="57" dur="166" decel="50000">
                                          <p:stCondLst>
                                            <p:cond delay="1834"/>
                                          </p:stCondLst>
                                        </p:cTn>
                                        <p:tgtEl>
                                          <p:spTgt spid="4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80">
                                          <p:stCondLst>
                                            <p:cond delay="0"/>
                                          </p:stCondLst>
                                        </p:cTn>
                                        <p:tgtEl>
                                          <p:spTgt spid="44"/>
                                        </p:tgtEl>
                                      </p:cBhvr>
                                    </p:animEffect>
                                    <p:anim calcmode="lin" valueType="num">
                                      <p:cBhvr>
                                        <p:cTn id="6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8" dur="26">
                                          <p:stCondLst>
                                            <p:cond delay="650"/>
                                          </p:stCondLst>
                                        </p:cTn>
                                        <p:tgtEl>
                                          <p:spTgt spid="44"/>
                                        </p:tgtEl>
                                      </p:cBhvr>
                                      <p:to x="100000" y="60000"/>
                                    </p:animScale>
                                    <p:animScale>
                                      <p:cBhvr>
                                        <p:cTn id="69" dur="166" decel="50000">
                                          <p:stCondLst>
                                            <p:cond delay="676"/>
                                          </p:stCondLst>
                                        </p:cTn>
                                        <p:tgtEl>
                                          <p:spTgt spid="44"/>
                                        </p:tgtEl>
                                      </p:cBhvr>
                                      <p:to x="100000" y="100000"/>
                                    </p:animScale>
                                    <p:animScale>
                                      <p:cBhvr>
                                        <p:cTn id="70" dur="26">
                                          <p:stCondLst>
                                            <p:cond delay="1312"/>
                                          </p:stCondLst>
                                        </p:cTn>
                                        <p:tgtEl>
                                          <p:spTgt spid="44"/>
                                        </p:tgtEl>
                                      </p:cBhvr>
                                      <p:to x="100000" y="80000"/>
                                    </p:animScale>
                                    <p:animScale>
                                      <p:cBhvr>
                                        <p:cTn id="71" dur="166" decel="50000">
                                          <p:stCondLst>
                                            <p:cond delay="1338"/>
                                          </p:stCondLst>
                                        </p:cTn>
                                        <p:tgtEl>
                                          <p:spTgt spid="44"/>
                                        </p:tgtEl>
                                      </p:cBhvr>
                                      <p:to x="100000" y="100000"/>
                                    </p:animScale>
                                    <p:animScale>
                                      <p:cBhvr>
                                        <p:cTn id="72" dur="26">
                                          <p:stCondLst>
                                            <p:cond delay="1642"/>
                                          </p:stCondLst>
                                        </p:cTn>
                                        <p:tgtEl>
                                          <p:spTgt spid="44"/>
                                        </p:tgtEl>
                                      </p:cBhvr>
                                      <p:to x="100000" y="90000"/>
                                    </p:animScale>
                                    <p:animScale>
                                      <p:cBhvr>
                                        <p:cTn id="73" dur="166" decel="50000">
                                          <p:stCondLst>
                                            <p:cond delay="1668"/>
                                          </p:stCondLst>
                                        </p:cTn>
                                        <p:tgtEl>
                                          <p:spTgt spid="44"/>
                                        </p:tgtEl>
                                      </p:cBhvr>
                                      <p:to x="100000" y="100000"/>
                                    </p:animScale>
                                    <p:animScale>
                                      <p:cBhvr>
                                        <p:cTn id="74" dur="26">
                                          <p:stCondLst>
                                            <p:cond delay="1808"/>
                                          </p:stCondLst>
                                        </p:cTn>
                                        <p:tgtEl>
                                          <p:spTgt spid="44"/>
                                        </p:tgtEl>
                                      </p:cBhvr>
                                      <p:to x="100000" y="95000"/>
                                    </p:animScale>
                                    <p:animScale>
                                      <p:cBhvr>
                                        <p:cTn id="75" dur="166" decel="50000">
                                          <p:stCondLst>
                                            <p:cond delay="1834"/>
                                          </p:stCondLst>
                                        </p:cTn>
                                        <p:tgtEl>
                                          <p:spTgt spid="44"/>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80">
                                          <p:stCondLst>
                                            <p:cond delay="0"/>
                                          </p:stCondLst>
                                        </p:cTn>
                                        <p:tgtEl>
                                          <p:spTgt spid="45"/>
                                        </p:tgtEl>
                                      </p:cBhvr>
                                    </p:animEffect>
                                    <p:anim calcmode="lin" valueType="num">
                                      <p:cBhvr>
                                        <p:cTn id="79"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4" dur="26">
                                          <p:stCondLst>
                                            <p:cond delay="650"/>
                                          </p:stCondLst>
                                        </p:cTn>
                                        <p:tgtEl>
                                          <p:spTgt spid="45"/>
                                        </p:tgtEl>
                                      </p:cBhvr>
                                      <p:to x="100000" y="60000"/>
                                    </p:animScale>
                                    <p:animScale>
                                      <p:cBhvr>
                                        <p:cTn id="85" dur="166" decel="50000">
                                          <p:stCondLst>
                                            <p:cond delay="676"/>
                                          </p:stCondLst>
                                        </p:cTn>
                                        <p:tgtEl>
                                          <p:spTgt spid="45"/>
                                        </p:tgtEl>
                                      </p:cBhvr>
                                      <p:to x="100000" y="100000"/>
                                    </p:animScale>
                                    <p:animScale>
                                      <p:cBhvr>
                                        <p:cTn id="86" dur="26">
                                          <p:stCondLst>
                                            <p:cond delay="1312"/>
                                          </p:stCondLst>
                                        </p:cTn>
                                        <p:tgtEl>
                                          <p:spTgt spid="45"/>
                                        </p:tgtEl>
                                      </p:cBhvr>
                                      <p:to x="100000" y="80000"/>
                                    </p:animScale>
                                    <p:animScale>
                                      <p:cBhvr>
                                        <p:cTn id="87" dur="166" decel="50000">
                                          <p:stCondLst>
                                            <p:cond delay="1338"/>
                                          </p:stCondLst>
                                        </p:cTn>
                                        <p:tgtEl>
                                          <p:spTgt spid="45"/>
                                        </p:tgtEl>
                                      </p:cBhvr>
                                      <p:to x="100000" y="100000"/>
                                    </p:animScale>
                                    <p:animScale>
                                      <p:cBhvr>
                                        <p:cTn id="88" dur="26">
                                          <p:stCondLst>
                                            <p:cond delay="1642"/>
                                          </p:stCondLst>
                                        </p:cTn>
                                        <p:tgtEl>
                                          <p:spTgt spid="45"/>
                                        </p:tgtEl>
                                      </p:cBhvr>
                                      <p:to x="100000" y="90000"/>
                                    </p:animScale>
                                    <p:animScale>
                                      <p:cBhvr>
                                        <p:cTn id="89" dur="166" decel="50000">
                                          <p:stCondLst>
                                            <p:cond delay="1668"/>
                                          </p:stCondLst>
                                        </p:cTn>
                                        <p:tgtEl>
                                          <p:spTgt spid="45"/>
                                        </p:tgtEl>
                                      </p:cBhvr>
                                      <p:to x="100000" y="100000"/>
                                    </p:animScale>
                                    <p:animScale>
                                      <p:cBhvr>
                                        <p:cTn id="90" dur="26">
                                          <p:stCondLst>
                                            <p:cond delay="1808"/>
                                          </p:stCondLst>
                                        </p:cTn>
                                        <p:tgtEl>
                                          <p:spTgt spid="45"/>
                                        </p:tgtEl>
                                      </p:cBhvr>
                                      <p:to x="100000" y="95000"/>
                                    </p:animScale>
                                    <p:animScale>
                                      <p:cBhvr>
                                        <p:cTn id="91" dur="166" decel="50000">
                                          <p:stCondLst>
                                            <p:cond delay="1834"/>
                                          </p:stCondLst>
                                        </p:cTn>
                                        <p:tgtEl>
                                          <p:spTgt spid="45"/>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down)">
                                      <p:cBhvr>
                                        <p:cTn id="94" dur="580">
                                          <p:stCondLst>
                                            <p:cond delay="0"/>
                                          </p:stCondLst>
                                        </p:cTn>
                                        <p:tgtEl>
                                          <p:spTgt spid="50"/>
                                        </p:tgtEl>
                                      </p:cBhvr>
                                    </p:animEffect>
                                    <p:anim calcmode="lin" valueType="num">
                                      <p:cBhvr>
                                        <p:cTn id="9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0" dur="26">
                                          <p:stCondLst>
                                            <p:cond delay="650"/>
                                          </p:stCondLst>
                                        </p:cTn>
                                        <p:tgtEl>
                                          <p:spTgt spid="50"/>
                                        </p:tgtEl>
                                      </p:cBhvr>
                                      <p:to x="100000" y="60000"/>
                                    </p:animScale>
                                    <p:animScale>
                                      <p:cBhvr>
                                        <p:cTn id="101" dur="166" decel="50000">
                                          <p:stCondLst>
                                            <p:cond delay="676"/>
                                          </p:stCondLst>
                                        </p:cTn>
                                        <p:tgtEl>
                                          <p:spTgt spid="50"/>
                                        </p:tgtEl>
                                      </p:cBhvr>
                                      <p:to x="100000" y="100000"/>
                                    </p:animScale>
                                    <p:animScale>
                                      <p:cBhvr>
                                        <p:cTn id="102" dur="26">
                                          <p:stCondLst>
                                            <p:cond delay="1312"/>
                                          </p:stCondLst>
                                        </p:cTn>
                                        <p:tgtEl>
                                          <p:spTgt spid="50"/>
                                        </p:tgtEl>
                                      </p:cBhvr>
                                      <p:to x="100000" y="80000"/>
                                    </p:animScale>
                                    <p:animScale>
                                      <p:cBhvr>
                                        <p:cTn id="103" dur="166" decel="50000">
                                          <p:stCondLst>
                                            <p:cond delay="1338"/>
                                          </p:stCondLst>
                                        </p:cTn>
                                        <p:tgtEl>
                                          <p:spTgt spid="50"/>
                                        </p:tgtEl>
                                      </p:cBhvr>
                                      <p:to x="100000" y="100000"/>
                                    </p:animScale>
                                    <p:animScale>
                                      <p:cBhvr>
                                        <p:cTn id="104" dur="26">
                                          <p:stCondLst>
                                            <p:cond delay="1642"/>
                                          </p:stCondLst>
                                        </p:cTn>
                                        <p:tgtEl>
                                          <p:spTgt spid="50"/>
                                        </p:tgtEl>
                                      </p:cBhvr>
                                      <p:to x="100000" y="90000"/>
                                    </p:animScale>
                                    <p:animScale>
                                      <p:cBhvr>
                                        <p:cTn id="105" dur="166" decel="50000">
                                          <p:stCondLst>
                                            <p:cond delay="1668"/>
                                          </p:stCondLst>
                                        </p:cTn>
                                        <p:tgtEl>
                                          <p:spTgt spid="50"/>
                                        </p:tgtEl>
                                      </p:cBhvr>
                                      <p:to x="100000" y="100000"/>
                                    </p:animScale>
                                    <p:animScale>
                                      <p:cBhvr>
                                        <p:cTn id="106" dur="26">
                                          <p:stCondLst>
                                            <p:cond delay="1808"/>
                                          </p:stCondLst>
                                        </p:cTn>
                                        <p:tgtEl>
                                          <p:spTgt spid="50"/>
                                        </p:tgtEl>
                                      </p:cBhvr>
                                      <p:to x="100000" y="95000"/>
                                    </p:animScale>
                                    <p:animScale>
                                      <p:cBhvr>
                                        <p:cTn id="107" dur="166" decel="50000">
                                          <p:stCondLst>
                                            <p:cond delay="1834"/>
                                          </p:stCondLst>
                                        </p:cTn>
                                        <p:tgtEl>
                                          <p:spTgt spid="5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down)">
                                      <p:cBhvr>
                                        <p:cTn id="112" dur="580">
                                          <p:stCondLst>
                                            <p:cond delay="0"/>
                                          </p:stCondLst>
                                        </p:cTn>
                                        <p:tgtEl>
                                          <p:spTgt spid="48"/>
                                        </p:tgtEl>
                                      </p:cBhvr>
                                    </p:animEffect>
                                    <p:anim calcmode="lin" valueType="num">
                                      <p:cBhvr>
                                        <p:cTn id="1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18" dur="26">
                                          <p:stCondLst>
                                            <p:cond delay="650"/>
                                          </p:stCondLst>
                                        </p:cTn>
                                        <p:tgtEl>
                                          <p:spTgt spid="48"/>
                                        </p:tgtEl>
                                      </p:cBhvr>
                                      <p:to x="100000" y="60000"/>
                                    </p:animScale>
                                    <p:animScale>
                                      <p:cBhvr>
                                        <p:cTn id="119" dur="166" decel="50000">
                                          <p:stCondLst>
                                            <p:cond delay="676"/>
                                          </p:stCondLst>
                                        </p:cTn>
                                        <p:tgtEl>
                                          <p:spTgt spid="48"/>
                                        </p:tgtEl>
                                      </p:cBhvr>
                                      <p:to x="100000" y="100000"/>
                                    </p:animScale>
                                    <p:animScale>
                                      <p:cBhvr>
                                        <p:cTn id="120" dur="26">
                                          <p:stCondLst>
                                            <p:cond delay="1312"/>
                                          </p:stCondLst>
                                        </p:cTn>
                                        <p:tgtEl>
                                          <p:spTgt spid="48"/>
                                        </p:tgtEl>
                                      </p:cBhvr>
                                      <p:to x="100000" y="80000"/>
                                    </p:animScale>
                                    <p:animScale>
                                      <p:cBhvr>
                                        <p:cTn id="121" dur="166" decel="50000">
                                          <p:stCondLst>
                                            <p:cond delay="1338"/>
                                          </p:stCondLst>
                                        </p:cTn>
                                        <p:tgtEl>
                                          <p:spTgt spid="48"/>
                                        </p:tgtEl>
                                      </p:cBhvr>
                                      <p:to x="100000" y="100000"/>
                                    </p:animScale>
                                    <p:animScale>
                                      <p:cBhvr>
                                        <p:cTn id="122" dur="26">
                                          <p:stCondLst>
                                            <p:cond delay="1642"/>
                                          </p:stCondLst>
                                        </p:cTn>
                                        <p:tgtEl>
                                          <p:spTgt spid="48"/>
                                        </p:tgtEl>
                                      </p:cBhvr>
                                      <p:to x="100000" y="90000"/>
                                    </p:animScale>
                                    <p:animScale>
                                      <p:cBhvr>
                                        <p:cTn id="123" dur="166" decel="50000">
                                          <p:stCondLst>
                                            <p:cond delay="1668"/>
                                          </p:stCondLst>
                                        </p:cTn>
                                        <p:tgtEl>
                                          <p:spTgt spid="48"/>
                                        </p:tgtEl>
                                      </p:cBhvr>
                                      <p:to x="100000" y="100000"/>
                                    </p:animScale>
                                    <p:animScale>
                                      <p:cBhvr>
                                        <p:cTn id="124" dur="26">
                                          <p:stCondLst>
                                            <p:cond delay="1808"/>
                                          </p:stCondLst>
                                        </p:cTn>
                                        <p:tgtEl>
                                          <p:spTgt spid="48"/>
                                        </p:tgtEl>
                                      </p:cBhvr>
                                      <p:to x="100000" y="95000"/>
                                    </p:animScale>
                                    <p:animScale>
                                      <p:cBhvr>
                                        <p:cTn id="125" dur="166" decel="50000">
                                          <p:stCondLst>
                                            <p:cond delay="1834"/>
                                          </p:stCondLst>
                                        </p:cTn>
                                        <p:tgtEl>
                                          <p:spTgt spid="48"/>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down)">
                                      <p:cBhvr>
                                        <p:cTn id="128" dur="580">
                                          <p:stCondLst>
                                            <p:cond delay="0"/>
                                          </p:stCondLst>
                                        </p:cTn>
                                        <p:tgtEl>
                                          <p:spTgt spid="47"/>
                                        </p:tgtEl>
                                      </p:cBhvr>
                                    </p:animEffect>
                                    <p:anim calcmode="lin" valueType="num">
                                      <p:cBhvr>
                                        <p:cTn id="12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4" dur="26">
                                          <p:stCondLst>
                                            <p:cond delay="650"/>
                                          </p:stCondLst>
                                        </p:cTn>
                                        <p:tgtEl>
                                          <p:spTgt spid="47"/>
                                        </p:tgtEl>
                                      </p:cBhvr>
                                      <p:to x="100000" y="60000"/>
                                    </p:animScale>
                                    <p:animScale>
                                      <p:cBhvr>
                                        <p:cTn id="135" dur="166" decel="50000">
                                          <p:stCondLst>
                                            <p:cond delay="676"/>
                                          </p:stCondLst>
                                        </p:cTn>
                                        <p:tgtEl>
                                          <p:spTgt spid="47"/>
                                        </p:tgtEl>
                                      </p:cBhvr>
                                      <p:to x="100000" y="100000"/>
                                    </p:animScale>
                                    <p:animScale>
                                      <p:cBhvr>
                                        <p:cTn id="136" dur="26">
                                          <p:stCondLst>
                                            <p:cond delay="1312"/>
                                          </p:stCondLst>
                                        </p:cTn>
                                        <p:tgtEl>
                                          <p:spTgt spid="47"/>
                                        </p:tgtEl>
                                      </p:cBhvr>
                                      <p:to x="100000" y="80000"/>
                                    </p:animScale>
                                    <p:animScale>
                                      <p:cBhvr>
                                        <p:cTn id="137" dur="166" decel="50000">
                                          <p:stCondLst>
                                            <p:cond delay="1338"/>
                                          </p:stCondLst>
                                        </p:cTn>
                                        <p:tgtEl>
                                          <p:spTgt spid="47"/>
                                        </p:tgtEl>
                                      </p:cBhvr>
                                      <p:to x="100000" y="100000"/>
                                    </p:animScale>
                                    <p:animScale>
                                      <p:cBhvr>
                                        <p:cTn id="138" dur="26">
                                          <p:stCondLst>
                                            <p:cond delay="1642"/>
                                          </p:stCondLst>
                                        </p:cTn>
                                        <p:tgtEl>
                                          <p:spTgt spid="47"/>
                                        </p:tgtEl>
                                      </p:cBhvr>
                                      <p:to x="100000" y="90000"/>
                                    </p:animScale>
                                    <p:animScale>
                                      <p:cBhvr>
                                        <p:cTn id="139" dur="166" decel="50000">
                                          <p:stCondLst>
                                            <p:cond delay="1668"/>
                                          </p:stCondLst>
                                        </p:cTn>
                                        <p:tgtEl>
                                          <p:spTgt spid="47"/>
                                        </p:tgtEl>
                                      </p:cBhvr>
                                      <p:to x="100000" y="100000"/>
                                    </p:animScale>
                                    <p:animScale>
                                      <p:cBhvr>
                                        <p:cTn id="140" dur="26">
                                          <p:stCondLst>
                                            <p:cond delay="1808"/>
                                          </p:stCondLst>
                                        </p:cTn>
                                        <p:tgtEl>
                                          <p:spTgt spid="47"/>
                                        </p:tgtEl>
                                      </p:cBhvr>
                                      <p:to x="100000" y="95000"/>
                                    </p:animScale>
                                    <p:animScale>
                                      <p:cBhvr>
                                        <p:cTn id="141" dur="166" decel="50000">
                                          <p:stCondLst>
                                            <p:cond delay="1834"/>
                                          </p:stCondLst>
                                        </p:cTn>
                                        <p:tgtEl>
                                          <p:spTgt spid="47"/>
                                        </p:tgtEl>
                                      </p:cBhvr>
                                      <p:to x="100000" y="100000"/>
                                    </p:animScale>
                                  </p:childTnLst>
                                </p:cTn>
                              </p:par>
                              <p:par>
                                <p:cTn id="142" presetID="26" presetClass="entr" presetSubtype="0"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down)">
                                      <p:cBhvr>
                                        <p:cTn id="144" dur="580">
                                          <p:stCondLst>
                                            <p:cond delay="0"/>
                                          </p:stCondLst>
                                        </p:cTn>
                                        <p:tgtEl>
                                          <p:spTgt spid="46"/>
                                        </p:tgtEl>
                                      </p:cBhvr>
                                    </p:animEffect>
                                    <p:anim calcmode="lin" valueType="num">
                                      <p:cBhvr>
                                        <p:cTn id="14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0" dur="26">
                                          <p:stCondLst>
                                            <p:cond delay="650"/>
                                          </p:stCondLst>
                                        </p:cTn>
                                        <p:tgtEl>
                                          <p:spTgt spid="46"/>
                                        </p:tgtEl>
                                      </p:cBhvr>
                                      <p:to x="100000" y="60000"/>
                                    </p:animScale>
                                    <p:animScale>
                                      <p:cBhvr>
                                        <p:cTn id="151" dur="166" decel="50000">
                                          <p:stCondLst>
                                            <p:cond delay="676"/>
                                          </p:stCondLst>
                                        </p:cTn>
                                        <p:tgtEl>
                                          <p:spTgt spid="46"/>
                                        </p:tgtEl>
                                      </p:cBhvr>
                                      <p:to x="100000" y="100000"/>
                                    </p:animScale>
                                    <p:animScale>
                                      <p:cBhvr>
                                        <p:cTn id="152" dur="26">
                                          <p:stCondLst>
                                            <p:cond delay="1312"/>
                                          </p:stCondLst>
                                        </p:cTn>
                                        <p:tgtEl>
                                          <p:spTgt spid="46"/>
                                        </p:tgtEl>
                                      </p:cBhvr>
                                      <p:to x="100000" y="80000"/>
                                    </p:animScale>
                                    <p:animScale>
                                      <p:cBhvr>
                                        <p:cTn id="153" dur="166" decel="50000">
                                          <p:stCondLst>
                                            <p:cond delay="1338"/>
                                          </p:stCondLst>
                                        </p:cTn>
                                        <p:tgtEl>
                                          <p:spTgt spid="46"/>
                                        </p:tgtEl>
                                      </p:cBhvr>
                                      <p:to x="100000" y="100000"/>
                                    </p:animScale>
                                    <p:animScale>
                                      <p:cBhvr>
                                        <p:cTn id="154" dur="26">
                                          <p:stCondLst>
                                            <p:cond delay="1642"/>
                                          </p:stCondLst>
                                        </p:cTn>
                                        <p:tgtEl>
                                          <p:spTgt spid="46"/>
                                        </p:tgtEl>
                                      </p:cBhvr>
                                      <p:to x="100000" y="90000"/>
                                    </p:animScale>
                                    <p:animScale>
                                      <p:cBhvr>
                                        <p:cTn id="155" dur="166" decel="50000">
                                          <p:stCondLst>
                                            <p:cond delay="1668"/>
                                          </p:stCondLst>
                                        </p:cTn>
                                        <p:tgtEl>
                                          <p:spTgt spid="46"/>
                                        </p:tgtEl>
                                      </p:cBhvr>
                                      <p:to x="100000" y="100000"/>
                                    </p:animScale>
                                    <p:animScale>
                                      <p:cBhvr>
                                        <p:cTn id="156" dur="26">
                                          <p:stCondLst>
                                            <p:cond delay="1808"/>
                                          </p:stCondLst>
                                        </p:cTn>
                                        <p:tgtEl>
                                          <p:spTgt spid="46"/>
                                        </p:tgtEl>
                                      </p:cBhvr>
                                      <p:to x="100000" y="95000"/>
                                    </p:animScale>
                                    <p:animScale>
                                      <p:cBhvr>
                                        <p:cTn id="157"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378</Words>
  <Application>Microsoft Office PowerPoint</Application>
  <PresentationFormat>Widescreen</PresentationFormat>
  <Paragraphs>58</Paragraphs>
  <Slides>13</Slides>
  <Notes>8</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13</vt:i4>
      </vt:variant>
    </vt:vector>
  </HeadingPairs>
  <TitlesOfParts>
    <vt:vector size="33" baseType="lpstr">
      <vt:lpstr>微软雅黑</vt:lpstr>
      <vt:lpstr>宋体</vt:lpstr>
      <vt:lpstr>Arial</vt:lpstr>
      <vt:lpstr>Arial-Rounded</vt:lpstr>
      <vt:lpstr>Calibri</vt:lpstr>
      <vt:lpstr>Calibri Light</vt:lpstr>
      <vt:lpstr>Coiny</vt:lpstr>
      <vt:lpstr>等线</vt:lpstr>
      <vt:lpstr>等线 Light</vt:lpstr>
      <vt:lpstr>HP001</vt:lpstr>
      <vt:lpstr>HP001 4 hàng</vt:lpstr>
      <vt:lpstr>iCiel Cadena</vt:lpstr>
      <vt:lpstr>印品溜溜圆</vt:lpstr>
      <vt:lpstr>思源黑体 CN Bold</vt:lpstr>
      <vt:lpstr>1_Office 主题</vt:lpstr>
      <vt:lpstr>2_Office 主题</vt:lpstr>
      <vt:lpstr>1_Office Theme</vt:lpstr>
      <vt:lpstr>Office 主题​​</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DELL</cp:lastModifiedBy>
  <cp:revision>13</cp:revision>
  <dcterms:created xsi:type="dcterms:W3CDTF">2021-07-25T03:01:51Z</dcterms:created>
  <dcterms:modified xsi:type="dcterms:W3CDTF">2025-10-13T14:38:37Z</dcterms:modified>
</cp:coreProperties>
</file>