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6" r:id="rId2"/>
    <p:sldMasterId id="2147483738" r:id="rId3"/>
    <p:sldMasterId id="2147483751" r:id="rId4"/>
    <p:sldMasterId id="2147483767" r:id="rId5"/>
    <p:sldMasterId id="2147483792" r:id="rId6"/>
    <p:sldMasterId id="2147483847" r:id="rId7"/>
  </p:sldMasterIdLst>
  <p:notesMasterIdLst>
    <p:notesMasterId r:id="rId20"/>
  </p:notesMasterIdLst>
  <p:sldIdLst>
    <p:sldId id="527" r:id="rId8"/>
    <p:sldId id="265" r:id="rId9"/>
    <p:sldId id="506" r:id="rId10"/>
    <p:sldId id="521" r:id="rId11"/>
    <p:sldId id="508" r:id="rId12"/>
    <p:sldId id="307" r:id="rId13"/>
    <p:sldId id="306" r:id="rId14"/>
    <p:sldId id="522" r:id="rId15"/>
    <p:sldId id="504" r:id="rId16"/>
    <p:sldId id="525" r:id="rId17"/>
    <p:sldId id="524" r:id="rId18"/>
    <p:sldId id="53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7" d="100"/>
          <a:sy n="67" d="100"/>
        </p:scale>
        <p:origin x="8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A7FE3-5A5B-4961-9871-696CF03A7489}"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940FB-95EB-483A-8F31-50E97FBFFB68}" type="slidenum">
              <a:rPr lang="en-US" smtClean="0"/>
              <a:t>‹#›</a:t>
            </a:fld>
            <a:endParaRPr lang="en-US"/>
          </a:p>
        </p:txBody>
      </p:sp>
    </p:spTree>
    <p:extLst>
      <p:ext uri="{BB962C8B-B14F-4D97-AF65-F5344CB8AC3E}">
        <p14:creationId xmlns:p14="http://schemas.microsoft.com/office/powerpoint/2010/main" val="165102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3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ad3b0cac09_0_2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ad3b0cac09_0_2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809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385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2026/4/7</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30189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241914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453654" flipH="1">
            <a:off x="6382617" y="1578276"/>
            <a:ext cx="4173889" cy="2786197"/>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Gloria Hallelujah"/>
              <a:buNone/>
              <a:defRPr sz="5333" b="1">
                <a:solidFill>
                  <a:srgbClr val="29486D"/>
                </a:solidFill>
                <a:latin typeface="Gloria Hallelujah"/>
                <a:ea typeface="Gloria Hallelujah"/>
                <a:cs typeface="Gloria Hallelujah"/>
                <a:sym typeface="Gloria Hallelujah"/>
              </a:defRPr>
            </a:lvl1pPr>
            <a:lvl2pPr lvl="1"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2pPr>
            <a:lvl3pPr lvl="2"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3pPr>
            <a:lvl4pPr lvl="3"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4pPr>
            <a:lvl5pPr lvl="4"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5pPr>
            <a:lvl6pPr lvl="5"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6pPr>
            <a:lvl7pPr lvl="6"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7pPr>
            <a:lvl8pPr lvl="7"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8pPr>
            <a:lvl9pPr lvl="8"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9pPr>
          </a:lstStyle>
          <a:p>
            <a:endParaRPr/>
          </a:p>
        </p:txBody>
      </p:sp>
      <p:sp>
        <p:nvSpPr>
          <p:cNvPr id="10" name="Google Shape;10;p2"/>
          <p:cNvSpPr txBox="1">
            <a:spLocks noGrp="1"/>
          </p:cNvSpPr>
          <p:nvPr>
            <p:ph type="subTitle" idx="1"/>
          </p:nvPr>
        </p:nvSpPr>
        <p:spPr>
          <a:xfrm rot="517064" flipH="1">
            <a:off x="3015218" y="1611314"/>
            <a:ext cx="2632116" cy="12032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Indie Flower"/>
              <a:buNone/>
              <a:defRPr sz="2133">
                <a:latin typeface="Indie Flower"/>
                <a:ea typeface="Indie Flower"/>
                <a:cs typeface="Indie Flower"/>
                <a:sym typeface="Indie Flower"/>
              </a:defRPr>
            </a:lvl1pPr>
            <a:lvl2pPr lvl="1"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2pPr>
            <a:lvl3pPr lvl="2"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3pPr>
            <a:lvl4pPr lvl="3"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4pPr>
            <a:lvl5pPr lvl="4"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5pPr>
            <a:lvl6pPr lvl="5"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6pPr>
            <a:lvl7pPr lvl="6"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7pPr>
            <a:lvl8pPr lvl="7"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8pPr>
            <a:lvl9pPr lvl="8"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9pPr>
          </a:lstStyle>
          <a:p>
            <a:endParaRPr/>
          </a:p>
        </p:txBody>
      </p:sp>
    </p:spTree>
    <p:extLst>
      <p:ext uri="{BB962C8B-B14F-4D97-AF65-F5344CB8AC3E}">
        <p14:creationId xmlns:p14="http://schemas.microsoft.com/office/powerpoint/2010/main" val="223869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460979" y="2309433"/>
            <a:ext cx="377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667" b="1"/>
            </a:lvl1pPr>
            <a:lvl2pPr lvl="1" algn="ctr" rtl="0">
              <a:spcBef>
                <a:spcPts val="0"/>
              </a:spcBef>
              <a:spcAft>
                <a:spcPts val="0"/>
              </a:spcAft>
              <a:buSzPts val="3500"/>
              <a:buNone/>
              <a:defRPr sz="4667" b="1"/>
            </a:lvl2pPr>
            <a:lvl3pPr lvl="2" algn="ctr" rtl="0">
              <a:spcBef>
                <a:spcPts val="0"/>
              </a:spcBef>
              <a:spcAft>
                <a:spcPts val="0"/>
              </a:spcAft>
              <a:buSzPts val="3500"/>
              <a:buNone/>
              <a:defRPr sz="4667" b="1"/>
            </a:lvl3pPr>
            <a:lvl4pPr lvl="3" algn="ctr" rtl="0">
              <a:spcBef>
                <a:spcPts val="0"/>
              </a:spcBef>
              <a:spcAft>
                <a:spcPts val="0"/>
              </a:spcAft>
              <a:buSzPts val="3500"/>
              <a:buNone/>
              <a:defRPr sz="4667" b="1"/>
            </a:lvl4pPr>
            <a:lvl5pPr lvl="4" algn="ctr" rtl="0">
              <a:spcBef>
                <a:spcPts val="0"/>
              </a:spcBef>
              <a:spcAft>
                <a:spcPts val="0"/>
              </a:spcAft>
              <a:buSzPts val="3500"/>
              <a:buNone/>
              <a:defRPr sz="4667" b="1"/>
            </a:lvl5pPr>
            <a:lvl6pPr lvl="5" algn="ctr" rtl="0">
              <a:spcBef>
                <a:spcPts val="0"/>
              </a:spcBef>
              <a:spcAft>
                <a:spcPts val="0"/>
              </a:spcAft>
              <a:buSzPts val="3500"/>
              <a:buNone/>
              <a:defRPr sz="4667" b="1"/>
            </a:lvl6pPr>
            <a:lvl7pPr lvl="6" algn="ctr" rtl="0">
              <a:spcBef>
                <a:spcPts val="0"/>
              </a:spcBef>
              <a:spcAft>
                <a:spcPts val="0"/>
              </a:spcAft>
              <a:buSzPts val="3500"/>
              <a:buNone/>
              <a:defRPr sz="4667" b="1"/>
            </a:lvl7pPr>
            <a:lvl8pPr lvl="7" algn="ctr" rtl="0">
              <a:spcBef>
                <a:spcPts val="0"/>
              </a:spcBef>
              <a:spcAft>
                <a:spcPts val="0"/>
              </a:spcAft>
              <a:buSzPts val="3500"/>
              <a:buNone/>
              <a:defRPr sz="4667" b="1"/>
            </a:lvl8pPr>
            <a:lvl9pPr lvl="8" algn="ctr" rtl="0">
              <a:spcBef>
                <a:spcPts val="0"/>
              </a:spcBef>
              <a:spcAft>
                <a:spcPts val="0"/>
              </a:spcAft>
              <a:buSzPts val="3500"/>
              <a:buNone/>
              <a:defRPr sz="4667" b="1"/>
            </a:lvl9pPr>
          </a:lstStyle>
          <a:p>
            <a:endParaRPr/>
          </a:p>
        </p:txBody>
      </p:sp>
      <p:sp>
        <p:nvSpPr>
          <p:cNvPr id="13" name="Google Shape;13;p3"/>
          <p:cNvSpPr txBox="1">
            <a:spLocks noGrp="1"/>
          </p:cNvSpPr>
          <p:nvPr>
            <p:ph type="title" idx="2" hasCustomPrompt="1"/>
          </p:nvPr>
        </p:nvSpPr>
        <p:spPr>
          <a:xfrm>
            <a:off x="8286367" y="2053496"/>
            <a:ext cx="1892800" cy="261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14000"/>
              <a:buNone/>
              <a:defRPr sz="13333" b="1">
                <a:solidFill>
                  <a:schemeClr val="accent5"/>
                </a:solidFill>
              </a:defRPr>
            </a:lvl1pPr>
            <a:lvl2pPr lvl="1" algn="ctr" rtl="0">
              <a:spcBef>
                <a:spcPts val="0"/>
              </a:spcBef>
              <a:spcAft>
                <a:spcPts val="0"/>
              </a:spcAft>
              <a:buClr>
                <a:schemeClr val="accent5"/>
              </a:buClr>
              <a:buSzPts val="12000"/>
              <a:buNone/>
              <a:defRPr sz="16000" b="1">
                <a:solidFill>
                  <a:schemeClr val="accent5"/>
                </a:solidFill>
              </a:defRPr>
            </a:lvl2pPr>
            <a:lvl3pPr lvl="2" algn="ctr" rtl="0">
              <a:spcBef>
                <a:spcPts val="0"/>
              </a:spcBef>
              <a:spcAft>
                <a:spcPts val="0"/>
              </a:spcAft>
              <a:buClr>
                <a:schemeClr val="accent5"/>
              </a:buClr>
              <a:buSzPts val="12000"/>
              <a:buNone/>
              <a:defRPr sz="16000" b="1">
                <a:solidFill>
                  <a:schemeClr val="accent5"/>
                </a:solidFill>
              </a:defRPr>
            </a:lvl3pPr>
            <a:lvl4pPr lvl="3" algn="ctr" rtl="0">
              <a:spcBef>
                <a:spcPts val="0"/>
              </a:spcBef>
              <a:spcAft>
                <a:spcPts val="0"/>
              </a:spcAft>
              <a:buClr>
                <a:schemeClr val="accent5"/>
              </a:buClr>
              <a:buSzPts val="12000"/>
              <a:buNone/>
              <a:defRPr sz="16000" b="1">
                <a:solidFill>
                  <a:schemeClr val="accent5"/>
                </a:solidFill>
              </a:defRPr>
            </a:lvl4pPr>
            <a:lvl5pPr lvl="4" algn="ctr" rtl="0">
              <a:spcBef>
                <a:spcPts val="0"/>
              </a:spcBef>
              <a:spcAft>
                <a:spcPts val="0"/>
              </a:spcAft>
              <a:buClr>
                <a:schemeClr val="accent5"/>
              </a:buClr>
              <a:buSzPts val="12000"/>
              <a:buNone/>
              <a:defRPr sz="16000" b="1">
                <a:solidFill>
                  <a:schemeClr val="accent5"/>
                </a:solidFill>
              </a:defRPr>
            </a:lvl5pPr>
            <a:lvl6pPr lvl="5" algn="ctr" rtl="0">
              <a:spcBef>
                <a:spcPts val="0"/>
              </a:spcBef>
              <a:spcAft>
                <a:spcPts val="0"/>
              </a:spcAft>
              <a:buClr>
                <a:schemeClr val="accent5"/>
              </a:buClr>
              <a:buSzPts val="12000"/>
              <a:buNone/>
              <a:defRPr sz="16000" b="1">
                <a:solidFill>
                  <a:schemeClr val="accent5"/>
                </a:solidFill>
              </a:defRPr>
            </a:lvl6pPr>
            <a:lvl7pPr lvl="6" algn="ctr" rtl="0">
              <a:spcBef>
                <a:spcPts val="0"/>
              </a:spcBef>
              <a:spcAft>
                <a:spcPts val="0"/>
              </a:spcAft>
              <a:buClr>
                <a:schemeClr val="accent5"/>
              </a:buClr>
              <a:buSzPts val="12000"/>
              <a:buNone/>
              <a:defRPr sz="16000" b="1">
                <a:solidFill>
                  <a:schemeClr val="accent5"/>
                </a:solidFill>
              </a:defRPr>
            </a:lvl7pPr>
            <a:lvl8pPr lvl="7" algn="ctr" rtl="0">
              <a:spcBef>
                <a:spcPts val="0"/>
              </a:spcBef>
              <a:spcAft>
                <a:spcPts val="0"/>
              </a:spcAft>
              <a:buClr>
                <a:schemeClr val="accent5"/>
              </a:buClr>
              <a:buSzPts val="12000"/>
              <a:buNone/>
              <a:defRPr sz="16000" b="1">
                <a:solidFill>
                  <a:schemeClr val="accent5"/>
                </a:solidFill>
              </a:defRPr>
            </a:lvl8pPr>
            <a:lvl9pPr lvl="8" algn="ctr" rtl="0">
              <a:spcBef>
                <a:spcPts val="0"/>
              </a:spcBef>
              <a:spcAft>
                <a:spcPts val="0"/>
              </a:spcAft>
              <a:buClr>
                <a:schemeClr val="accent5"/>
              </a:buClr>
              <a:buSzPts val="12000"/>
              <a:buNone/>
              <a:defRPr sz="16000" b="1">
                <a:solidFill>
                  <a:schemeClr val="accent5"/>
                </a:solidFill>
              </a:defRPr>
            </a:lvl9pPr>
          </a:lstStyle>
          <a:p>
            <a:r>
              <a:t>xx%</a:t>
            </a:r>
          </a:p>
        </p:txBody>
      </p:sp>
      <p:sp>
        <p:nvSpPr>
          <p:cNvPr id="14" name="Google Shape;14;p3"/>
          <p:cNvSpPr txBox="1">
            <a:spLocks noGrp="1"/>
          </p:cNvSpPr>
          <p:nvPr>
            <p:ph type="subTitle" idx="1"/>
          </p:nvPr>
        </p:nvSpPr>
        <p:spPr>
          <a:xfrm>
            <a:off x="3460979" y="3285167"/>
            <a:ext cx="3779600" cy="9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5" name="Google Shape;15;p3"/>
          <p:cNvGrpSpPr/>
          <p:nvPr/>
        </p:nvGrpSpPr>
        <p:grpSpPr>
          <a:xfrm rot="-1298308">
            <a:off x="11254940" y="325901"/>
            <a:ext cx="497280" cy="1076247"/>
            <a:chOff x="6387350" y="1078650"/>
            <a:chExt cx="317325" cy="686775"/>
          </a:xfrm>
        </p:grpSpPr>
        <p:sp>
          <p:nvSpPr>
            <p:cNvPr id="16" name="Google Shape;16;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3"/>
          <p:cNvGrpSpPr/>
          <p:nvPr/>
        </p:nvGrpSpPr>
        <p:grpSpPr>
          <a:xfrm rot="-3008970">
            <a:off x="10782713" y="1204818"/>
            <a:ext cx="497324" cy="1076341"/>
            <a:chOff x="6387350" y="1078650"/>
            <a:chExt cx="317325" cy="686775"/>
          </a:xfrm>
        </p:grpSpPr>
        <p:sp>
          <p:nvSpPr>
            <p:cNvPr id="19" name="Google Shape;19;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 name="Google Shape;21;p3"/>
          <p:cNvGrpSpPr/>
          <p:nvPr/>
        </p:nvGrpSpPr>
        <p:grpSpPr>
          <a:xfrm rot="-1298308">
            <a:off x="384307" y="5599885"/>
            <a:ext cx="497280" cy="1076247"/>
            <a:chOff x="6387350" y="1078650"/>
            <a:chExt cx="317325" cy="686775"/>
          </a:xfrm>
        </p:grpSpPr>
        <p:sp>
          <p:nvSpPr>
            <p:cNvPr id="22" name="Google Shape;22;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3"/>
          <p:cNvGrpSpPr/>
          <p:nvPr/>
        </p:nvGrpSpPr>
        <p:grpSpPr>
          <a:xfrm rot="-3320677">
            <a:off x="384291" y="4542318"/>
            <a:ext cx="497328" cy="1076348"/>
            <a:chOff x="6387350" y="1078650"/>
            <a:chExt cx="317325" cy="686775"/>
          </a:xfrm>
        </p:grpSpPr>
        <p:sp>
          <p:nvSpPr>
            <p:cNvPr id="25" name="Google Shape;25;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3574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5"/>
        <p:cNvGrpSpPr/>
        <p:nvPr/>
      </p:nvGrpSpPr>
      <p:grpSpPr>
        <a:xfrm>
          <a:off x="0" y="0"/>
          <a:ext cx="0" cy="0"/>
          <a:chOff x="0" y="0"/>
          <a:chExt cx="0" cy="0"/>
        </a:xfrm>
      </p:grpSpPr>
    </p:spTree>
    <p:extLst>
      <p:ext uri="{BB962C8B-B14F-4D97-AF65-F5344CB8AC3E}">
        <p14:creationId xmlns:p14="http://schemas.microsoft.com/office/powerpoint/2010/main" val="863106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0"/>
        <p:cNvGrpSpPr/>
        <p:nvPr/>
      </p:nvGrpSpPr>
      <p:grpSpPr>
        <a:xfrm>
          <a:off x="0" y="0"/>
          <a:ext cx="0" cy="0"/>
          <a:chOff x="0" y="0"/>
          <a:chExt cx="0" cy="0"/>
        </a:xfrm>
      </p:grpSpPr>
      <p:sp>
        <p:nvSpPr>
          <p:cNvPr id="131" name="Google Shape;131;p14"/>
          <p:cNvSpPr txBox="1">
            <a:spLocks noGrp="1"/>
          </p:cNvSpPr>
          <p:nvPr>
            <p:ph type="title"/>
          </p:nvPr>
        </p:nvSpPr>
        <p:spPr>
          <a:xfrm>
            <a:off x="3862200" y="4346400"/>
            <a:ext cx="446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667"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2" name="Google Shape;132;p14"/>
          <p:cNvSpPr txBox="1">
            <a:spLocks noGrp="1"/>
          </p:cNvSpPr>
          <p:nvPr>
            <p:ph type="subTitle" idx="1"/>
          </p:nvPr>
        </p:nvSpPr>
        <p:spPr>
          <a:xfrm>
            <a:off x="3862200" y="1637667"/>
            <a:ext cx="4467600" cy="25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933"/>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133" name="Google Shape;133;p14"/>
          <p:cNvGrpSpPr/>
          <p:nvPr/>
        </p:nvGrpSpPr>
        <p:grpSpPr>
          <a:xfrm rot="-1298308">
            <a:off x="10725940" y="1058151"/>
            <a:ext cx="497280" cy="1076247"/>
            <a:chOff x="6387350" y="1078650"/>
            <a:chExt cx="317325" cy="686775"/>
          </a:xfrm>
        </p:grpSpPr>
        <p:sp>
          <p:nvSpPr>
            <p:cNvPr id="134" name="Google Shape;134;p1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1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 name="Google Shape;136;p14"/>
          <p:cNvGrpSpPr/>
          <p:nvPr/>
        </p:nvGrpSpPr>
        <p:grpSpPr>
          <a:xfrm rot="-506915">
            <a:off x="11318917" y="202950"/>
            <a:ext cx="497336" cy="1076365"/>
            <a:chOff x="6387350" y="1078650"/>
            <a:chExt cx="317325" cy="686775"/>
          </a:xfrm>
        </p:grpSpPr>
        <p:sp>
          <p:nvSpPr>
            <p:cNvPr id="137" name="Google Shape;137;p1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5318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1" name="Google Shape;161;p17"/>
          <p:cNvSpPr txBox="1">
            <a:spLocks noGrp="1"/>
          </p:cNvSpPr>
          <p:nvPr>
            <p:ph type="subTitle" idx="1"/>
          </p:nvPr>
        </p:nvSpPr>
        <p:spPr>
          <a:xfrm>
            <a:off x="2740351"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2" name="Google Shape;162;p17"/>
          <p:cNvSpPr txBox="1">
            <a:spLocks noGrp="1"/>
          </p:cNvSpPr>
          <p:nvPr>
            <p:ph type="subTitle" idx="2"/>
          </p:nvPr>
        </p:nvSpPr>
        <p:spPr>
          <a:xfrm>
            <a:off x="2740372"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3" name="Google Shape;163;p17"/>
          <p:cNvSpPr txBox="1">
            <a:spLocks noGrp="1"/>
          </p:cNvSpPr>
          <p:nvPr>
            <p:ph type="subTitle" idx="3"/>
          </p:nvPr>
        </p:nvSpPr>
        <p:spPr>
          <a:xfrm>
            <a:off x="8823083"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4" name="Google Shape;164;p17"/>
          <p:cNvSpPr txBox="1">
            <a:spLocks noGrp="1"/>
          </p:cNvSpPr>
          <p:nvPr>
            <p:ph type="subTitle" idx="4"/>
          </p:nvPr>
        </p:nvSpPr>
        <p:spPr>
          <a:xfrm>
            <a:off x="8823093"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5" name="Google Shape;165;p17"/>
          <p:cNvSpPr txBox="1">
            <a:spLocks noGrp="1"/>
          </p:cNvSpPr>
          <p:nvPr>
            <p:ph type="subTitle" idx="5"/>
          </p:nvPr>
        </p:nvSpPr>
        <p:spPr>
          <a:xfrm>
            <a:off x="5781684"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6" name="Google Shape;166;p17"/>
          <p:cNvSpPr txBox="1">
            <a:spLocks noGrp="1"/>
          </p:cNvSpPr>
          <p:nvPr>
            <p:ph type="subTitle" idx="6"/>
          </p:nvPr>
        </p:nvSpPr>
        <p:spPr>
          <a:xfrm>
            <a:off x="5781700"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7" name="Google Shape;167;p17"/>
          <p:cNvSpPr txBox="1">
            <a:spLocks noGrp="1"/>
          </p:cNvSpPr>
          <p:nvPr>
            <p:ph type="subTitle" idx="7"/>
          </p:nvPr>
        </p:nvSpPr>
        <p:spPr>
          <a:xfrm>
            <a:off x="2740351"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8" name="Google Shape;168;p17"/>
          <p:cNvSpPr txBox="1">
            <a:spLocks noGrp="1"/>
          </p:cNvSpPr>
          <p:nvPr>
            <p:ph type="subTitle" idx="8"/>
          </p:nvPr>
        </p:nvSpPr>
        <p:spPr>
          <a:xfrm>
            <a:off x="2740372"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9" name="Google Shape;169;p17"/>
          <p:cNvSpPr txBox="1">
            <a:spLocks noGrp="1"/>
          </p:cNvSpPr>
          <p:nvPr>
            <p:ph type="subTitle" idx="9"/>
          </p:nvPr>
        </p:nvSpPr>
        <p:spPr>
          <a:xfrm>
            <a:off x="8823083"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0" name="Google Shape;170;p17"/>
          <p:cNvSpPr txBox="1">
            <a:spLocks noGrp="1"/>
          </p:cNvSpPr>
          <p:nvPr>
            <p:ph type="subTitle" idx="13"/>
          </p:nvPr>
        </p:nvSpPr>
        <p:spPr>
          <a:xfrm>
            <a:off x="8823093"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71" name="Google Shape;171;p17"/>
          <p:cNvSpPr txBox="1">
            <a:spLocks noGrp="1"/>
          </p:cNvSpPr>
          <p:nvPr>
            <p:ph type="subTitle" idx="14"/>
          </p:nvPr>
        </p:nvSpPr>
        <p:spPr>
          <a:xfrm>
            <a:off x="5781684"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2" name="Google Shape;172;p17"/>
          <p:cNvSpPr txBox="1">
            <a:spLocks noGrp="1"/>
          </p:cNvSpPr>
          <p:nvPr>
            <p:ph type="subTitle" idx="15"/>
          </p:nvPr>
        </p:nvSpPr>
        <p:spPr>
          <a:xfrm>
            <a:off x="5781700"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196577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78"/>
        <p:cNvGrpSpPr/>
        <p:nvPr/>
      </p:nvGrpSpPr>
      <p:grpSpPr>
        <a:xfrm>
          <a:off x="0" y="0"/>
          <a:ext cx="0" cy="0"/>
          <a:chOff x="0" y="0"/>
          <a:chExt cx="0" cy="0"/>
        </a:xfrm>
      </p:grpSpPr>
    </p:spTree>
    <p:extLst>
      <p:ext uri="{BB962C8B-B14F-4D97-AF65-F5344CB8AC3E}">
        <p14:creationId xmlns:p14="http://schemas.microsoft.com/office/powerpoint/2010/main" val="3750217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93023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4" name="Google Shape;154;p16"/>
          <p:cNvSpPr txBox="1">
            <a:spLocks noGrp="1"/>
          </p:cNvSpPr>
          <p:nvPr>
            <p:ph type="subTitle" idx="2"/>
          </p:nvPr>
        </p:nvSpPr>
        <p:spPr>
          <a:xfrm>
            <a:off x="1930263"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801296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6" name="Google Shape;156;p16"/>
          <p:cNvSpPr txBox="1">
            <a:spLocks noGrp="1"/>
          </p:cNvSpPr>
          <p:nvPr>
            <p:ph type="subTitle" idx="4"/>
          </p:nvPr>
        </p:nvSpPr>
        <p:spPr>
          <a:xfrm>
            <a:off x="8012979"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497157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8" name="Google Shape;158;p16"/>
          <p:cNvSpPr txBox="1">
            <a:spLocks noGrp="1"/>
          </p:cNvSpPr>
          <p:nvPr>
            <p:ph type="subTitle" idx="6"/>
          </p:nvPr>
        </p:nvSpPr>
        <p:spPr>
          <a:xfrm>
            <a:off x="4971596"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3260694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1727350"/>
      </p:ext>
    </p:extLst>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45824630"/>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2026/4/7</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84567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91117673"/>
      </p:ext>
    </p:extLst>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7126676"/>
      </p:ext>
    </p:extLst>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2026/4/7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3615754"/>
      </p:ext>
    </p:extLst>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2026/4/7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71393973"/>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2026/4/7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78" y="-1"/>
            <a:ext cx="12179121" cy="6914345"/>
          </a:xfrm>
          <a:prstGeom prst="rect">
            <a:avLst/>
          </a:prstGeom>
        </p:spPr>
      </p:pic>
    </p:spTree>
    <p:extLst>
      <p:ext uri="{BB962C8B-B14F-4D97-AF65-F5344CB8AC3E}">
        <p14:creationId xmlns:p14="http://schemas.microsoft.com/office/powerpoint/2010/main" val="3255625934"/>
      </p:ext>
    </p:extLst>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57" y="261257"/>
            <a:ext cx="11683093"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47745737"/>
      </p:ext>
    </p:extLst>
  </p:cSld>
  <p:clrMapOvr>
    <a:masterClrMapping/>
  </p:clrMapOvr>
  <p:transition spd="med">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96364641"/>
      </p:ext>
    </p:extLst>
  </p:cSld>
  <p:clrMapOvr>
    <a:masterClrMapping/>
  </p:clrMapOvr>
  <p:transition spd="med">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93520603"/>
      </p:ext>
    </p:extLst>
  </p:cSld>
  <p:clrMapOvr>
    <a:masterClrMapping/>
  </p:clrMapOvr>
  <p:transition spd="med">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13775519"/>
      </p:ext>
    </p:extLst>
  </p:cSld>
  <p:clrMapOvr>
    <a:masterClrMapping/>
  </p:clrMapOvr>
  <p:transition spd="med">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32433642"/>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2026/4/7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97583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4"/>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75023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49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60"/>
            <a:ext cx="10515600" cy="1655445"/>
          </a:xfrm>
        </p:spPr>
        <p:txBody>
          <a:bodyPr/>
          <a:lstStyle>
            <a:lvl1pPr marL="0" indent="0" algn="ctr">
              <a:buNone/>
              <a:defRPr sz="240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2026/4/7</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1744735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40"/>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2026/4/7</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317995248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1"/>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5"/>
            <a:ext cx="10515600" cy="1102995"/>
          </a:xfrm>
        </p:spPr>
        <p:txBody>
          <a:bodyPr lIns="144145" anchor="b" anchorCtr="0"/>
          <a:lstStyle>
            <a:lvl1pPr marL="0" indent="0">
              <a:buNone/>
              <a:defRPr sz="2400">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2026/4/7</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282981829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2026/4/7</a:t>
            </a:fld>
            <a:endParaRPr lang="zh-CN" altLang="en-US">
              <a:solidFill>
                <a:prstClr val="black"/>
              </a:solidFill>
            </a:endParaRPr>
          </a:p>
        </p:txBody>
      </p:sp>
      <p:sp>
        <p:nvSpPr>
          <p:cNvPr id="6" name="页脚占位符 5"/>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7" name="灯片编号占位符 6"/>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354511391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6"/>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2"/>
            <a:ext cx="5220971" cy="823595"/>
          </a:xfrm>
        </p:spPr>
        <p:txBody>
          <a:bodyPr anchor="ctr" anchorCtr="0"/>
          <a:lstStyle>
            <a:lvl1pPr marL="0" indent="0">
              <a:buNone/>
              <a:defRPr sz="3200">
                <a:solidFill>
                  <a:srgbClr val="0070C0"/>
                </a:solidFill>
              </a:defRPr>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5"/>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60" y="1482092"/>
            <a:ext cx="5097145" cy="823595"/>
          </a:xfrm>
        </p:spPr>
        <p:txBody>
          <a:bodyPr anchor="ctr" anchorCtr="0"/>
          <a:lstStyle>
            <a:lvl1pPr marL="0" indent="0">
              <a:buNone/>
              <a:defRPr sz="3200">
                <a:solidFill>
                  <a:srgbClr val="0070C0"/>
                </a:solidFill>
              </a:defRPr>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60" y="2368555"/>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2026/4/7</a:t>
            </a:fld>
            <a:endParaRPr lang="zh-CN" altLang="en-US">
              <a:solidFill>
                <a:prstClr val="black"/>
              </a:solidFill>
            </a:endParaRPr>
          </a:p>
        </p:txBody>
      </p:sp>
      <p:sp>
        <p:nvSpPr>
          <p:cNvPr id="8" name="页脚占位符 7"/>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9" name="灯片编号占位符 8"/>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
        <p:nvSpPr>
          <p:cNvPr id="11" name="矩形 10"/>
          <p:cNvSpPr/>
          <p:nvPr userDrawn="1"/>
        </p:nvSpPr>
        <p:spPr>
          <a:xfrm>
            <a:off x="8472185" y="4439042"/>
            <a:ext cx="775136" cy="358240"/>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39059836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2026/4/7</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202323231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7" y="-1906"/>
            <a:ext cx="7017385" cy="6861811"/>
          </a:xfrm>
          <a:noFill/>
        </p:spPr>
        <p:txBody>
          <a:bodyPr lIns="252095" tIns="144145"/>
          <a:lstStyle>
            <a:lvl1pPr marL="0" indent="0" algn="ctr">
              <a:buNone/>
              <a:defRPr sz="1800">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2" name="标题 1"/>
          <p:cNvSpPr>
            <a:spLocks noGrp="1"/>
          </p:cNvSpPr>
          <p:nvPr>
            <p:ph type="title"/>
          </p:nvPr>
        </p:nvSpPr>
        <p:spPr>
          <a:xfrm>
            <a:off x="7350129" y="457200"/>
            <a:ext cx="4392295" cy="1055371"/>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2026/4/7</a:t>
            </a:fld>
            <a:endParaRPr lang="zh-CN" altLang="en-US">
              <a:solidFill>
                <a:prstClr val="black"/>
              </a:solidFill>
            </a:endParaRPr>
          </a:p>
        </p:txBody>
      </p:sp>
      <p:sp>
        <p:nvSpPr>
          <p:cNvPr id="6" name="页脚占位符 5"/>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7" name="灯片编号占位符 6"/>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94543214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9" y="-7620"/>
            <a:ext cx="7017385" cy="6861811"/>
          </a:xfrm>
          <a:noFill/>
        </p:spPr>
        <p:txBody>
          <a:bodyPr lIns="252095" tIns="144145"/>
          <a:lstStyle>
            <a:lvl1pPr marL="0" indent="0" algn="ctr">
              <a:buNone/>
              <a:defRPr sz="1800">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2" name="标题 1"/>
          <p:cNvSpPr>
            <a:spLocks noGrp="1"/>
          </p:cNvSpPr>
          <p:nvPr>
            <p:ph type="title"/>
          </p:nvPr>
        </p:nvSpPr>
        <p:spPr>
          <a:xfrm>
            <a:off x="409575" y="457200"/>
            <a:ext cx="4279900" cy="1055371"/>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9" y="1694180"/>
            <a:ext cx="4280535" cy="4480560"/>
          </a:xfrm>
        </p:spPr>
        <p:txBody>
          <a:bodyPr/>
          <a:lstStyle>
            <a:lvl1pPr marL="0" indent="0">
              <a:buNone/>
              <a:defRPr sz="2800">
                <a:solidFill>
                  <a:schemeClr val="tx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2026/4/7</a:t>
            </a:fld>
            <a:endParaRPr lang="zh-CN" altLang="en-US">
              <a:solidFill>
                <a:prstClr val="black"/>
              </a:solidFill>
            </a:endParaRPr>
          </a:p>
        </p:txBody>
      </p:sp>
      <p:sp>
        <p:nvSpPr>
          <p:cNvPr id="6" name="页脚占位符 5"/>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7" name="灯片编号占位符 6"/>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148837513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43367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2026/4/7</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
        <p:nvSpPr>
          <p:cNvPr id="3" name="竖排标题 1"/>
          <p:cNvSpPr>
            <a:spLocks noGrp="1"/>
          </p:cNvSpPr>
          <p:nvPr>
            <p:ph type="title" orient="vert"/>
          </p:nvPr>
        </p:nvSpPr>
        <p:spPr>
          <a:xfrm>
            <a:off x="8724902" y="365126"/>
            <a:ext cx="2628900" cy="5811839"/>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3"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0545855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30"/>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2026/4/7</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130443295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2026/4/7</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33337511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5"/>
            <a:ext cx="2743200" cy="365125"/>
          </a:xfrm>
        </p:spPr>
        <p:txBody>
          <a:bodyPr/>
          <a:lstStyle/>
          <a:p>
            <a:pPr defTabSz="914377"/>
            <a:fld id="{FB475AF3-A322-416E-99D7-29F5A7799ECC}" type="datetimeFigureOut">
              <a:rPr lang="zh-CN" altLang="en-US" smtClean="0">
                <a:solidFill>
                  <a:prstClr val="black"/>
                </a:solidFill>
              </a:rPr>
              <a:pPr defTabSz="914377"/>
              <a:t>2026/4/7</a:t>
            </a:fld>
            <a:endParaRPr lang="zh-CN" altLang="en-US">
              <a:solidFill>
                <a:prstClr val="black"/>
              </a:solidFill>
            </a:endParaRPr>
          </a:p>
        </p:txBody>
      </p:sp>
      <p:sp>
        <p:nvSpPr>
          <p:cNvPr id="3" name="页脚占位符 2"/>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4" name="灯片编号占位符 3"/>
          <p:cNvSpPr>
            <a:spLocks noGrp="1"/>
          </p:cNvSpPr>
          <p:nvPr>
            <p:ph type="sldNum" sz="quarter" idx="12"/>
          </p:nvPr>
        </p:nvSpPr>
        <p:spPr>
          <a:xfrm>
            <a:off x="8610600" y="6356355"/>
            <a:ext cx="2743200" cy="365125"/>
          </a:xfrm>
        </p:spPr>
        <p:txBody>
          <a:bodyPr/>
          <a:lstStyle/>
          <a:p>
            <a:pPr defTabSz="914377"/>
            <a:fld id="{10B49C96-558A-49EC-AD52-79C3D5970B3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368997565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800C-D6EE-499C-A215-0E2823AA20D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54917D-5867-4642-9EEF-F5C02E7D4BB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6B35F4-8FC2-4BC6-9B73-8A5983B865BD}"/>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4/7/2026</a:t>
            </a:fld>
            <a:endParaRPr lang="en-US"/>
          </a:p>
        </p:txBody>
      </p:sp>
      <p:sp>
        <p:nvSpPr>
          <p:cNvPr id="5" name="Footer Placeholder 4">
            <a:extLst>
              <a:ext uri="{FF2B5EF4-FFF2-40B4-BE49-F238E27FC236}">
                <a16:creationId xmlns:a16="http://schemas.microsoft.com/office/drawing/2014/main" id="{EF695AF3-A4E2-449D-AE52-E9604238A6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ADAE80-F93C-4948-92FF-C36BBFE3590A}"/>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931783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EEC6-D95B-485B-B0C4-EF025FF07D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BD88F5-8755-4CB1-AD60-C8C73E85945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5827F-77FB-4142-B7D6-66FB87BDC94E}"/>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4/7/2026</a:t>
            </a:fld>
            <a:endParaRPr lang="en-US"/>
          </a:p>
        </p:txBody>
      </p:sp>
      <p:sp>
        <p:nvSpPr>
          <p:cNvPr id="5" name="Footer Placeholder 4">
            <a:extLst>
              <a:ext uri="{FF2B5EF4-FFF2-40B4-BE49-F238E27FC236}">
                <a16:creationId xmlns:a16="http://schemas.microsoft.com/office/drawing/2014/main" id="{7B05A6A8-2D62-41E4-9EF8-FD52CC3362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11FA9C9-6953-4092-A654-8500D409E81D}"/>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008668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450E-3BDE-41A4-8AAB-C0FE150271F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175DE1-1BD7-4E42-AC78-B86CED4A9CC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5308C0-59C1-4AF5-AB42-E2AC511E6EB6}"/>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4/7/2026</a:t>
            </a:fld>
            <a:endParaRPr lang="en-US"/>
          </a:p>
        </p:txBody>
      </p:sp>
      <p:sp>
        <p:nvSpPr>
          <p:cNvPr id="5" name="Footer Placeholder 4">
            <a:extLst>
              <a:ext uri="{FF2B5EF4-FFF2-40B4-BE49-F238E27FC236}">
                <a16:creationId xmlns:a16="http://schemas.microsoft.com/office/drawing/2014/main" id="{C2FA6148-4496-4FA3-9B5B-FA9CEFBF47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13CB2D-90FA-4076-ACE3-1A23EB165FF2}"/>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059388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D872-3421-4FD1-A415-753E79F651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4BA9139-A602-4CAF-BDC3-064A7366C4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8B08EE-64AB-4F61-8D3B-BF3DBE249F7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1280B2-992B-4E22-9D67-C7FF99148430}"/>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4/7/2026</a:t>
            </a:fld>
            <a:endParaRPr lang="en-US"/>
          </a:p>
        </p:txBody>
      </p:sp>
      <p:sp>
        <p:nvSpPr>
          <p:cNvPr id="6" name="Footer Placeholder 5">
            <a:extLst>
              <a:ext uri="{FF2B5EF4-FFF2-40B4-BE49-F238E27FC236}">
                <a16:creationId xmlns:a16="http://schemas.microsoft.com/office/drawing/2014/main" id="{C7E314DF-1320-4F27-A633-5265A1826B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EFE467C-762B-4F86-AECC-2C505FA14C22}"/>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83764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0F06-C6B3-4678-9DF9-AE2656EB06B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6ECAEE-A06B-4636-97EF-A6F89D535B8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9ED4BB-88D1-4FAC-AE29-5F2BD50FC1A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8C2AD8-ED99-4498-98B5-A36C966B68D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C6E27-C734-41D2-A0D5-8A3C2D9FEBE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2FEA01-E753-4FDF-8220-D475AD3BB554}"/>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4/7/2026</a:t>
            </a:fld>
            <a:endParaRPr lang="en-US"/>
          </a:p>
        </p:txBody>
      </p:sp>
      <p:sp>
        <p:nvSpPr>
          <p:cNvPr id="8" name="Footer Placeholder 7">
            <a:extLst>
              <a:ext uri="{FF2B5EF4-FFF2-40B4-BE49-F238E27FC236}">
                <a16:creationId xmlns:a16="http://schemas.microsoft.com/office/drawing/2014/main" id="{1135D1BD-769E-41B5-A2C5-0305383414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CA10278-438F-4397-A77E-726277B49FBE}"/>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8948202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FBC8-9859-4D18-9A71-825F845019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F5B868E-A785-4305-A472-6A3267A1F9A4}"/>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4/7/2026</a:t>
            </a:fld>
            <a:endParaRPr lang="en-US"/>
          </a:p>
        </p:txBody>
      </p:sp>
      <p:sp>
        <p:nvSpPr>
          <p:cNvPr id="4" name="Footer Placeholder 3">
            <a:extLst>
              <a:ext uri="{FF2B5EF4-FFF2-40B4-BE49-F238E27FC236}">
                <a16:creationId xmlns:a16="http://schemas.microsoft.com/office/drawing/2014/main" id="{70A93660-5350-4E69-9CB5-495119705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99AECB5-3EB7-4556-82F5-811F6CEC161F}"/>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9924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652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80CF5-D7AB-42FA-837B-2B3592C22539}"/>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4/7/2026</a:t>
            </a:fld>
            <a:endParaRPr lang="en-US"/>
          </a:p>
        </p:txBody>
      </p:sp>
      <p:sp>
        <p:nvSpPr>
          <p:cNvPr id="3" name="Footer Placeholder 2">
            <a:extLst>
              <a:ext uri="{FF2B5EF4-FFF2-40B4-BE49-F238E27FC236}">
                <a16:creationId xmlns:a16="http://schemas.microsoft.com/office/drawing/2014/main" id="{75E07518-D88C-428A-AC13-2579D07BC6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47B395-D8C9-4D49-B46A-95F9064BCF72}"/>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1187886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BAC7-6EE4-4F69-AD87-1AD33231F3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BBE496-D4B0-45A3-814A-85EC0B2129C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1882BE-8AF8-428D-86CE-7282035597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CA00BE-C1BB-457E-AF2B-B22408466D9B}"/>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4/7/2026</a:t>
            </a:fld>
            <a:endParaRPr lang="en-US"/>
          </a:p>
        </p:txBody>
      </p:sp>
      <p:sp>
        <p:nvSpPr>
          <p:cNvPr id="6" name="Footer Placeholder 5">
            <a:extLst>
              <a:ext uri="{FF2B5EF4-FFF2-40B4-BE49-F238E27FC236}">
                <a16:creationId xmlns:a16="http://schemas.microsoft.com/office/drawing/2014/main" id="{6698D0FD-B794-4E54-9614-FD9BEB31E9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817E76-04FD-48C5-8A70-243E465413F3}"/>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281771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D42F-1E45-4060-805E-76BAA5973C1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215DE-B521-45E1-BAA4-412CE147D0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86D37D-C76E-4CB6-B7FD-19B0057752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A912C-5451-4391-B24F-AD474276E3B8}"/>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4/7/2026</a:t>
            </a:fld>
            <a:endParaRPr lang="en-US"/>
          </a:p>
        </p:txBody>
      </p:sp>
      <p:sp>
        <p:nvSpPr>
          <p:cNvPr id="6" name="Footer Placeholder 5">
            <a:extLst>
              <a:ext uri="{FF2B5EF4-FFF2-40B4-BE49-F238E27FC236}">
                <a16:creationId xmlns:a16="http://schemas.microsoft.com/office/drawing/2014/main" id="{6A832D8B-3594-4924-B1BF-643B64D3BE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10116B-4B3D-40B4-9826-13A6C86722AF}"/>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165618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CC2E-A144-4513-A84B-E7FBFE166C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BE69A4-E057-48F5-9824-D247F945D9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A9D34-814F-4830-8D0E-FB1D944BC8A6}"/>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4/7/2026</a:t>
            </a:fld>
            <a:endParaRPr lang="en-US"/>
          </a:p>
        </p:txBody>
      </p:sp>
      <p:sp>
        <p:nvSpPr>
          <p:cNvPr id="5" name="Footer Placeholder 4">
            <a:extLst>
              <a:ext uri="{FF2B5EF4-FFF2-40B4-BE49-F238E27FC236}">
                <a16:creationId xmlns:a16="http://schemas.microsoft.com/office/drawing/2014/main" id="{58C27DF0-DF99-472F-8FB2-637C3FFE29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2D1376-0EA3-4138-A993-74B00C25032E}"/>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23593559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D43041-60EE-41DF-BA32-3C0C5DE7575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A4053A-6483-4DE7-A6E8-645AD3364DA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2097B-125C-4297-A19B-3F84EB8B4EF3}"/>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4/7/2026</a:t>
            </a:fld>
            <a:endParaRPr lang="en-US"/>
          </a:p>
        </p:txBody>
      </p:sp>
      <p:sp>
        <p:nvSpPr>
          <p:cNvPr id="5" name="Footer Placeholder 4">
            <a:extLst>
              <a:ext uri="{FF2B5EF4-FFF2-40B4-BE49-F238E27FC236}">
                <a16:creationId xmlns:a16="http://schemas.microsoft.com/office/drawing/2014/main" id="{3F2D740C-43BC-458E-97A8-C6E406ED36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D09602-B5F6-48F3-82FF-5BE710D6DA8D}"/>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234775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800C-D6EE-499C-A215-0E2823AA20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54917D-5867-4642-9EEF-F5C02E7D4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6B35F4-8FC2-4BC6-9B73-8A5983B865BD}"/>
              </a:ext>
            </a:extLst>
          </p:cNvPr>
          <p:cNvSpPr>
            <a:spLocks noGrp="1"/>
          </p:cNvSpPr>
          <p:nvPr>
            <p:ph type="dt" sz="half" idx="10"/>
          </p:nvPr>
        </p:nvSpPr>
        <p:spPr/>
        <p:txBody>
          <a:bodyPr/>
          <a:lstStyle/>
          <a:p>
            <a:fld id="{5065ADB3-7C3F-439D-B41D-F763474FC30C}" type="datetimeFigureOut">
              <a:rPr lang="en-US" smtClean="0"/>
              <a:t>4/7/2026</a:t>
            </a:fld>
            <a:endParaRPr lang="en-US"/>
          </a:p>
        </p:txBody>
      </p:sp>
      <p:sp>
        <p:nvSpPr>
          <p:cNvPr id="5" name="Footer Placeholder 4">
            <a:extLst>
              <a:ext uri="{FF2B5EF4-FFF2-40B4-BE49-F238E27FC236}">
                <a16:creationId xmlns:a16="http://schemas.microsoft.com/office/drawing/2014/main" id="{EF695AF3-A4E2-449D-AE52-E9604238A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DAE80-F93C-4948-92FF-C36BBFE3590A}"/>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451987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EEC6-D95B-485B-B0C4-EF025FF07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D88F5-8755-4CB1-AD60-C8C73E859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5827F-77FB-4142-B7D6-66FB87BDC94E}"/>
              </a:ext>
            </a:extLst>
          </p:cNvPr>
          <p:cNvSpPr>
            <a:spLocks noGrp="1"/>
          </p:cNvSpPr>
          <p:nvPr>
            <p:ph type="dt" sz="half" idx="10"/>
          </p:nvPr>
        </p:nvSpPr>
        <p:spPr/>
        <p:txBody>
          <a:bodyPr/>
          <a:lstStyle/>
          <a:p>
            <a:fld id="{5065ADB3-7C3F-439D-B41D-F763474FC30C}" type="datetimeFigureOut">
              <a:rPr lang="en-US" smtClean="0"/>
              <a:t>4/7/2026</a:t>
            </a:fld>
            <a:endParaRPr lang="en-US"/>
          </a:p>
        </p:txBody>
      </p:sp>
      <p:sp>
        <p:nvSpPr>
          <p:cNvPr id="5" name="Footer Placeholder 4">
            <a:extLst>
              <a:ext uri="{FF2B5EF4-FFF2-40B4-BE49-F238E27FC236}">
                <a16:creationId xmlns:a16="http://schemas.microsoft.com/office/drawing/2014/main" id="{7B05A6A8-2D62-41E4-9EF8-FD52CC336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FA9C9-6953-4092-A654-8500D409E81D}"/>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22102402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450E-3BDE-41A4-8AAB-C0FE150271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175DE1-1BD7-4E42-AC78-B86CED4A9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5308C0-59C1-4AF5-AB42-E2AC511E6EB6}"/>
              </a:ext>
            </a:extLst>
          </p:cNvPr>
          <p:cNvSpPr>
            <a:spLocks noGrp="1"/>
          </p:cNvSpPr>
          <p:nvPr>
            <p:ph type="dt" sz="half" idx="10"/>
          </p:nvPr>
        </p:nvSpPr>
        <p:spPr/>
        <p:txBody>
          <a:bodyPr/>
          <a:lstStyle/>
          <a:p>
            <a:fld id="{5065ADB3-7C3F-439D-B41D-F763474FC30C}" type="datetimeFigureOut">
              <a:rPr lang="en-US" smtClean="0"/>
              <a:t>4/7/2026</a:t>
            </a:fld>
            <a:endParaRPr lang="en-US"/>
          </a:p>
        </p:txBody>
      </p:sp>
      <p:sp>
        <p:nvSpPr>
          <p:cNvPr id="5" name="Footer Placeholder 4">
            <a:extLst>
              <a:ext uri="{FF2B5EF4-FFF2-40B4-BE49-F238E27FC236}">
                <a16:creationId xmlns:a16="http://schemas.microsoft.com/office/drawing/2014/main" id="{C2FA6148-4496-4FA3-9B5B-FA9CEFBF4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3CB2D-90FA-4076-ACE3-1A23EB165FF2}"/>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486695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D872-3421-4FD1-A415-753E79F65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A9139-A602-4CAF-BDC3-064A7366C4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8B08EE-64AB-4F61-8D3B-BF3DBE249F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1280B2-992B-4E22-9D67-C7FF99148430}"/>
              </a:ext>
            </a:extLst>
          </p:cNvPr>
          <p:cNvSpPr>
            <a:spLocks noGrp="1"/>
          </p:cNvSpPr>
          <p:nvPr>
            <p:ph type="dt" sz="half" idx="10"/>
          </p:nvPr>
        </p:nvSpPr>
        <p:spPr/>
        <p:txBody>
          <a:bodyPr/>
          <a:lstStyle/>
          <a:p>
            <a:fld id="{5065ADB3-7C3F-439D-B41D-F763474FC30C}" type="datetimeFigureOut">
              <a:rPr lang="en-US" smtClean="0"/>
              <a:t>4/7/2026</a:t>
            </a:fld>
            <a:endParaRPr lang="en-US"/>
          </a:p>
        </p:txBody>
      </p:sp>
      <p:sp>
        <p:nvSpPr>
          <p:cNvPr id="6" name="Footer Placeholder 5">
            <a:extLst>
              <a:ext uri="{FF2B5EF4-FFF2-40B4-BE49-F238E27FC236}">
                <a16:creationId xmlns:a16="http://schemas.microsoft.com/office/drawing/2014/main" id="{C7E314DF-1320-4F27-A633-5265A1826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E467C-762B-4F86-AECC-2C505FA14C22}"/>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9418026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0F06-C6B3-4678-9DF9-AE2656EB06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6ECAEE-A06B-4636-97EF-A6F89D53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9ED4BB-88D1-4FAC-AE29-5F2BD50FC1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8C2AD8-ED99-4498-98B5-A36C966B6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C6E27-C734-41D2-A0D5-8A3C2D9FE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2FEA01-E753-4FDF-8220-D475AD3BB554}"/>
              </a:ext>
            </a:extLst>
          </p:cNvPr>
          <p:cNvSpPr>
            <a:spLocks noGrp="1"/>
          </p:cNvSpPr>
          <p:nvPr>
            <p:ph type="dt" sz="half" idx="10"/>
          </p:nvPr>
        </p:nvSpPr>
        <p:spPr/>
        <p:txBody>
          <a:bodyPr/>
          <a:lstStyle/>
          <a:p>
            <a:fld id="{5065ADB3-7C3F-439D-B41D-F763474FC30C}" type="datetimeFigureOut">
              <a:rPr lang="en-US" smtClean="0"/>
              <a:t>4/7/2026</a:t>
            </a:fld>
            <a:endParaRPr lang="en-US"/>
          </a:p>
        </p:txBody>
      </p:sp>
      <p:sp>
        <p:nvSpPr>
          <p:cNvPr id="8" name="Footer Placeholder 7">
            <a:extLst>
              <a:ext uri="{FF2B5EF4-FFF2-40B4-BE49-F238E27FC236}">
                <a16:creationId xmlns:a16="http://schemas.microsoft.com/office/drawing/2014/main" id="{1135D1BD-769E-41B5-A2C5-0305383414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A10278-438F-4397-A77E-726277B49FBE}"/>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52526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2026/4/7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22188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FBC8-9859-4D18-9A71-825F845019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B868E-A785-4305-A472-6A3267A1F9A4}"/>
              </a:ext>
            </a:extLst>
          </p:cNvPr>
          <p:cNvSpPr>
            <a:spLocks noGrp="1"/>
          </p:cNvSpPr>
          <p:nvPr>
            <p:ph type="dt" sz="half" idx="10"/>
          </p:nvPr>
        </p:nvSpPr>
        <p:spPr/>
        <p:txBody>
          <a:bodyPr/>
          <a:lstStyle/>
          <a:p>
            <a:fld id="{5065ADB3-7C3F-439D-B41D-F763474FC30C}" type="datetimeFigureOut">
              <a:rPr lang="en-US" smtClean="0"/>
              <a:t>4/7/2026</a:t>
            </a:fld>
            <a:endParaRPr lang="en-US"/>
          </a:p>
        </p:txBody>
      </p:sp>
      <p:sp>
        <p:nvSpPr>
          <p:cNvPr id="4" name="Footer Placeholder 3">
            <a:extLst>
              <a:ext uri="{FF2B5EF4-FFF2-40B4-BE49-F238E27FC236}">
                <a16:creationId xmlns:a16="http://schemas.microsoft.com/office/drawing/2014/main" id="{70A93660-5350-4E69-9CB5-495119705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9AECB5-3EB7-4556-82F5-811F6CEC161F}"/>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5973317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80CF5-D7AB-42FA-837B-2B3592C22539}"/>
              </a:ext>
            </a:extLst>
          </p:cNvPr>
          <p:cNvSpPr>
            <a:spLocks noGrp="1"/>
          </p:cNvSpPr>
          <p:nvPr>
            <p:ph type="dt" sz="half" idx="10"/>
          </p:nvPr>
        </p:nvSpPr>
        <p:spPr/>
        <p:txBody>
          <a:bodyPr/>
          <a:lstStyle/>
          <a:p>
            <a:fld id="{5065ADB3-7C3F-439D-B41D-F763474FC30C}" type="datetimeFigureOut">
              <a:rPr lang="en-US" smtClean="0"/>
              <a:t>4/7/2026</a:t>
            </a:fld>
            <a:endParaRPr lang="en-US"/>
          </a:p>
        </p:txBody>
      </p:sp>
      <p:sp>
        <p:nvSpPr>
          <p:cNvPr id="3" name="Footer Placeholder 2">
            <a:extLst>
              <a:ext uri="{FF2B5EF4-FFF2-40B4-BE49-F238E27FC236}">
                <a16:creationId xmlns:a16="http://schemas.microsoft.com/office/drawing/2014/main" id="{75E07518-D88C-428A-AC13-2579D07BC6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47B395-D8C9-4D49-B46A-95F9064BCF72}"/>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7907333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BAC7-6EE4-4F69-AD87-1AD33231F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BBE496-D4B0-45A3-814A-85EC0B2129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1882BE-8AF8-428D-86CE-728203559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CA00BE-C1BB-457E-AF2B-B22408466D9B}"/>
              </a:ext>
            </a:extLst>
          </p:cNvPr>
          <p:cNvSpPr>
            <a:spLocks noGrp="1"/>
          </p:cNvSpPr>
          <p:nvPr>
            <p:ph type="dt" sz="half" idx="10"/>
          </p:nvPr>
        </p:nvSpPr>
        <p:spPr/>
        <p:txBody>
          <a:bodyPr/>
          <a:lstStyle/>
          <a:p>
            <a:fld id="{5065ADB3-7C3F-439D-B41D-F763474FC30C}" type="datetimeFigureOut">
              <a:rPr lang="en-US" smtClean="0"/>
              <a:t>4/7/2026</a:t>
            </a:fld>
            <a:endParaRPr lang="en-US"/>
          </a:p>
        </p:txBody>
      </p:sp>
      <p:sp>
        <p:nvSpPr>
          <p:cNvPr id="6" name="Footer Placeholder 5">
            <a:extLst>
              <a:ext uri="{FF2B5EF4-FFF2-40B4-BE49-F238E27FC236}">
                <a16:creationId xmlns:a16="http://schemas.microsoft.com/office/drawing/2014/main" id="{6698D0FD-B794-4E54-9614-FD9BEB31E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817E76-04FD-48C5-8A70-243E465413F3}"/>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21519869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D42F-1E45-4060-805E-76BAA5973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215DE-B521-45E1-BAA4-412CE147D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86D37D-C76E-4CB6-B7FD-19B005775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A912C-5451-4391-B24F-AD474276E3B8}"/>
              </a:ext>
            </a:extLst>
          </p:cNvPr>
          <p:cNvSpPr>
            <a:spLocks noGrp="1"/>
          </p:cNvSpPr>
          <p:nvPr>
            <p:ph type="dt" sz="half" idx="10"/>
          </p:nvPr>
        </p:nvSpPr>
        <p:spPr/>
        <p:txBody>
          <a:bodyPr/>
          <a:lstStyle/>
          <a:p>
            <a:fld id="{5065ADB3-7C3F-439D-B41D-F763474FC30C}" type="datetimeFigureOut">
              <a:rPr lang="en-US" smtClean="0"/>
              <a:t>4/7/2026</a:t>
            </a:fld>
            <a:endParaRPr lang="en-US"/>
          </a:p>
        </p:txBody>
      </p:sp>
      <p:sp>
        <p:nvSpPr>
          <p:cNvPr id="6" name="Footer Placeholder 5">
            <a:extLst>
              <a:ext uri="{FF2B5EF4-FFF2-40B4-BE49-F238E27FC236}">
                <a16:creationId xmlns:a16="http://schemas.microsoft.com/office/drawing/2014/main" id="{6A832D8B-3594-4924-B1BF-643B64D3B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0116B-4B3D-40B4-9826-13A6C86722AF}"/>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0423355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CC2E-A144-4513-A84B-E7FBFE166C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BE69A4-E057-48F5-9824-D247F945D9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A9D34-814F-4830-8D0E-FB1D944BC8A6}"/>
              </a:ext>
            </a:extLst>
          </p:cNvPr>
          <p:cNvSpPr>
            <a:spLocks noGrp="1"/>
          </p:cNvSpPr>
          <p:nvPr>
            <p:ph type="dt" sz="half" idx="10"/>
          </p:nvPr>
        </p:nvSpPr>
        <p:spPr/>
        <p:txBody>
          <a:bodyPr/>
          <a:lstStyle/>
          <a:p>
            <a:fld id="{5065ADB3-7C3F-439D-B41D-F763474FC30C}" type="datetimeFigureOut">
              <a:rPr lang="en-US" smtClean="0"/>
              <a:t>4/7/2026</a:t>
            </a:fld>
            <a:endParaRPr lang="en-US"/>
          </a:p>
        </p:txBody>
      </p:sp>
      <p:sp>
        <p:nvSpPr>
          <p:cNvPr id="5" name="Footer Placeholder 4">
            <a:extLst>
              <a:ext uri="{FF2B5EF4-FFF2-40B4-BE49-F238E27FC236}">
                <a16:creationId xmlns:a16="http://schemas.microsoft.com/office/drawing/2014/main" id="{58C27DF0-DF99-472F-8FB2-637C3FFE2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D1376-0EA3-4138-A993-74B00C25032E}"/>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29065961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D43041-60EE-41DF-BA32-3C0C5DE757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A4053A-6483-4DE7-A6E8-645AD3364D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2097B-125C-4297-A19B-3F84EB8B4EF3}"/>
              </a:ext>
            </a:extLst>
          </p:cNvPr>
          <p:cNvSpPr>
            <a:spLocks noGrp="1"/>
          </p:cNvSpPr>
          <p:nvPr>
            <p:ph type="dt" sz="half" idx="10"/>
          </p:nvPr>
        </p:nvSpPr>
        <p:spPr/>
        <p:txBody>
          <a:bodyPr/>
          <a:lstStyle/>
          <a:p>
            <a:fld id="{5065ADB3-7C3F-439D-B41D-F763474FC30C}" type="datetimeFigureOut">
              <a:rPr lang="en-US" smtClean="0"/>
              <a:t>4/7/2026</a:t>
            </a:fld>
            <a:endParaRPr lang="en-US"/>
          </a:p>
        </p:txBody>
      </p:sp>
      <p:sp>
        <p:nvSpPr>
          <p:cNvPr id="5" name="Footer Placeholder 4">
            <a:extLst>
              <a:ext uri="{FF2B5EF4-FFF2-40B4-BE49-F238E27FC236}">
                <a16:creationId xmlns:a16="http://schemas.microsoft.com/office/drawing/2014/main" id="{3F2D740C-43BC-458E-97A8-C6E406ED3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09602-B5F6-48F3-82FF-5BE710D6DA8D}"/>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5935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04490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2026/4/7</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1571359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40220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3.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98343551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133" y="5933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1pPr>
            <a:lvl2pPr lvl="1">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2pPr>
            <a:lvl3pPr lvl="2">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3pPr>
            <a:lvl4pPr lvl="3">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4pPr>
            <a:lvl5pPr lvl="4">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5pPr>
            <a:lvl6pPr lvl="5">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6pPr>
            <a:lvl7pPr lvl="6">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7pPr>
            <a:lvl8pPr lvl="7">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8pPr>
            <a:lvl9pPr lvl="8">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9pPr>
          </a:lstStyle>
          <a:p>
            <a:endParaRPr/>
          </a:p>
        </p:txBody>
      </p:sp>
      <p:sp>
        <p:nvSpPr>
          <p:cNvPr id="7" name="Google Shape;7;p1"/>
          <p:cNvSpPr txBox="1">
            <a:spLocks noGrp="1"/>
          </p:cNvSpPr>
          <p:nvPr>
            <p:ph type="body" idx="1"/>
          </p:nvPr>
        </p:nvSpPr>
        <p:spPr>
          <a:xfrm>
            <a:off x="960133" y="1536633"/>
            <a:ext cx="10272000" cy="4601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951686688"/>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2" r:id="rId5"/>
    <p:sldLayoutId id="2147483713" r:id="rId6"/>
    <p:sldLayoutId id="21474837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2026/4/7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0789976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spd="med">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2026/4/7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3882876604"/>
      </p:ext>
    </p:extLst>
  </p:cSld>
  <p:clrMap bg1="lt1" tx1="dk1" bg2="lt2" tx2="dk2" accent1="accent1" accent2="accent2" accent3="accent3" accent4="accent4" accent5="accent5" accent6="accent6" hlink="hlink" folHlink="folHlink"/>
  <p:sldLayoutIdLst>
    <p:sldLayoutId id="2147483752" r:id="rId1"/>
    <p:sldLayoutId id="214748375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01630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377"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594" indent="-228594" algn="l" defTabSz="914377"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31" indent="-228594" algn="l" defTabSz="914377"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20" indent="-228594" algn="l" defTabSz="914377"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897" indent="-228594" algn="l" defTabSz="914377"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686" indent="-228594" algn="l" defTabSz="914377"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70A51392-7B22-2FC0-C1CB-5FCD87FA3E7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47194" y="175689"/>
            <a:ext cx="1642601" cy="1642601"/>
          </a:xfrm>
          <a:prstGeom prst="rect">
            <a:avLst/>
          </a:prstGeom>
        </p:spPr>
      </p:pic>
    </p:spTree>
    <p:extLst>
      <p:ext uri="{BB962C8B-B14F-4D97-AF65-F5344CB8AC3E}">
        <p14:creationId xmlns:p14="http://schemas.microsoft.com/office/powerpoint/2010/main" val="52489121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C2FF04E1-A27B-9CCE-9C2A-9E530A60991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A7CF349-1C60-4A02-8637-291C68437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690DBB-920B-449B-A041-B4A18BB0FC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658D7-D109-435B-BDD8-612B9523D8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5ADB3-7C3F-439D-B41D-F763474FC30C}" type="datetimeFigureOut">
              <a:rPr lang="en-US" smtClean="0"/>
              <a:t>4/7/2026</a:t>
            </a:fld>
            <a:endParaRPr lang="en-US"/>
          </a:p>
        </p:txBody>
      </p:sp>
      <p:sp>
        <p:nvSpPr>
          <p:cNvPr id="5" name="Footer Placeholder 4">
            <a:extLst>
              <a:ext uri="{FF2B5EF4-FFF2-40B4-BE49-F238E27FC236}">
                <a16:creationId xmlns:a16="http://schemas.microsoft.com/office/drawing/2014/main" id="{0E1C922A-4556-42B7-B8B7-3B9305A58F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C7AC9A-3BFB-4AE8-A8C5-4DE18D34E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142AD-9177-400E-A0F3-C66718F7AE35}" type="slidenum">
              <a:rPr lang="en-US" smtClean="0"/>
              <a:t>‹#›</a:t>
            </a:fld>
            <a:endParaRPr lang="en-US"/>
          </a:p>
        </p:txBody>
      </p:sp>
    </p:spTree>
    <p:extLst>
      <p:ext uri="{BB962C8B-B14F-4D97-AF65-F5344CB8AC3E}">
        <p14:creationId xmlns:p14="http://schemas.microsoft.com/office/powerpoint/2010/main" val="220535908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6.xml"/><Relationship Id="rId2" Type="http://schemas.microsoft.com/office/2007/relationships/media" Target="../media/media1.mp3"/><Relationship Id="rId16" Type="http://schemas.openxmlformats.org/officeDocument/2006/relationships/image" Target="../media/image20.png"/><Relationship Id="rId1" Type="http://schemas.openxmlformats.org/officeDocument/2006/relationships/audio" Target="NULL" TargetMode="External"/><Relationship Id="rId6" Type="http://schemas.openxmlformats.org/officeDocument/2006/relationships/image" Target="../media/image15.png"/><Relationship Id="rId11" Type="http://schemas.microsoft.com/office/2007/relationships/hdphoto" Target="../media/hdphoto5.wdp"/><Relationship Id="rId5" Type="http://schemas.openxmlformats.org/officeDocument/2006/relationships/image" Target="../media/image14.png"/><Relationship Id="rId15" Type="http://schemas.openxmlformats.org/officeDocument/2006/relationships/slide" Target="slide7.xml"/><Relationship Id="rId10" Type="http://schemas.openxmlformats.org/officeDocument/2006/relationships/image" Target="../media/image17.png"/><Relationship Id="rId4" Type="http://schemas.openxmlformats.org/officeDocument/2006/relationships/image" Target="../media/image13.png"/><Relationship Id="rId9" Type="http://schemas.microsoft.com/office/2007/relationships/hdphoto" Target="../media/hdphoto4.wdp"/><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6.png"/><Relationship Id="rId18" Type="http://schemas.openxmlformats.org/officeDocument/2006/relationships/slide" Target="slide7.xml"/><Relationship Id="rId3" Type="http://schemas.openxmlformats.org/officeDocument/2006/relationships/slideLayout" Target="../slideLayouts/slideLayout31.xml"/><Relationship Id="rId7" Type="http://schemas.microsoft.com/office/2007/relationships/hdphoto" Target="../media/hdphoto5.wdp"/><Relationship Id="rId12" Type="http://schemas.openxmlformats.org/officeDocument/2006/relationships/slide" Target="slide5.xml"/><Relationship Id="rId17" Type="http://schemas.openxmlformats.org/officeDocument/2006/relationships/image" Target="../media/image19.png"/><Relationship Id="rId2" Type="http://schemas.microsoft.com/office/2007/relationships/media" Target="../media/media1.mp3"/><Relationship Id="rId16" Type="http://schemas.openxmlformats.org/officeDocument/2006/relationships/image" Target="../media/image18.png"/><Relationship Id="rId1" Type="http://schemas.openxmlformats.org/officeDocument/2006/relationships/audio" Target="NULL" TargetMode="External"/><Relationship Id="rId6" Type="http://schemas.openxmlformats.org/officeDocument/2006/relationships/image" Target="../media/image21.png"/><Relationship Id="rId11" Type="http://schemas.microsoft.com/office/2007/relationships/hdphoto" Target="../media/hdphoto3.wdp"/><Relationship Id="rId5" Type="http://schemas.openxmlformats.org/officeDocument/2006/relationships/image" Target="../media/image14.png"/><Relationship Id="rId15" Type="http://schemas.openxmlformats.org/officeDocument/2006/relationships/slide" Target="slide6.xml"/><Relationship Id="rId10" Type="http://schemas.openxmlformats.org/officeDocument/2006/relationships/image" Target="../media/image15.png"/><Relationship Id="rId19" Type="http://schemas.openxmlformats.org/officeDocument/2006/relationships/image" Target="../media/image20.png"/><Relationship Id="rId4" Type="http://schemas.openxmlformats.org/officeDocument/2006/relationships/image" Target="../media/image13.png"/><Relationship Id="rId9" Type="http://schemas.microsoft.com/office/2007/relationships/hdphoto" Target="../media/hdphoto4.wdp"/><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957"/>
            <a:ext cx="12192000" cy="7354957"/>
          </a:xfrm>
          <a:prstGeom prst="rect">
            <a:avLst/>
          </a:prstGeom>
        </p:spPr>
      </p:pic>
      <p:pic>
        <p:nvPicPr>
          <p:cNvPr id="7" name="Picture 6" descr="A close up of a text&#10;&#10;Description automatically generated">
            <a:extLst>
              <a:ext uri="{FF2B5EF4-FFF2-40B4-BE49-F238E27FC236}">
                <a16:creationId xmlns:a16="http://schemas.microsoft.com/office/drawing/2014/main" id="{C35C717A-AA46-7E0A-9E5D-0F9A8C2C3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5222" y="2466753"/>
            <a:ext cx="7286397" cy="2537147"/>
          </a:xfrm>
          <a:prstGeom prst="rect">
            <a:avLst/>
          </a:prstGeom>
        </p:spPr>
      </p:pic>
    </p:spTree>
    <p:extLst>
      <p:ext uri="{BB962C8B-B14F-4D97-AF65-F5344CB8AC3E}">
        <p14:creationId xmlns:p14="http://schemas.microsoft.com/office/powerpoint/2010/main" val="418079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9" name="Picture 2" descr="Cute girl cartoon writing on a book Royalty Free Vector">
            <a:extLst>
              <a:ext uri="{FF2B5EF4-FFF2-40B4-BE49-F238E27FC236}">
                <a16:creationId xmlns:a16="http://schemas.microsoft.com/office/drawing/2014/main" id="{73501972-8A79-48B4-901F-50C77132198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53">
            <a:extLst>
              <a:ext uri="{FF2B5EF4-FFF2-40B4-BE49-F238E27FC236}">
                <a16:creationId xmlns:a16="http://schemas.microsoft.com/office/drawing/2014/main" id="{5483ED05-31F5-4EAE-B207-02EC3E2652C5}"/>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微软雅黑"/>
                <a:cs typeface="+mn-cs"/>
              </a:rPr>
              <a:t>Ghi</a:t>
            </a:r>
            <a:r>
              <a:rPr kumimoji="0" lang="en-US" sz="3200" b="0" i="0" u="none" strike="noStrike" kern="0" cap="none" spc="0" normalizeH="0" baseline="0" noProof="0" dirty="0">
                <a:ln>
                  <a:noFill/>
                </a:ln>
                <a:solidFill>
                  <a:srgbClr val="000000"/>
                </a:solidFill>
                <a:effectLst/>
                <a:uLnTx/>
                <a:uFillTx/>
                <a:latin typeface="Calibri"/>
                <a:ea typeface="微软雅黑"/>
                <a:cs typeface="+mn-cs"/>
              </a:rPr>
              <a:t> </a:t>
            </a:r>
            <a:r>
              <a:rPr kumimoji="0" lang="en-US" sz="3200" b="0" i="0" u="none" strike="noStrike" kern="0" cap="none" spc="0" normalizeH="0" baseline="0" noProof="0" dirty="0" err="1">
                <a:ln>
                  <a:noFill/>
                </a:ln>
                <a:solidFill>
                  <a:srgbClr val="000000"/>
                </a:solidFill>
                <a:effectLst/>
                <a:uLnTx/>
                <a:uFillTx/>
                <a:latin typeface="Calibri"/>
                <a:ea typeface="微软雅黑"/>
                <a:cs typeface="+mn-cs"/>
              </a:rPr>
              <a:t>kết</a:t>
            </a:r>
            <a:r>
              <a:rPr kumimoji="0" lang="en-US" sz="3200" b="0" i="0" u="none" strike="noStrike" kern="0" cap="none" spc="0" normalizeH="0" baseline="0" noProof="0" dirty="0">
                <a:ln>
                  <a:noFill/>
                </a:ln>
                <a:solidFill>
                  <a:srgbClr val="000000"/>
                </a:solidFill>
                <a:effectLst/>
                <a:uLnTx/>
                <a:uFillTx/>
                <a:latin typeface="Calibri"/>
                <a:ea typeface="微软雅黑"/>
                <a:cs typeface="+mn-cs"/>
              </a:rPr>
              <a:t> </a:t>
            </a:r>
            <a:r>
              <a:rPr kumimoji="0" lang="en-US" sz="3200" b="0" i="0" u="none" strike="noStrike" kern="0" cap="none" spc="0" normalizeH="0" baseline="0" noProof="0" dirty="0" err="1">
                <a:ln>
                  <a:noFill/>
                </a:ln>
                <a:solidFill>
                  <a:srgbClr val="000000"/>
                </a:solidFill>
                <a:effectLst/>
                <a:uLnTx/>
                <a:uFillTx/>
                <a:latin typeface="Calibri"/>
                <a:ea typeface="微软雅黑"/>
                <a:cs typeface="+mn-cs"/>
              </a:rPr>
              <a:t>quả</a:t>
            </a:r>
            <a:r>
              <a:rPr kumimoji="0" lang="en-US" sz="3200" b="0" i="0" u="none" strike="noStrike" kern="0" cap="none" spc="0" normalizeH="0" baseline="0" noProof="0" dirty="0">
                <a:ln>
                  <a:noFill/>
                </a:ln>
                <a:solidFill>
                  <a:srgbClr val="000000"/>
                </a:solidFill>
                <a:effectLst/>
                <a:uLnTx/>
                <a:uFillTx/>
                <a:latin typeface="Calibri"/>
                <a:ea typeface="微软雅黑"/>
                <a:cs typeface="+mn-cs"/>
              </a:rPr>
              <a:t> ra </a:t>
            </a:r>
            <a:r>
              <a:rPr kumimoji="0" lang="en-US" sz="3200" b="0" i="0" u="none" strike="noStrike" kern="0" cap="none" spc="0" normalizeH="0" baseline="0" noProof="0" dirty="0" err="1">
                <a:ln>
                  <a:noFill/>
                </a:ln>
                <a:solidFill>
                  <a:srgbClr val="000000"/>
                </a:solidFill>
                <a:effectLst/>
                <a:uLnTx/>
                <a:uFillTx/>
                <a:latin typeface="Calibri"/>
                <a:ea typeface="微软雅黑"/>
                <a:cs typeface="+mn-cs"/>
              </a:rPr>
              <a:t>giấy</a:t>
            </a:r>
            <a:r>
              <a:rPr kumimoji="0" lang="en-US" sz="3200" b="0" i="0" u="none" strike="noStrike" kern="0" cap="none" spc="0" normalizeH="0" baseline="0" noProof="0" dirty="0">
                <a:ln>
                  <a:noFill/>
                </a:ln>
                <a:solidFill>
                  <a:srgbClr val="000000"/>
                </a:solidFill>
                <a:effectLst/>
                <a:uLnTx/>
                <a:uFillTx/>
                <a:latin typeface="Calibri"/>
                <a:ea typeface="微软雅黑"/>
                <a:cs typeface="+mn-cs"/>
              </a:rPr>
              <a:t> </a:t>
            </a:r>
            <a:r>
              <a:rPr kumimoji="0" lang="en-US" sz="3200" b="0" i="0" u="none" strike="noStrike" kern="0" cap="none" spc="0" normalizeH="0" baseline="0" noProof="0" dirty="0" err="1">
                <a:ln>
                  <a:noFill/>
                </a:ln>
                <a:solidFill>
                  <a:srgbClr val="000000"/>
                </a:solidFill>
                <a:effectLst/>
                <a:uLnTx/>
                <a:uFillTx/>
                <a:latin typeface="Calibri"/>
                <a:ea typeface="微软雅黑"/>
                <a:cs typeface="+mn-cs"/>
              </a:rPr>
              <a:t>nháp</a:t>
            </a:r>
            <a:endParaRPr kumimoji="0" lang="en-US" sz="3200" b="0" i="0" u="none" strike="noStrike" kern="0" cap="none" spc="0" normalizeH="0" baseline="0" noProof="0" dirty="0">
              <a:ln>
                <a:noFill/>
              </a:ln>
              <a:solidFill>
                <a:srgbClr val="000000"/>
              </a:solidFill>
              <a:effectLst/>
              <a:uLnTx/>
              <a:uFillTx/>
              <a:latin typeface="Calibri"/>
              <a:ea typeface="微软雅黑"/>
              <a:cs typeface="+mn-cs"/>
            </a:endParaRPr>
          </a:p>
        </p:txBody>
      </p:sp>
      <p:pic>
        <p:nvPicPr>
          <p:cNvPr id="3" name="Picture 2">
            <a:extLst>
              <a:ext uri="{FF2B5EF4-FFF2-40B4-BE49-F238E27FC236}">
                <a16:creationId xmlns:a16="http://schemas.microsoft.com/office/drawing/2014/main" id="{466F9E90-797B-4E3F-B6EA-E78C430B1606}"/>
              </a:ext>
            </a:extLst>
          </p:cNvPr>
          <p:cNvPicPr>
            <a:picLocks noChangeAspect="1"/>
          </p:cNvPicPr>
          <p:nvPr/>
        </p:nvPicPr>
        <p:blipFill>
          <a:blip r:embed="rId6"/>
          <a:stretch>
            <a:fillRect/>
          </a:stretch>
        </p:blipFill>
        <p:spPr>
          <a:xfrm>
            <a:off x="1041990" y="729131"/>
            <a:ext cx="6658418" cy="2699869"/>
          </a:xfrm>
          <a:prstGeom prst="rect">
            <a:avLst/>
          </a:prstGeom>
        </p:spPr>
      </p:pic>
    </p:spTree>
    <p:extLst>
      <p:ext uri="{BB962C8B-B14F-4D97-AF65-F5344CB8AC3E}">
        <p14:creationId xmlns:p14="http://schemas.microsoft.com/office/powerpoint/2010/main" val="206654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grpSp>
        <p:nvGrpSpPr>
          <p:cNvPr id="5763" name="Google Shape;5763;p46"/>
          <p:cNvGrpSpPr/>
          <p:nvPr/>
        </p:nvGrpSpPr>
        <p:grpSpPr>
          <a:xfrm>
            <a:off x="-107893" y="-105643"/>
            <a:ext cx="12407785" cy="6851256"/>
            <a:chOff x="695553" y="135924"/>
            <a:chExt cx="7810541" cy="4772563"/>
          </a:xfrm>
        </p:grpSpPr>
        <p:grpSp>
          <p:nvGrpSpPr>
            <p:cNvPr id="5764" name="Google Shape;5764;p46"/>
            <p:cNvGrpSpPr/>
            <p:nvPr/>
          </p:nvGrpSpPr>
          <p:grpSpPr>
            <a:xfrm>
              <a:off x="695553" y="135924"/>
              <a:ext cx="7810541" cy="4525622"/>
              <a:chOff x="488150" y="1113350"/>
              <a:chExt cx="6569000" cy="3604350"/>
            </a:xfrm>
          </p:grpSpPr>
          <p:sp>
            <p:nvSpPr>
              <p:cNvPr id="5765" name="Google Shape;5765;p46"/>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6" name="Google Shape;5766;p46"/>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7" name="Google Shape;5767;p46"/>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8" name="Google Shape;5768;p46"/>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9" name="Google Shape;5769;p46"/>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0" name="Google Shape;5770;p46"/>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1" name="Google Shape;5771;p46"/>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2" name="Google Shape;5772;p46"/>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3" name="Google Shape;5773;p46"/>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4" name="Google Shape;5774;p46"/>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5" name="Google Shape;5775;p46"/>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6" name="Google Shape;5776;p46"/>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7" name="Google Shape;5777;p46"/>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8" name="Google Shape;5778;p46"/>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9" name="Google Shape;5779;p46"/>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0" name="Google Shape;5780;p46"/>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1" name="Google Shape;5781;p46"/>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2" name="Google Shape;5782;p46"/>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3" name="Google Shape;5783;p46"/>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4" name="Google Shape;5784;p46"/>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5" name="Google Shape;5785;p46"/>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6" name="Google Shape;5786;p46"/>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7" name="Google Shape;5787;p46"/>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8" name="Google Shape;5788;p46"/>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9" name="Google Shape;5789;p46"/>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0" name="Google Shape;5790;p46"/>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1" name="Google Shape;5791;p46"/>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2" name="Google Shape;5792;p46"/>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3" name="Google Shape;5793;p46"/>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4" name="Google Shape;5794;p46"/>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5" name="Google Shape;5795;p46"/>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6" name="Google Shape;5796;p46"/>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7" name="Google Shape;5797;p46"/>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8" name="Google Shape;5798;p46"/>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9" name="Google Shape;5799;p46"/>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0" name="Google Shape;5800;p46"/>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1" name="Google Shape;5801;p46"/>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2" name="Google Shape;5802;p46"/>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3" name="Google Shape;5803;p46"/>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4" name="Google Shape;5804;p46"/>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5" name="Google Shape;5805;p46"/>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6" name="Google Shape;5806;p46"/>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7" name="Google Shape;5807;p46"/>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8" name="Google Shape;5808;p46"/>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9" name="Google Shape;5809;p46"/>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0" name="Google Shape;5810;p46"/>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1" name="Google Shape;5811;p46"/>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2" name="Google Shape;5812;p46"/>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3" name="Google Shape;5813;p46"/>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4" name="Google Shape;5814;p46"/>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5" name="Google Shape;5815;p46"/>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6" name="Google Shape;5816;p46"/>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7" name="Google Shape;5817;p46"/>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8" name="Google Shape;5818;p46"/>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9" name="Google Shape;5819;p46"/>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0" name="Google Shape;5820;p46"/>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1" name="Google Shape;5821;p46"/>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2" name="Google Shape;5822;p46"/>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3" name="Google Shape;5823;p46"/>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4" name="Google Shape;5824;p46"/>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5" name="Google Shape;5825;p46"/>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6" name="Google Shape;5826;p46"/>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7" name="Google Shape;5827;p46"/>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8" name="Google Shape;5828;p46"/>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9" name="Google Shape;5829;p46"/>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0" name="Google Shape;5830;p46"/>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1" name="Google Shape;5831;p46"/>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2" name="Google Shape;5832;p46"/>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3" name="Google Shape;5833;p46"/>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4" name="Google Shape;5834;p46"/>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5" name="Google Shape;5835;p46"/>
              <p:cNvSpPr/>
              <p:nvPr/>
            </p:nvSpPr>
            <p:spPr>
              <a:xfrm>
                <a:off x="931650" y="1166650"/>
                <a:ext cx="25" cy="25"/>
              </a:xfrm>
              <a:custGeom>
                <a:avLst/>
                <a:gdLst/>
                <a:ahLst/>
                <a:cxnLst/>
                <a:rect l="l" t="t" r="r" b="b"/>
                <a:pathLst>
                  <a:path w="1" h="1" extrusionOk="0">
                    <a:moveTo>
                      <a:pt x="1" y="0"/>
                    </a:move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6" name="Google Shape;5836;p46"/>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7" name="Google Shape;5837;p46"/>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8" name="Google Shape;5838;p46"/>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9" name="Google Shape;5839;p46"/>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0" name="Google Shape;5840;p46"/>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1" name="Google Shape;5841;p46"/>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2" name="Google Shape;5842;p46"/>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3" name="Google Shape;5843;p46"/>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4" name="Google Shape;5844;p46"/>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5" name="Google Shape;5845;p46"/>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6" name="Google Shape;5846;p46"/>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7" name="Google Shape;5847;p46"/>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8" name="Google Shape;5848;p46"/>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9" name="Google Shape;5849;p46"/>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0" name="Google Shape;5850;p46"/>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1" name="Google Shape;5851;p46"/>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2" name="Google Shape;5852;p46"/>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3" name="Google Shape;5853;p46"/>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4" name="Google Shape;5854;p46"/>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5" name="Google Shape;5855;p46"/>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6" name="Google Shape;5856;p46"/>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7" name="Google Shape;5857;p46"/>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8" name="Google Shape;5858;p46"/>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9" name="Google Shape;5859;p46"/>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0" name="Google Shape;5860;p46"/>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1" name="Google Shape;5861;p46"/>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2" name="Google Shape;5862;p46"/>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3" name="Google Shape;5863;p46"/>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4" name="Google Shape;5864;p46"/>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5" name="Google Shape;5865;p46"/>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6" name="Google Shape;5866;p46"/>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7" name="Google Shape;5867;p46"/>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8" name="Google Shape;5868;p46"/>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9" name="Google Shape;5869;p46"/>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0" name="Google Shape;5870;p46"/>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1" name="Google Shape;5871;p46"/>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2" name="Google Shape;5872;p46"/>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3" name="Google Shape;5873;p46"/>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4" name="Google Shape;5874;p46"/>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5" name="Google Shape;5875;p46"/>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6" name="Google Shape;5876;p46"/>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7" name="Google Shape;5877;p46"/>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8" name="Google Shape;5878;p46"/>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9" name="Google Shape;5879;p46"/>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0" name="Google Shape;5880;p46"/>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1" name="Google Shape;5881;p46"/>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2" name="Google Shape;5882;p46"/>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3" name="Google Shape;5883;p46"/>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4" name="Google Shape;5884;p46"/>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5" name="Google Shape;5885;p46"/>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6" name="Google Shape;5886;p46"/>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7" name="Google Shape;5887;p46"/>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8" name="Google Shape;5888;p46"/>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9" name="Google Shape;5889;p46"/>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0" name="Google Shape;5890;p46"/>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1" name="Google Shape;5891;p46"/>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2" name="Google Shape;5892;p46"/>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3" name="Google Shape;5893;p46"/>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4" name="Google Shape;5894;p46"/>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5" name="Google Shape;5895;p46"/>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6" name="Google Shape;5896;p46"/>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7" name="Google Shape;5897;p46"/>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8" name="Google Shape;5898;p46"/>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9" name="Google Shape;5899;p46"/>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0" name="Google Shape;5900;p46"/>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1" name="Google Shape;5901;p46"/>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2" name="Google Shape;5902;p46"/>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3" name="Google Shape;5903;p46"/>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4" name="Google Shape;5904;p46"/>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5" name="Google Shape;5905;p46"/>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6" name="Google Shape;5906;p46"/>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7" name="Google Shape;5907;p46"/>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8" name="Google Shape;5908;p46"/>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9" name="Google Shape;5909;p46"/>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0" name="Google Shape;5910;p46"/>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1" name="Google Shape;5911;p46"/>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2" name="Google Shape;5912;p46"/>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3" name="Google Shape;5913;p46"/>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4" name="Google Shape;5914;p46"/>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5" name="Google Shape;5915;p46"/>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6" name="Google Shape;5916;p46"/>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7" name="Google Shape;5917;p46"/>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8" name="Google Shape;5918;p46"/>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9" name="Google Shape;5919;p46"/>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0" name="Google Shape;5920;p46"/>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1" name="Google Shape;5921;p46"/>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2" name="Google Shape;5922;p46"/>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3" name="Google Shape;5923;p46"/>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4" name="Google Shape;5924;p46"/>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5" name="Google Shape;5925;p46"/>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6" name="Google Shape;5926;p46"/>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7" name="Google Shape;5927;p46"/>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8" name="Google Shape;5928;p46"/>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9" name="Google Shape;5929;p46"/>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0" name="Google Shape;5930;p46"/>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1" name="Google Shape;5931;p46"/>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2" name="Google Shape;5932;p46"/>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3" name="Google Shape;5933;p46"/>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4" name="Google Shape;5934;p46"/>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5" name="Google Shape;5935;p46"/>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6" name="Google Shape;5936;p46"/>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7" name="Google Shape;5937;p46"/>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8" name="Google Shape;5938;p46"/>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9" name="Google Shape;5939;p46"/>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0" name="Google Shape;5940;p46"/>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1" name="Google Shape;5941;p46"/>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2" name="Google Shape;5942;p46"/>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3" name="Google Shape;5943;p46"/>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4" name="Google Shape;5944;p46"/>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5" name="Google Shape;5945;p46"/>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6" name="Google Shape;5946;p46"/>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7" name="Google Shape;5947;p46"/>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8" name="Google Shape;5948;p46"/>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9" name="Google Shape;5949;p46"/>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0" name="Google Shape;5950;p46"/>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1" name="Google Shape;5951;p46"/>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2" name="Google Shape;5952;p46"/>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3" name="Google Shape;5953;p46"/>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4" name="Google Shape;5954;p46"/>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5" name="Google Shape;5955;p46"/>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6" name="Google Shape;5956;p46"/>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7" name="Google Shape;5957;p46"/>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8" name="Google Shape;5958;p46"/>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9" name="Google Shape;5959;p46"/>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0" name="Google Shape;5960;p46"/>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1" name="Google Shape;5961;p46"/>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2" name="Google Shape;5962;p46"/>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3" name="Google Shape;5963;p46"/>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4" name="Google Shape;5964;p46"/>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5" name="Google Shape;5965;p46"/>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6" name="Google Shape;5966;p46"/>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7" name="Google Shape;5967;p46"/>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8" name="Google Shape;5968;p46"/>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9" name="Google Shape;5969;p46"/>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0" name="Google Shape;5970;p46"/>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1" name="Google Shape;5971;p46"/>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2" name="Google Shape;5972;p46"/>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3" name="Google Shape;5973;p46"/>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4" name="Google Shape;5974;p46"/>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5" name="Google Shape;5975;p46"/>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6" name="Google Shape;5976;p46"/>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7" name="Google Shape;5977;p46"/>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8" name="Google Shape;5978;p46"/>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9" name="Google Shape;5979;p46"/>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0" name="Google Shape;5980;p46"/>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1" name="Google Shape;5981;p46"/>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2" name="Google Shape;5982;p46"/>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3" name="Google Shape;5983;p46"/>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4" name="Google Shape;5984;p46"/>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5" name="Google Shape;5985;p46"/>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6" name="Google Shape;5986;p46"/>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7" name="Google Shape;5987;p46"/>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8" name="Google Shape;5988;p46"/>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9" name="Google Shape;5989;p46"/>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0" name="Google Shape;5990;p46"/>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1" name="Google Shape;5991;p46"/>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2" name="Google Shape;5992;p46"/>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3" name="Google Shape;5993;p46"/>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4" name="Google Shape;5994;p46"/>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5" name="Google Shape;5995;p46"/>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6" name="Google Shape;5996;p46"/>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7" name="Google Shape;5997;p46"/>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8" name="Google Shape;5998;p46"/>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9" name="Google Shape;5999;p46"/>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0" name="Google Shape;6000;p46"/>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1" name="Google Shape;6001;p46"/>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2" name="Google Shape;6002;p46"/>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3" name="Google Shape;6003;p46"/>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4" name="Google Shape;6004;p46"/>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5" name="Google Shape;6005;p46"/>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6" name="Google Shape;6006;p46"/>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7" name="Google Shape;6007;p46"/>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8" name="Google Shape;6008;p46"/>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9" name="Google Shape;6009;p46"/>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0" name="Google Shape;6010;p46"/>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1" name="Google Shape;6011;p46"/>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2" name="Google Shape;6012;p46"/>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3" name="Google Shape;6013;p46"/>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4" name="Google Shape;6014;p46"/>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5" name="Google Shape;6015;p46"/>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6" name="Google Shape;6016;p46"/>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7" name="Google Shape;6017;p46"/>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8" name="Google Shape;6018;p46"/>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9" name="Google Shape;6019;p46"/>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0" name="Google Shape;6020;p46"/>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1" name="Google Shape;6021;p46"/>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2" name="Google Shape;6022;p46"/>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3" name="Google Shape;6023;p46"/>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4" name="Google Shape;6024;p46"/>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5" name="Google Shape;6025;p46"/>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6" name="Google Shape;6026;p46"/>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7" name="Google Shape;6027;p46"/>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8" name="Google Shape;6028;p46"/>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9" name="Google Shape;6029;p46"/>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0" name="Google Shape;6030;p46"/>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1" name="Google Shape;6031;p46"/>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2" name="Google Shape;6032;p46"/>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3" name="Google Shape;6033;p46"/>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4" name="Google Shape;6034;p46"/>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5" name="Google Shape;6035;p46"/>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6" name="Google Shape;6036;p46"/>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7" name="Google Shape;6037;p46"/>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8" name="Google Shape;6038;p46"/>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9" name="Google Shape;6039;p46"/>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0" name="Google Shape;6040;p46"/>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1" name="Google Shape;6041;p46"/>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2" name="Google Shape;6042;p46"/>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3" name="Google Shape;6043;p46"/>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4" name="Google Shape;6044;p46"/>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5" name="Google Shape;6045;p46"/>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6" name="Google Shape;6046;p46"/>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7" name="Google Shape;6047;p46"/>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8" name="Google Shape;6048;p46"/>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9" name="Google Shape;6049;p46"/>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0" name="Google Shape;6050;p46"/>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1" name="Google Shape;6051;p46"/>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2" name="Google Shape;6052;p46"/>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3" name="Google Shape;6053;p46"/>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4" name="Google Shape;6054;p46"/>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5" name="Google Shape;6055;p46"/>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6" name="Google Shape;6056;p46"/>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7" name="Google Shape;6057;p46"/>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8" name="Google Shape;6058;p46"/>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9" name="Google Shape;6059;p46"/>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0" name="Google Shape;6060;p46"/>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1" name="Google Shape;6061;p46"/>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2" name="Google Shape;6062;p46"/>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3" name="Google Shape;6063;p46"/>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4" name="Google Shape;6064;p46"/>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5" name="Google Shape;6065;p46"/>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6" name="Google Shape;6066;p46"/>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7" name="Google Shape;6067;p46"/>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8" name="Google Shape;6068;p46"/>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9" name="Google Shape;6069;p46"/>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0" name="Google Shape;6070;p46"/>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1" name="Google Shape;6071;p46"/>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2" name="Google Shape;6072;p46"/>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3" name="Google Shape;6073;p46"/>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4" name="Google Shape;6074;p46"/>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5" name="Google Shape;6075;p46"/>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6" name="Google Shape;6076;p46"/>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7" name="Google Shape;6077;p46"/>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8" name="Google Shape;6078;p46"/>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9" name="Google Shape;6079;p46"/>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0" name="Google Shape;6080;p46"/>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1" name="Google Shape;6081;p46"/>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2" name="Google Shape;6082;p46"/>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3" name="Google Shape;6083;p46"/>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4" name="Google Shape;6084;p46"/>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5" name="Google Shape;6085;p46"/>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6" name="Google Shape;6086;p46"/>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7" name="Google Shape;6087;p46"/>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8" name="Google Shape;6088;p46"/>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9" name="Google Shape;6089;p46"/>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0" name="Google Shape;6090;p46"/>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1" name="Google Shape;6091;p46"/>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2" name="Google Shape;6092;p46"/>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3" name="Google Shape;6093;p46"/>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4" name="Google Shape;6094;p46"/>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5" name="Google Shape;6095;p46"/>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6" name="Google Shape;6096;p46"/>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7" name="Google Shape;6097;p46"/>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8" name="Google Shape;6098;p46"/>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9" name="Google Shape;6099;p46"/>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0" name="Google Shape;6100;p46"/>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1" name="Google Shape;6101;p46"/>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2" name="Google Shape;6102;p46"/>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3" name="Google Shape;6103;p46"/>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4" name="Google Shape;6104;p46"/>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5" name="Google Shape;6105;p46"/>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6" name="Google Shape;6106;p46"/>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7" name="Google Shape;6107;p46"/>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8" name="Google Shape;6108;p46"/>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9" name="Google Shape;6109;p46"/>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0" name="Google Shape;6110;p46"/>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1" name="Google Shape;6111;p46"/>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2" name="Google Shape;6112;p46"/>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3" name="Google Shape;6113;p46"/>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4" name="Google Shape;6114;p46"/>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5" name="Google Shape;6115;p46"/>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6" name="Google Shape;6116;p46"/>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7" name="Google Shape;6117;p46"/>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8" name="Google Shape;6118;p46"/>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9" name="Google Shape;6119;p46"/>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0" name="Google Shape;6120;p46"/>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1" name="Google Shape;6121;p46"/>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2" name="Google Shape;6122;p46"/>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3" name="Google Shape;6123;p46"/>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4" name="Google Shape;6124;p46"/>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5" name="Google Shape;6125;p46"/>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6" name="Google Shape;6126;p46"/>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7" name="Google Shape;6127;p46"/>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8" name="Google Shape;6128;p46"/>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9" name="Google Shape;6129;p46"/>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0" name="Google Shape;6130;p46"/>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1" name="Google Shape;6131;p46"/>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2" name="Google Shape;6132;p46"/>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3" name="Google Shape;6133;p46"/>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4" name="Google Shape;6134;p46"/>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5" name="Google Shape;6135;p46"/>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6" name="Google Shape;6136;p46"/>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7" name="Google Shape;6137;p46"/>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8" name="Google Shape;6138;p46"/>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9" name="Google Shape;6139;p46"/>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0" name="Google Shape;6140;p46"/>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1" name="Google Shape;6141;p46"/>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2" name="Google Shape;6142;p46"/>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3" name="Google Shape;6143;p46"/>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4" name="Google Shape;6144;p46"/>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5" name="Google Shape;6145;p46"/>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6" name="Google Shape;6146;p46"/>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7" name="Google Shape;6147;p46"/>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8" name="Google Shape;6148;p46"/>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9" name="Google Shape;6149;p46"/>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0" name="Google Shape;6150;p46"/>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1" name="Google Shape;6151;p46"/>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2" name="Google Shape;6152;p46"/>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3" name="Google Shape;6153;p46"/>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4" name="Google Shape;6154;p46"/>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5" name="Google Shape;6155;p46"/>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6" name="Google Shape;6156;p46"/>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7" name="Google Shape;6157;p46"/>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8" name="Google Shape;6158;p46"/>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9" name="Google Shape;6159;p46"/>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0" name="Google Shape;6160;p46"/>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1" name="Google Shape;6161;p46"/>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2" name="Google Shape;6162;p46"/>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3" name="Google Shape;6163;p46"/>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4" name="Google Shape;6164;p46"/>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5" name="Google Shape;6165;p46"/>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6" name="Google Shape;6166;p46"/>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7" name="Google Shape;6167;p46"/>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8" name="Google Shape;6168;p46"/>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9" name="Google Shape;6169;p46"/>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0" name="Google Shape;6170;p46"/>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1" name="Google Shape;6171;p46"/>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2" name="Google Shape;6172;p46"/>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3" name="Google Shape;6173;p46"/>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4" name="Google Shape;6174;p46"/>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5" name="Google Shape;6175;p46"/>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6" name="Google Shape;6176;p46"/>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7" name="Google Shape;6177;p46"/>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8" name="Google Shape;6178;p46"/>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9" name="Google Shape;6179;p46"/>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0" name="Google Shape;6180;p46"/>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1" name="Google Shape;6181;p46"/>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2" name="Google Shape;6182;p46"/>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3" name="Google Shape;6183;p46"/>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4" name="Google Shape;6184;p46"/>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5" name="Google Shape;6185;p46"/>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6" name="Google Shape;6186;p46"/>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7" name="Google Shape;6187;p46"/>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8" name="Google Shape;6188;p46"/>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9" name="Google Shape;6189;p46"/>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0" name="Google Shape;6190;p46"/>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1" name="Google Shape;6191;p46"/>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2" name="Google Shape;6192;p46"/>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3" name="Google Shape;6193;p46"/>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4" name="Google Shape;6194;p46"/>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5" name="Google Shape;6195;p46"/>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6" name="Google Shape;6196;p46"/>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7" name="Google Shape;6197;p46"/>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8" name="Google Shape;6198;p46"/>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9" name="Google Shape;6199;p46"/>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0" name="Google Shape;6200;p46"/>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1" name="Google Shape;6201;p46"/>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2" name="Google Shape;6202;p46"/>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3" name="Google Shape;6203;p46"/>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4" name="Google Shape;6204;p46"/>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5" name="Google Shape;6205;p46"/>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6" name="Google Shape;6206;p46"/>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7" name="Google Shape;6207;p46"/>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8" name="Google Shape;6208;p46"/>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9" name="Google Shape;6209;p46"/>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0" name="Google Shape;6210;p46"/>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1" name="Google Shape;6211;p46"/>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2" name="Google Shape;6212;p46"/>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3" name="Google Shape;6213;p46"/>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4" name="Google Shape;6214;p46"/>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5" name="Google Shape;6215;p46"/>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6" name="Google Shape;6216;p46"/>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7" name="Google Shape;6217;p46"/>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8" name="Google Shape;6218;p46"/>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9" name="Google Shape;6219;p46"/>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0" name="Google Shape;6220;p46"/>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1" name="Google Shape;6221;p46"/>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2" name="Google Shape;6222;p46"/>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3" name="Google Shape;6223;p46"/>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4" name="Google Shape;6224;p46"/>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5" name="Google Shape;6225;p46"/>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6" name="Google Shape;6226;p46"/>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7" name="Google Shape;6227;p46"/>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8" name="Google Shape;6228;p46"/>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9" name="Google Shape;6229;p46"/>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0" name="Google Shape;6230;p46"/>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1" name="Google Shape;6231;p46"/>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2" name="Google Shape;6232;p46"/>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3" name="Google Shape;6233;p46"/>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4" name="Google Shape;6234;p46"/>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5" name="Google Shape;6235;p46"/>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6" name="Google Shape;6236;p46"/>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7" name="Google Shape;6237;p46"/>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8" name="Google Shape;6238;p46"/>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9" name="Google Shape;6239;p46"/>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0" name="Google Shape;6240;p46"/>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1" name="Google Shape;6241;p46"/>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2" name="Google Shape;6242;p46"/>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3" name="Google Shape;6243;p46"/>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4" name="Google Shape;6244;p46"/>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5" name="Google Shape;6245;p46"/>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6" name="Google Shape;6246;p46"/>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7" name="Google Shape;6247;p46"/>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8" name="Google Shape;6248;p46"/>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9" name="Google Shape;6249;p46"/>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0" name="Google Shape;6250;p46"/>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1" name="Google Shape;6251;p46"/>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2" name="Google Shape;6252;p46"/>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3" name="Google Shape;6253;p46"/>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4" name="Google Shape;6254;p46"/>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5" name="Google Shape;6255;p46"/>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6" name="Google Shape;6256;p46"/>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7" name="Google Shape;6257;p46"/>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8" name="Google Shape;6258;p46"/>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9" name="Google Shape;6259;p46"/>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0" name="Google Shape;6260;p46"/>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1" name="Google Shape;6261;p46"/>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2" name="Google Shape;6262;p46"/>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3" name="Google Shape;6263;p46"/>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4" name="Google Shape;6264;p46"/>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5" name="Google Shape;6265;p46"/>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6" name="Google Shape;6266;p46"/>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7" name="Google Shape;6267;p46"/>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8" name="Google Shape;6268;p46"/>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9" name="Google Shape;6269;p46"/>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0" name="Google Shape;6270;p46"/>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1" name="Google Shape;6271;p46"/>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2" name="Google Shape;6272;p46"/>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3" name="Google Shape;6273;p46"/>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4" name="Google Shape;6274;p46"/>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5" name="Google Shape;6275;p46"/>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6" name="Google Shape;6276;p46"/>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7" name="Google Shape;6277;p46"/>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8" name="Google Shape;6278;p46"/>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9" name="Google Shape;6279;p46"/>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0" name="Google Shape;6280;p46"/>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1" name="Google Shape;6281;p46"/>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2" name="Google Shape;6282;p46"/>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3" name="Google Shape;6283;p46"/>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4" name="Google Shape;6284;p46"/>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5" name="Google Shape;6285;p46"/>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6" name="Google Shape;6286;p46"/>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7" name="Google Shape;6287;p46"/>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8" name="Google Shape;6288;p46"/>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9" name="Google Shape;6289;p46"/>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0" name="Google Shape;6290;p46"/>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1" name="Google Shape;6291;p46"/>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2" name="Google Shape;6292;p46"/>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3" name="Google Shape;6293;p46"/>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4" name="Google Shape;6294;p46"/>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5" name="Google Shape;6295;p46"/>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6" name="Google Shape;6296;p46"/>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7" name="Google Shape;6297;p46"/>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8" name="Google Shape;6298;p46"/>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9" name="Google Shape;6299;p46"/>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0" name="Google Shape;6300;p46"/>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1" name="Google Shape;6301;p46"/>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2" name="Google Shape;6302;p46"/>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3" name="Google Shape;6303;p46"/>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4" name="Google Shape;6304;p46"/>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5" name="Google Shape;6305;p46"/>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6" name="Google Shape;6306;p46"/>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7" name="Google Shape;6307;p46"/>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8" name="Google Shape;6308;p46"/>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9" name="Google Shape;6309;p46"/>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0" name="Google Shape;6310;p46"/>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1" name="Google Shape;6311;p46"/>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2" name="Google Shape;6312;p46"/>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3" name="Google Shape;6313;p46"/>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4" name="Google Shape;6314;p46"/>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5" name="Google Shape;6315;p46"/>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6" name="Google Shape;6316;p46"/>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7" name="Google Shape;6317;p46"/>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8" name="Google Shape;6318;p46"/>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9" name="Google Shape;6319;p46"/>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0" name="Google Shape;6320;p46"/>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1" name="Google Shape;6321;p46"/>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2" name="Google Shape;6322;p46"/>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3" name="Google Shape;6323;p46"/>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4" name="Google Shape;6324;p46"/>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5" name="Google Shape;6325;p46"/>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6" name="Google Shape;6326;p46"/>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7" name="Google Shape;6327;p46"/>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8" name="Google Shape;6328;p46"/>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9" name="Google Shape;6329;p46"/>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0" name="Google Shape;6330;p46"/>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1" name="Google Shape;6331;p46"/>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2" name="Google Shape;6332;p46"/>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3" name="Google Shape;6333;p46"/>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4" name="Google Shape;6334;p46"/>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5" name="Google Shape;6335;p46"/>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6" name="Google Shape;6336;p46"/>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7" name="Google Shape;6337;p46"/>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8" name="Google Shape;6338;p46"/>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9" name="Google Shape;6339;p46"/>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0" name="Google Shape;6340;p46"/>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1" name="Google Shape;6341;p46"/>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2" name="Google Shape;6342;p46"/>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3" name="Google Shape;6343;p46"/>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4" name="Google Shape;6344;p46"/>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5" name="Google Shape;6345;p46"/>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6" name="Google Shape;6346;p46"/>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7" name="Google Shape;6347;p46"/>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8" name="Google Shape;6348;p46"/>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9" name="Google Shape;6349;p46"/>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0" name="Google Shape;6350;p46"/>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1" name="Google Shape;6351;p46"/>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2" name="Google Shape;6352;p46"/>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3" name="Google Shape;6353;p46"/>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4" name="Google Shape;6354;p46"/>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5" name="Google Shape;6355;p46"/>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6" name="Google Shape;6356;p46"/>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7" name="Google Shape;6357;p46"/>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8" name="Google Shape;6358;p46"/>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9" name="Google Shape;6359;p46"/>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0" name="Google Shape;6360;p46"/>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1" name="Google Shape;6361;p46"/>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2" name="Google Shape;6362;p46"/>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3" name="Google Shape;6363;p46"/>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4" name="Google Shape;6364;p46"/>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5" name="Google Shape;6365;p46"/>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6" name="Google Shape;6366;p46"/>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7" name="Google Shape;6367;p46"/>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8" name="Google Shape;6368;p46"/>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9" name="Google Shape;6369;p46"/>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0" name="Google Shape;6370;p46"/>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1" name="Google Shape;6371;p46"/>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2" name="Google Shape;6372;p46"/>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3" name="Google Shape;6373;p46"/>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4" name="Google Shape;6374;p46"/>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5" name="Google Shape;6375;p46"/>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6" name="Google Shape;6376;p46"/>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7" name="Google Shape;6377;p46"/>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8" name="Google Shape;6378;p46"/>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9" name="Google Shape;6379;p46"/>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0" name="Google Shape;6380;p46"/>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1" name="Google Shape;6381;p46"/>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2" name="Google Shape;6382;p46"/>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3" name="Google Shape;6383;p46"/>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4" name="Google Shape;6384;p46"/>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5" name="Google Shape;6385;p46"/>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6" name="Google Shape;6386;p46"/>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7" name="Google Shape;6387;p46"/>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8" name="Google Shape;6388;p46"/>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9" name="Google Shape;6389;p46"/>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0" name="Google Shape;6390;p46"/>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1" name="Google Shape;6391;p46"/>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2" name="Google Shape;6392;p46"/>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3" name="Google Shape;6393;p46"/>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4" name="Google Shape;6394;p46"/>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5" name="Google Shape;6395;p46"/>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6" name="Google Shape;6396;p46"/>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7" name="Google Shape;6397;p46"/>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8" name="Google Shape;6398;p46"/>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9" name="Google Shape;6399;p46"/>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0" name="Google Shape;6400;p46"/>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1" name="Google Shape;6401;p46"/>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2" name="Google Shape;6402;p46"/>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3" name="Google Shape;6403;p46"/>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4" name="Google Shape;6404;p46"/>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5" name="Google Shape;6405;p46"/>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6" name="Google Shape;6406;p46"/>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7" name="Google Shape;6407;p46"/>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8" name="Google Shape;6408;p46"/>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9" name="Google Shape;6409;p46"/>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0" name="Google Shape;6410;p46"/>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1" name="Google Shape;6411;p46"/>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2" name="Google Shape;6412;p46"/>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3" name="Google Shape;6413;p46"/>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4" name="Google Shape;6414;p46"/>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5" name="Google Shape;6415;p46"/>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6" name="Google Shape;6416;p46"/>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7" name="Google Shape;6417;p46"/>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8" name="Google Shape;6418;p46"/>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9" name="Google Shape;6419;p46"/>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0" name="Google Shape;6420;p46"/>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1" name="Google Shape;6421;p46"/>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2" name="Google Shape;6422;p46"/>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3" name="Google Shape;6423;p46"/>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4" name="Google Shape;6424;p46"/>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5" name="Google Shape;6425;p46"/>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6" name="Google Shape;6426;p46"/>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7" name="Google Shape;6427;p46"/>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6"/>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6"/>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6"/>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6"/>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6"/>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6"/>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6"/>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6"/>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6"/>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6"/>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6"/>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6"/>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6"/>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6"/>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6"/>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6"/>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6"/>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6"/>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6"/>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6"/>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6"/>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6"/>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6"/>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6"/>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6"/>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6"/>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6"/>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6"/>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6"/>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6"/>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6"/>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6"/>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6"/>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6"/>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6"/>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6"/>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6"/>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6"/>
              <p:cNvSpPr/>
              <p:nvPr/>
            </p:nvSpPr>
            <p:spPr>
              <a:xfrm>
                <a:off x="3071200" y="113246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6"/>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6"/>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6"/>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6"/>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6"/>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6"/>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6"/>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6"/>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6"/>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6"/>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6"/>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6"/>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6"/>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9" name="Google Shape;6479;p46"/>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0" name="Google Shape;6480;p46"/>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6"/>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6"/>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6"/>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6"/>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6"/>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6"/>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6"/>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6"/>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6"/>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6"/>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6"/>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6"/>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6"/>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6"/>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6"/>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6"/>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6"/>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6"/>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6"/>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6"/>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6"/>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6"/>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6"/>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6"/>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6"/>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6"/>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6"/>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6"/>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6"/>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6"/>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6"/>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6"/>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6"/>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6"/>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6"/>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6"/>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6"/>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8" name="Google Shape;6518;p46"/>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6"/>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6"/>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6"/>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2" name="Google Shape;6522;p46"/>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3" name="Google Shape;6523;p46"/>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4" name="Google Shape;6524;p46"/>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5" name="Google Shape;6525;p46"/>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6" name="Google Shape;6526;p46"/>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7" name="Google Shape;6527;p46"/>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8" name="Google Shape;6528;p46"/>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9" name="Google Shape;6529;p46"/>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0" name="Google Shape;6530;p46"/>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1" name="Google Shape;6531;p46"/>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2" name="Google Shape;6532;p46"/>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3" name="Google Shape;6533;p46"/>
              <p:cNvSpPr/>
              <p:nvPr/>
            </p:nvSpPr>
            <p:spPr>
              <a:xfrm>
                <a:off x="6375475" y="4692375"/>
                <a:ext cx="5100" cy="25"/>
              </a:xfrm>
              <a:custGeom>
                <a:avLst/>
                <a:gdLst/>
                <a:ahLst/>
                <a:cxnLst/>
                <a:rect l="l" t="t" r="r" b="b"/>
                <a:pathLst>
                  <a:path w="204"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4" name="Google Shape;6534;p46"/>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5" name="Google Shape;6535;p46"/>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6" name="Google Shape;6536;p46"/>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7" name="Google Shape;6537;p46"/>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8" name="Google Shape;6538;p46"/>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9" name="Google Shape;6539;p46"/>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0" name="Google Shape;6540;p46"/>
              <p:cNvSpPr/>
              <p:nvPr/>
            </p:nvSpPr>
            <p:spPr>
              <a:xfrm>
                <a:off x="6772550" y="4692375"/>
                <a:ext cx="91725" cy="25"/>
              </a:xfrm>
              <a:custGeom>
                <a:avLst/>
                <a:gdLst/>
                <a:ahLst/>
                <a:cxnLst/>
                <a:rect l="l" t="t" r="r" b="b"/>
                <a:pathLst>
                  <a:path w="3669" h="1" extrusionOk="0">
                    <a:moveTo>
                      <a:pt x="3668" y="0"/>
                    </a:moveTo>
                    <a:lnTo>
                      <a:pt x="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1" name="Google Shape;6541;p46"/>
              <p:cNvSpPr/>
              <p:nvPr/>
            </p:nvSpPr>
            <p:spPr>
              <a:xfrm>
                <a:off x="6766600" y="4692375"/>
                <a:ext cx="5400" cy="25"/>
              </a:xfrm>
              <a:custGeom>
                <a:avLst/>
                <a:gdLst/>
                <a:ahLst/>
                <a:cxnLst/>
                <a:rect l="l" t="t" r="r" b="b"/>
                <a:pathLst>
                  <a:path w="216" h="1" extrusionOk="0">
                    <a:moveTo>
                      <a:pt x="1" y="0"/>
                    </a:moveTo>
                    <a:lnTo>
                      <a:pt x="215"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2" name="Google Shape;6542;p46"/>
              <p:cNvSpPr/>
              <p:nvPr/>
            </p:nvSpPr>
            <p:spPr>
              <a:xfrm>
                <a:off x="6864250" y="4692375"/>
                <a:ext cx="5075" cy="25"/>
              </a:xfrm>
              <a:custGeom>
                <a:avLst/>
                <a:gdLst/>
                <a:ahLst/>
                <a:cxnLst/>
                <a:rect l="l" t="t" r="r" b="b"/>
                <a:pathLst>
                  <a:path w="203" h="1" extrusionOk="0">
                    <a:moveTo>
                      <a:pt x="202" y="0"/>
                    </a:moveTo>
                    <a:lnTo>
                      <a:pt x="0"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3" name="Google Shape;6543;p46"/>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4" name="Google Shape;6544;p46"/>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5" name="Google Shape;6545;p46"/>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6" name="Google Shape;6546;p46"/>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7" name="Google Shape;6547;p46"/>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8" name="Google Shape;6548;p46"/>
              <p:cNvSpPr/>
              <p:nvPr/>
            </p:nvSpPr>
            <p:spPr>
              <a:xfrm>
                <a:off x="7047900" y="3656525"/>
                <a:ext cx="25" cy="925"/>
              </a:xfrm>
              <a:custGeom>
                <a:avLst/>
                <a:gdLst/>
                <a:ahLst/>
                <a:cxnLst/>
                <a:rect l="l" t="t" r="r" b="b"/>
                <a:pathLst>
                  <a:path w="1" h="37" extrusionOk="0">
                    <a:moveTo>
                      <a:pt x="0" y="1"/>
                    </a:moveTo>
                    <a:lnTo>
                      <a:pt x="0" y="36"/>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9" name="Google Shape;6549;p46"/>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0" name="Google Shape;6550;p46"/>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1" name="Google Shape;6551;p46"/>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2" name="Google Shape;6552;p46"/>
              <p:cNvSpPr/>
              <p:nvPr/>
            </p:nvSpPr>
            <p:spPr>
              <a:xfrm>
                <a:off x="5895075" y="4692375"/>
                <a:ext cx="215225" cy="25"/>
              </a:xfrm>
              <a:custGeom>
                <a:avLst/>
                <a:gdLst/>
                <a:ahLst/>
                <a:cxnLst/>
                <a:rect l="l" t="t" r="r" b="b"/>
                <a:pathLst>
                  <a:path w="8609" h="1" extrusionOk="0">
                    <a:moveTo>
                      <a:pt x="0" y="0"/>
                    </a:moveTo>
                    <a:lnTo>
                      <a:pt x="8609"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3" name="Google Shape;6553;p46"/>
              <p:cNvSpPr/>
              <p:nvPr/>
            </p:nvSpPr>
            <p:spPr>
              <a:xfrm>
                <a:off x="6110275" y="4692375"/>
                <a:ext cx="5075" cy="25"/>
              </a:xfrm>
              <a:custGeom>
                <a:avLst/>
                <a:gdLst/>
                <a:ahLst/>
                <a:cxnLst/>
                <a:rect l="l" t="t" r="r" b="b"/>
                <a:pathLst>
                  <a:path w="203"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4" name="Google Shape;6554;p46"/>
              <p:cNvSpPr/>
              <p:nvPr/>
            </p:nvSpPr>
            <p:spPr>
              <a:xfrm>
                <a:off x="5887625" y="4692375"/>
                <a:ext cx="7475" cy="25"/>
              </a:xfrm>
              <a:custGeom>
                <a:avLst/>
                <a:gdLst/>
                <a:ahLst/>
                <a:cxnLst/>
                <a:rect l="l" t="t" r="r" b="b"/>
                <a:pathLst>
                  <a:path w="299" h="1" extrusionOk="0">
                    <a:moveTo>
                      <a:pt x="1" y="0"/>
                    </a:moveTo>
                    <a:lnTo>
                      <a:pt x="298"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5" name="Google Shape;6555;p46"/>
              <p:cNvSpPr/>
              <p:nvPr/>
            </p:nvSpPr>
            <p:spPr>
              <a:xfrm>
                <a:off x="6125450" y="4692375"/>
                <a:ext cx="6275" cy="25"/>
              </a:xfrm>
              <a:custGeom>
                <a:avLst/>
                <a:gdLst/>
                <a:ahLst/>
                <a:cxnLst/>
                <a:rect l="l" t="t" r="r" b="b"/>
                <a:pathLst>
                  <a:path w="251" h="1" extrusionOk="0">
                    <a:moveTo>
                      <a:pt x="1" y="0"/>
                    </a:moveTo>
                    <a:lnTo>
                      <a:pt x="25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6" name="Google Shape;6556;p46"/>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7" name="Google Shape;6557;p46"/>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8" name="Google Shape;6558;p46"/>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9" name="Google Shape;6559;p46"/>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0" name="Google Shape;6560;p46"/>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1" name="Google Shape;6561;p46"/>
              <p:cNvSpPr/>
              <p:nvPr/>
            </p:nvSpPr>
            <p:spPr>
              <a:xfrm>
                <a:off x="5536700" y="4692375"/>
                <a:ext cx="5075" cy="25"/>
              </a:xfrm>
              <a:custGeom>
                <a:avLst/>
                <a:gdLst/>
                <a:ahLst/>
                <a:cxnLst/>
                <a:rect l="l" t="t" r="r" b="b"/>
                <a:pathLst>
                  <a:path w="203" h="1" extrusionOk="0">
                    <a:moveTo>
                      <a:pt x="0"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2" name="Google Shape;6562;p46"/>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3" name="Google Shape;6563;p46"/>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4" name="Google Shape;6564;p46"/>
              <p:cNvSpPr/>
              <p:nvPr/>
            </p:nvSpPr>
            <p:spPr>
              <a:xfrm rot="-10371176">
                <a:off x="3673137" y="1136691"/>
                <a:ext cx="129079" cy="246107"/>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5" name="Google Shape;6565;p46"/>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6" name="Google Shape;6566;p46"/>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567" name="Google Shape;6567;p46"/>
            <p:cNvGrpSpPr/>
            <p:nvPr/>
          </p:nvGrpSpPr>
          <p:grpSpPr>
            <a:xfrm rot="10800000" flipH="1">
              <a:off x="856219" y="297273"/>
              <a:ext cx="7513219" cy="4611214"/>
              <a:chOff x="640550" y="969900"/>
              <a:chExt cx="6297225" cy="3618625"/>
            </a:xfrm>
          </p:grpSpPr>
          <p:sp>
            <p:nvSpPr>
              <p:cNvPr id="6568" name="Google Shape;6568;p46"/>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9" name="Google Shape;6569;p46"/>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0" name="Google Shape;6570;p46"/>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1" name="Google Shape;6571;p46"/>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2" name="Google Shape;6572;p46"/>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3" name="Google Shape;6573;p46"/>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4" name="Google Shape;6574;p46"/>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5" name="Google Shape;6575;p46"/>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6" name="Google Shape;6576;p46"/>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7" name="Google Shape;6577;p46"/>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8" name="Google Shape;6578;p46"/>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9" name="Google Shape;6579;p46"/>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0" name="Google Shape;6580;p46"/>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1" name="Google Shape;6581;p46"/>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2" name="Google Shape;6582;p46"/>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3" name="Google Shape;6583;p46"/>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4" name="Google Shape;6584;p46"/>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5" name="Google Shape;6585;p46"/>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6" name="Google Shape;6586;p46"/>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7" name="Google Shape;6587;p46"/>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8" name="Google Shape;6588;p46"/>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9" name="Google Shape;6589;p46"/>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0" name="Google Shape;6590;p46"/>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1" name="Google Shape;6591;p46"/>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2" name="Google Shape;6592;p46"/>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3" name="Google Shape;6593;p46"/>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4" name="Google Shape;6594;p46"/>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5" name="Google Shape;6595;p46"/>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6" name="Google Shape;6596;p46"/>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7" name="Google Shape;6597;p46"/>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8" name="Google Shape;6598;p46"/>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9" name="Google Shape;6599;p46"/>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0" name="Google Shape;6600;p46"/>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1" name="Google Shape;6601;p46"/>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2" name="Google Shape;6602;p46"/>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3" name="Google Shape;6603;p46"/>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4" name="Google Shape;6604;p46"/>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5" name="Google Shape;6605;p46"/>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6" name="Google Shape;6606;p46"/>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7" name="Google Shape;6607;p46"/>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8" name="Google Shape;6608;p46"/>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9" name="Google Shape;6609;p46"/>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0" name="Google Shape;6610;p46"/>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1" name="Google Shape;6611;p46"/>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2" name="Google Shape;6612;p46"/>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3" name="Google Shape;6613;p46"/>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4" name="Google Shape;6614;p46"/>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5" name="Google Shape;6615;p46"/>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6" name="Google Shape;6616;p46"/>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7" name="Google Shape;6617;p46"/>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8" name="Google Shape;6618;p46"/>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9" name="Google Shape;6619;p46"/>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0" name="Google Shape;6620;p46"/>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1" name="Google Shape;6621;p46"/>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2" name="Google Shape;6622;p46"/>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3" name="Google Shape;6623;p46"/>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4" name="Google Shape;6624;p46"/>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5" name="Google Shape;6625;p46"/>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6" name="Google Shape;6626;p46"/>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7" name="Google Shape;6627;p46"/>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8" name="Google Shape;6628;p46"/>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9" name="Google Shape;6629;p46"/>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0" name="Google Shape;6630;p46"/>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1" name="Google Shape;6631;p46"/>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2" name="Google Shape;6632;p46"/>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3" name="Google Shape;6633;p46"/>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4" name="Google Shape;6634;p46"/>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5" name="Google Shape;6635;p46"/>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6" name="Google Shape;6636;p46"/>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7" name="Google Shape;6637;p46"/>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8" name="Google Shape;6638;p46"/>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9" name="Google Shape;6639;p46"/>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0" name="Google Shape;6640;p46"/>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1" name="Google Shape;6641;p46"/>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2" name="Google Shape;6642;p46"/>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3" name="Google Shape;6643;p46"/>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4" name="Google Shape;6644;p46"/>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5" name="Google Shape;6645;p46"/>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6" name="Google Shape;6646;p46"/>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7" name="Google Shape;6647;p46"/>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8" name="Google Shape;6648;p46"/>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9" name="Google Shape;6649;p46"/>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0" name="Google Shape;6650;p46"/>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1" name="Google Shape;6651;p46"/>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2" name="Google Shape;6652;p46"/>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3" name="Google Shape;6653;p46"/>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4" name="Google Shape;6654;p46"/>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5" name="Google Shape;6655;p46"/>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6" name="Google Shape;6656;p46"/>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7" name="Google Shape;6657;p46"/>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8" name="Google Shape;6658;p46"/>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9" name="Google Shape;6659;p46"/>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0" name="Google Shape;6660;p46"/>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1" name="Google Shape;6661;p46"/>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2" name="Google Shape;6662;p46"/>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3" name="Google Shape;6663;p46"/>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4" name="Google Shape;6664;p46"/>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5" name="Google Shape;6665;p46"/>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6" name="Google Shape;6666;p46"/>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7" name="Google Shape;6667;p46"/>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8" name="Google Shape;6668;p46"/>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9" name="Google Shape;6669;p46"/>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0" name="Google Shape;6670;p46"/>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1" name="Google Shape;6671;p46"/>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2" name="Google Shape;6672;p46"/>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3" name="Google Shape;6673;p46"/>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4" name="Google Shape;6674;p46"/>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5" name="Google Shape;6675;p46"/>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6" name="Google Shape;6676;p46"/>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7" name="Google Shape;6677;p46"/>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8" name="Google Shape;6678;p46"/>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9" name="Google Shape;6679;p46"/>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0" name="Google Shape;6680;p46"/>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1" name="Google Shape;6681;p46"/>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2" name="Google Shape;6682;p46"/>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3" name="Google Shape;6683;p46"/>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4" name="Google Shape;6684;p46"/>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5" name="Google Shape;6685;p46"/>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6" name="Google Shape;6686;p46"/>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7" name="Google Shape;6687;p46"/>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8" name="Google Shape;6688;p46"/>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9" name="Google Shape;6689;p46"/>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0" name="Google Shape;6690;p46"/>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1" name="Google Shape;6691;p46"/>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2" name="Google Shape;6692;p46"/>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3" name="Google Shape;6693;p46"/>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4" name="Google Shape;6694;p46"/>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998" name="Google Shape;5317;p41"/>
          <p:cNvSpPr txBox="1">
            <a:spLocks noGrp="1"/>
          </p:cNvSpPr>
          <p:nvPr>
            <p:ph type="title"/>
          </p:nvPr>
        </p:nvSpPr>
        <p:spPr>
          <a:xfrm>
            <a:off x="1344007" y="210215"/>
            <a:ext cx="9275036" cy="723401"/>
          </a:xfrm>
          <a:prstGeom prst="rect">
            <a:avLst/>
          </a:prstGeom>
        </p:spPr>
        <p:txBody>
          <a:bodyPr spcFirstLastPara="1" wrap="square" lIns="121900" tIns="121900" rIns="121900" bIns="121900" anchor="t" anchorCtr="0">
            <a:noAutofit/>
          </a:bodyPr>
          <a:lstStyle/>
          <a:p>
            <a:pPr lvl="0"/>
            <a:r>
              <a:rPr lang="en-US" sz="4267" dirty="0">
                <a:latin typeface="Calibri" panose="020F0502020204030204" pitchFamily="34" charset="0"/>
                <a:cs typeface="Calibri" panose="020F0502020204030204" pitchFamily="34" charset="0"/>
              </a:rPr>
              <a:t>3. </a:t>
            </a:r>
            <a:r>
              <a:rPr lang="en-US" sz="4267" dirty="0" err="1">
                <a:latin typeface="Calibri" panose="020F0502020204030204" pitchFamily="34" charset="0"/>
                <a:cs typeface="Calibri" panose="020F0502020204030204" pitchFamily="34" charset="0"/>
              </a:rPr>
              <a:t>Chọn</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dấu</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chấm</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câu</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thích</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hợp</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thay</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cho</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mỗi</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bông</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hoa</a:t>
            </a:r>
            <a:r>
              <a:rPr lang="en-US" sz="4267" dirty="0">
                <a:latin typeface="Calibri" panose="020F0502020204030204" pitchFamily="34" charset="0"/>
                <a:cs typeface="Calibri" panose="020F0502020204030204" pitchFamily="34" charset="0"/>
              </a:rPr>
              <a:t> </a:t>
            </a:r>
            <a:endParaRPr lang="en-US" sz="4267" dirty="0">
              <a:solidFill>
                <a:srgbClr val="FF0000"/>
              </a:solidFill>
              <a:latin typeface="Calibri" panose="020F0502020204030204" pitchFamily="34" charset="0"/>
              <a:cs typeface="Calibri" panose="020F0502020204030204" pitchFamily="34" charset="0"/>
            </a:endParaRPr>
          </a:p>
        </p:txBody>
      </p:sp>
      <p:sp>
        <p:nvSpPr>
          <p:cNvPr id="951" name="Google Shape;5317;p41">
            <a:extLst>
              <a:ext uri="{FF2B5EF4-FFF2-40B4-BE49-F238E27FC236}">
                <a16:creationId xmlns:a16="http://schemas.microsoft.com/office/drawing/2014/main" id="{CBC2729D-AF10-44DF-8E8C-754EEDB59A43}"/>
              </a:ext>
            </a:extLst>
          </p:cNvPr>
          <p:cNvSpPr txBox="1">
            <a:spLocks/>
          </p:cNvSpPr>
          <p:nvPr/>
        </p:nvSpPr>
        <p:spPr>
          <a:xfrm>
            <a:off x="365760" y="1985754"/>
            <a:ext cx="11441181" cy="3797825"/>
          </a:xfrm>
          <a:prstGeom prst="rect">
            <a:avLst/>
          </a:prstGeom>
          <a:solidFill>
            <a:schemeClr val="accent6">
              <a:lumMod val="20000"/>
              <a:lumOff val="8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just" defTabSz="1219170" rtl="0" eaLnBrk="1" fontAlgn="auto" latinLnBrk="0" hangingPunct="1">
              <a:lnSpc>
                <a:spcPct val="100000"/>
              </a:lnSpc>
              <a:spcBef>
                <a:spcPts val="0"/>
              </a:spcBef>
              <a:spcAft>
                <a:spcPts val="0"/>
              </a:spcAft>
              <a:buClr>
                <a:srgbClr val="29486D"/>
              </a:buClr>
              <a:buSzPts val="2800"/>
              <a:buFont typeface="Gloria Hallelujah"/>
              <a:buNone/>
              <a:tabLst/>
              <a:defRPr/>
            </a:pPr>
            <a:r>
              <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 Ti vi là bạn của cả gia đình em</a:t>
            </a:r>
            <a:r>
              <a:rPr kumimoji="0" lang="en-US"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a:t>
            </a:r>
            <a:r>
              <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  Bố em thường thích xem thời sự</a:t>
            </a:r>
            <a:r>
              <a:rPr kumimoji="0" lang="en-US"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a:t>
            </a:r>
            <a:r>
              <a:rPr lang="en-US" sz="4267" b="0" kern="0" dirty="0">
                <a:solidFill>
                  <a:srgbClr val="F4F0ED">
                    <a:lumMod val="10000"/>
                  </a:srgbClr>
                </a:solidFill>
                <a:latin typeface="Calibri" panose="020F0502020204030204" pitchFamily="34" charset="0"/>
                <a:cs typeface="Calibri" panose="020F0502020204030204" pitchFamily="34" charset="0"/>
              </a:rPr>
              <a:t>  </a:t>
            </a:r>
            <a:r>
              <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bóng đá   Mẹ em thích nghe nhạc</a:t>
            </a:r>
            <a:r>
              <a:rPr kumimoji="0" lang="en-US"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a:t>
            </a:r>
            <a:r>
              <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  </a:t>
            </a:r>
            <a:r>
              <a:rPr kumimoji="0" lang="en-US"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 </a:t>
            </a:r>
            <a:r>
              <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xem phim truyền hình. Còn em thích nhất là chương trình Thế giới động vật</a:t>
            </a:r>
            <a:r>
              <a:rPr kumimoji="0" lang="en-US"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a:t>
            </a:r>
            <a:endPar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endParaRPr>
          </a:p>
        </p:txBody>
      </p:sp>
      <p:pic>
        <p:nvPicPr>
          <p:cNvPr id="967" name="Picture 96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6932308" y="2815193"/>
            <a:ext cx="609600" cy="613807"/>
          </a:xfrm>
          <a:prstGeom prst="rect">
            <a:avLst/>
          </a:prstGeom>
        </p:spPr>
      </p:pic>
      <p:pic>
        <p:nvPicPr>
          <p:cNvPr id="956" name="Picture 955">
            <a:extLst>
              <a:ext uri="{FF2B5EF4-FFF2-40B4-BE49-F238E27FC236}">
                <a16:creationId xmlns:a16="http://schemas.microsoft.com/office/drawing/2014/main" id="{46A3FA59-373B-4E6E-9C38-3633F577FF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4437100" y="2815193"/>
            <a:ext cx="609600" cy="613807"/>
          </a:xfrm>
          <a:prstGeom prst="rect">
            <a:avLst/>
          </a:prstGeom>
        </p:spPr>
      </p:pic>
      <p:pic>
        <p:nvPicPr>
          <p:cNvPr id="944" name="Picture 943">
            <a:extLst>
              <a:ext uri="{FF2B5EF4-FFF2-40B4-BE49-F238E27FC236}">
                <a16:creationId xmlns:a16="http://schemas.microsoft.com/office/drawing/2014/main" id="{7D404161-0989-432B-93F2-45F6CBD84A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7730246" y="2161369"/>
            <a:ext cx="648331" cy="652803"/>
          </a:xfrm>
          <a:prstGeom prst="rect">
            <a:avLst/>
          </a:prstGeom>
        </p:spPr>
      </p:pic>
      <p:pic>
        <p:nvPicPr>
          <p:cNvPr id="939" name="Picture 938">
            <a:extLst>
              <a:ext uri="{FF2B5EF4-FFF2-40B4-BE49-F238E27FC236}">
                <a16:creationId xmlns:a16="http://schemas.microsoft.com/office/drawing/2014/main" id="{A521BD97-FD9E-4BC2-BC03-DB11DDA705B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8023309" y="933616"/>
            <a:ext cx="648331" cy="652803"/>
          </a:xfrm>
          <a:prstGeom prst="rect">
            <a:avLst/>
          </a:prstGeom>
        </p:spPr>
      </p:pic>
      <p:pic>
        <p:nvPicPr>
          <p:cNvPr id="940" name="Picture 939">
            <a:extLst>
              <a:ext uri="{FF2B5EF4-FFF2-40B4-BE49-F238E27FC236}">
                <a16:creationId xmlns:a16="http://schemas.microsoft.com/office/drawing/2014/main" id="{ED6E4F40-C9F0-4915-87E0-65AC37AC6E7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1525926" y="3488407"/>
            <a:ext cx="609600" cy="613807"/>
          </a:xfrm>
          <a:prstGeom prst="rect">
            <a:avLst/>
          </a:prstGeom>
        </p:spPr>
      </p:pic>
      <p:pic>
        <p:nvPicPr>
          <p:cNvPr id="941" name="Picture 940">
            <a:extLst>
              <a:ext uri="{FF2B5EF4-FFF2-40B4-BE49-F238E27FC236}">
                <a16:creationId xmlns:a16="http://schemas.microsoft.com/office/drawing/2014/main" id="{255841CD-2F35-4F48-A836-364B957417B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7768977" y="4169427"/>
            <a:ext cx="609600" cy="613807"/>
          </a:xfrm>
          <a:prstGeom prst="rect">
            <a:avLst/>
          </a:prstGeom>
        </p:spPr>
      </p:pic>
    </p:spTree>
    <p:extLst>
      <p:ext uri="{BB962C8B-B14F-4D97-AF65-F5344CB8AC3E}">
        <p14:creationId xmlns:p14="http://schemas.microsoft.com/office/powerpoint/2010/main" val="266126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44"/>
                                        </p:tgtEl>
                                        <p:attrNameLst>
                                          <p:attrName>ppt_x</p:attrName>
                                        </p:attrNameLst>
                                      </p:cBhvr>
                                      <p:tavLst>
                                        <p:tav tm="0">
                                          <p:val>
                                            <p:strVal val="ppt_x"/>
                                          </p:val>
                                        </p:tav>
                                        <p:tav tm="100000">
                                          <p:val>
                                            <p:strVal val="ppt_x"/>
                                          </p:val>
                                        </p:tav>
                                      </p:tavLst>
                                    </p:anim>
                                    <p:anim calcmode="lin" valueType="num">
                                      <p:cBhvr additive="base">
                                        <p:cTn id="7" dur="500"/>
                                        <p:tgtEl>
                                          <p:spTgt spid="944"/>
                                        </p:tgtEl>
                                        <p:attrNameLst>
                                          <p:attrName>ppt_y</p:attrName>
                                        </p:attrNameLst>
                                      </p:cBhvr>
                                      <p:tavLst>
                                        <p:tav tm="0">
                                          <p:val>
                                            <p:strVal val="ppt_y"/>
                                          </p:val>
                                        </p:tav>
                                        <p:tav tm="100000">
                                          <p:val>
                                            <p:strVal val="1+ppt_h/2"/>
                                          </p:val>
                                        </p:tav>
                                      </p:tavLst>
                                    </p:anim>
                                    <p:set>
                                      <p:cBhvr>
                                        <p:cTn id="8" dur="1" fill="hold">
                                          <p:stCondLst>
                                            <p:cond delay="499"/>
                                          </p:stCondLst>
                                        </p:cTn>
                                        <p:tgtEl>
                                          <p:spTgt spid="94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56"/>
                                        </p:tgtEl>
                                        <p:attrNameLst>
                                          <p:attrName>ppt_x</p:attrName>
                                        </p:attrNameLst>
                                      </p:cBhvr>
                                      <p:tavLst>
                                        <p:tav tm="0">
                                          <p:val>
                                            <p:strVal val="ppt_x"/>
                                          </p:val>
                                        </p:tav>
                                        <p:tav tm="100000">
                                          <p:val>
                                            <p:strVal val="ppt_x"/>
                                          </p:val>
                                        </p:tav>
                                      </p:tavLst>
                                    </p:anim>
                                    <p:anim calcmode="lin" valueType="num">
                                      <p:cBhvr additive="base">
                                        <p:cTn id="13" dur="500"/>
                                        <p:tgtEl>
                                          <p:spTgt spid="956"/>
                                        </p:tgtEl>
                                        <p:attrNameLst>
                                          <p:attrName>ppt_y</p:attrName>
                                        </p:attrNameLst>
                                      </p:cBhvr>
                                      <p:tavLst>
                                        <p:tav tm="0">
                                          <p:val>
                                            <p:strVal val="ppt_y"/>
                                          </p:val>
                                        </p:tav>
                                        <p:tav tm="100000">
                                          <p:val>
                                            <p:strVal val="1+ppt_h/2"/>
                                          </p:val>
                                        </p:tav>
                                      </p:tavLst>
                                    </p:anim>
                                    <p:set>
                                      <p:cBhvr>
                                        <p:cTn id="14" dur="1" fill="hold">
                                          <p:stCondLst>
                                            <p:cond delay="499"/>
                                          </p:stCondLst>
                                        </p:cTn>
                                        <p:tgtEl>
                                          <p:spTgt spid="95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967"/>
                                        </p:tgtEl>
                                        <p:attrNameLst>
                                          <p:attrName>ppt_x</p:attrName>
                                        </p:attrNameLst>
                                      </p:cBhvr>
                                      <p:tavLst>
                                        <p:tav tm="0">
                                          <p:val>
                                            <p:strVal val="ppt_x"/>
                                          </p:val>
                                        </p:tav>
                                        <p:tav tm="100000">
                                          <p:val>
                                            <p:strVal val="ppt_x"/>
                                          </p:val>
                                        </p:tav>
                                      </p:tavLst>
                                    </p:anim>
                                    <p:anim calcmode="lin" valueType="num">
                                      <p:cBhvr additive="base">
                                        <p:cTn id="19" dur="500"/>
                                        <p:tgtEl>
                                          <p:spTgt spid="967"/>
                                        </p:tgtEl>
                                        <p:attrNameLst>
                                          <p:attrName>ppt_y</p:attrName>
                                        </p:attrNameLst>
                                      </p:cBhvr>
                                      <p:tavLst>
                                        <p:tav tm="0">
                                          <p:val>
                                            <p:strVal val="ppt_y"/>
                                          </p:val>
                                        </p:tav>
                                        <p:tav tm="100000">
                                          <p:val>
                                            <p:strVal val="1+ppt_h/2"/>
                                          </p:val>
                                        </p:tav>
                                      </p:tavLst>
                                    </p:anim>
                                    <p:set>
                                      <p:cBhvr>
                                        <p:cTn id="20" dur="1" fill="hold">
                                          <p:stCondLst>
                                            <p:cond delay="499"/>
                                          </p:stCondLst>
                                        </p:cTn>
                                        <p:tgtEl>
                                          <p:spTgt spid="96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940"/>
                                        </p:tgtEl>
                                        <p:attrNameLst>
                                          <p:attrName>ppt_x</p:attrName>
                                        </p:attrNameLst>
                                      </p:cBhvr>
                                      <p:tavLst>
                                        <p:tav tm="0">
                                          <p:val>
                                            <p:strVal val="ppt_x"/>
                                          </p:val>
                                        </p:tav>
                                        <p:tav tm="100000">
                                          <p:val>
                                            <p:strVal val="ppt_x"/>
                                          </p:val>
                                        </p:tav>
                                      </p:tavLst>
                                    </p:anim>
                                    <p:anim calcmode="lin" valueType="num">
                                      <p:cBhvr additive="base">
                                        <p:cTn id="25" dur="500"/>
                                        <p:tgtEl>
                                          <p:spTgt spid="940"/>
                                        </p:tgtEl>
                                        <p:attrNameLst>
                                          <p:attrName>ppt_y</p:attrName>
                                        </p:attrNameLst>
                                      </p:cBhvr>
                                      <p:tavLst>
                                        <p:tav tm="0">
                                          <p:val>
                                            <p:strVal val="ppt_y"/>
                                          </p:val>
                                        </p:tav>
                                        <p:tav tm="100000">
                                          <p:val>
                                            <p:strVal val="1+ppt_h/2"/>
                                          </p:val>
                                        </p:tav>
                                      </p:tavLst>
                                    </p:anim>
                                    <p:set>
                                      <p:cBhvr>
                                        <p:cTn id="26" dur="1" fill="hold">
                                          <p:stCondLst>
                                            <p:cond delay="499"/>
                                          </p:stCondLst>
                                        </p:cTn>
                                        <p:tgtEl>
                                          <p:spTgt spid="9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941"/>
                                        </p:tgtEl>
                                        <p:attrNameLst>
                                          <p:attrName>ppt_x</p:attrName>
                                        </p:attrNameLst>
                                      </p:cBhvr>
                                      <p:tavLst>
                                        <p:tav tm="0">
                                          <p:val>
                                            <p:strVal val="ppt_x"/>
                                          </p:val>
                                        </p:tav>
                                        <p:tav tm="100000">
                                          <p:val>
                                            <p:strVal val="ppt_x"/>
                                          </p:val>
                                        </p:tav>
                                      </p:tavLst>
                                    </p:anim>
                                    <p:anim calcmode="lin" valueType="num">
                                      <p:cBhvr additive="base">
                                        <p:cTn id="31" dur="500"/>
                                        <p:tgtEl>
                                          <p:spTgt spid="941"/>
                                        </p:tgtEl>
                                        <p:attrNameLst>
                                          <p:attrName>ppt_y</p:attrName>
                                        </p:attrNameLst>
                                      </p:cBhvr>
                                      <p:tavLst>
                                        <p:tav tm="0">
                                          <p:val>
                                            <p:strVal val="ppt_y"/>
                                          </p:val>
                                        </p:tav>
                                        <p:tav tm="100000">
                                          <p:val>
                                            <p:strVal val="1+ppt_h/2"/>
                                          </p:val>
                                        </p:tav>
                                      </p:tavLst>
                                    </p:anim>
                                    <p:set>
                                      <p:cBhvr>
                                        <p:cTn id="32" dur="1" fill="hold">
                                          <p:stCondLst>
                                            <p:cond delay="499"/>
                                          </p:stCondLst>
                                        </p:cTn>
                                        <p:tgtEl>
                                          <p:spTgt spid="9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957"/>
            <a:ext cx="12192000" cy="7354957"/>
          </a:xfrm>
          <a:prstGeom prst="rect">
            <a:avLst/>
          </a:prstGeom>
        </p:spPr>
      </p:pic>
      <p:pic>
        <p:nvPicPr>
          <p:cNvPr id="3" name="Picture 2" descr="A yellow and pink text on a black background&#10;&#10;Description automatically generated">
            <a:extLst>
              <a:ext uri="{FF2B5EF4-FFF2-40B4-BE49-F238E27FC236}">
                <a16:creationId xmlns:a16="http://schemas.microsoft.com/office/drawing/2014/main" id="{FB9382DD-F5FC-5181-553E-8999B347E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916" y="2179886"/>
            <a:ext cx="7623458" cy="2560813"/>
          </a:xfrm>
          <a:prstGeom prst="rect">
            <a:avLst/>
          </a:prstGeom>
        </p:spPr>
      </p:pic>
    </p:spTree>
    <p:extLst>
      <p:ext uri="{BB962C8B-B14F-4D97-AF65-F5344CB8AC3E}">
        <p14:creationId xmlns:p14="http://schemas.microsoft.com/office/powerpoint/2010/main" val="574578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4093F1-C8D4-4D59-B960-24973230FA2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rcRect t="1" b="1800"/>
          <a:stretch/>
        </p:blipFill>
        <p:spPr>
          <a:xfrm>
            <a:off x="725171" y="932614"/>
            <a:ext cx="10741657" cy="3354320"/>
          </a:xfrm>
          <a:prstGeom prst="rect">
            <a:avLst/>
          </a:prstGeom>
        </p:spPr>
      </p:pic>
      <p:sp>
        <p:nvSpPr>
          <p:cNvPr id="13" name="Rounded Rectangle 21">
            <a:extLst>
              <a:ext uri="{FF2B5EF4-FFF2-40B4-BE49-F238E27FC236}">
                <a16:creationId xmlns:a16="http://schemas.microsoft.com/office/drawing/2014/main" id="{6A0472C7-78AF-4921-9A82-C9E72F00E3AE}"/>
              </a:ext>
            </a:extLst>
          </p:cNvPr>
          <p:cNvSpPr/>
          <p:nvPr/>
        </p:nvSpPr>
        <p:spPr>
          <a:xfrm>
            <a:off x="3625801" y="4486545"/>
            <a:ext cx="3345932" cy="503476"/>
          </a:xfrm>
          <a:prstGeom prst="roundRect">
            <a:avLst/>
          </a:prstGeom>
          <a:solidFill>
            <a:srgbClr val="FFAB40">
              <a:lumMod val="20000"/>
              <a:lumOff val="80000"/>
            </a:srgbClr>
          </a:solidFill>
          <a:ln w="25400" cap="flat" cmpd="sng" algn="ctr">
            <a:solidFill>
              <a:srgbClr val="FC7D77">
                <a:lumMod val="60000"/>
                <a:lumOff val="4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A889CC">
                    <a:lumMod val="50000"/>
                  </a:srgbClr>
                </a:solidFill>
                <a:effectLst/>
                <a:uLnTx/>
                <a:uFillTx/>
                <a:latin typeface="+mj-lt"/>
                <a:ea typeface="Arial-Rounded"/>
                <a:cs typeface="+mn-cs"/>
                <a:sym typeface="Arial"/>
              </a:rPr>
              <a:t>Gọi</a:t>
            </a:r>
            <a:r>
              <a:rPr kumimoji="0" lang="en-US" sz="3200" b="0" i="0" u="none" strike="noStrike" kern="0" cap="none" spc="0" normalizeH="0" baseline="0" noProof="0" dirty="0">
                <a:ln>
                  <a:noFill/>
                </a:ln>
                <a:solidFill>
                  <a:srgbClr val="A889CC">
                    <a:lumMod val="50000"/>
                  </a:srgbClr>
                </a:solidFill>
                <a:effectLst/>
                <a:uLnTx/>
                <a:uFillTx/>
                <a:latin typeface="+mj-lt"/>
                <a:ea typeface="Arial-Rounded"/>
                <a:cs typeface="+mn-cs"/>
                <a:sym typeface="Arial"/>
              </a:rPr>
              <a:t> </a:t>
            </a:r>
            <a:r>
              <a:rPr kumimoji="0" lang="en-US" sz="3200" b="0" i="0" u="none" strike="noStrike" kern="0" cap="none" spc="0" normalizeH="0" baseline="0" noProof="0" dirty="0" err="1">
                <a:ln>
                  <a:noFill/>
                </a:ln>
                <a:solidFill>
                  <a:srgbClr val="A889CC">
                    <a:lumMod val="50000"/>
                  </a:srgbClr>
                </a:solidFill>
                <a:effectLst/>
                <a:uLnTx/>
                <a:uFillTx/>
                <a:latin typeface="+mj-lt"/>
                <a:ea typeface="Arial-Rounded"/>
                <a:cs typeface="+mn-cs"/>
                <a:sym typeface="Arial"/>
              </a:rPr>
              <a:t>điện</a:t>
            </a:r>
            <a:r>
              <a:rPr kumimoji="0" lang="en-US" sz="3200" b="0" i="0" u="none" strike="noStrike" kern="0" cap="none" spc="0" normalizeH="0" baseline="0" noProof="0" dirty="0">
                <a:ln>
                  <a:noFill/>
                </a:ln>
                <a:solidFill>
                  <a:srgbClr val="A889CC">
                    <a:lumMod val="50000"/>
                  </a:srgbClr>
                </a:solidFill>
                <a:effectLst/>
                <a:uLnTx/>
                <a:uFillTx/>
                <a:latin typeface="+mj-lt"/>
                <a:ea typeface="Arial-Rounded"/>
                <a:cs typeface="+mn-cs"/>
                <a:sym typeface="Arial"/>
              </a:rPr>
              <a:t> </a:t>
            </a:r>
            <a:r>
              <a:rPr kumimoji="0" lang="en-US" sz="3200" b="0" i="0" u="none" strike="noStrike" kern="0" cap="none" spc="0" normalizeH="0" baseline="0" noProof="0" dirty="0" err="1">
                <a:ln>
                  <a:noFill/>
                </a:ln>
                <a:solidFill>
                  <a:srgbClr val="A889CC">
                    <a:lumMod val="50000"/>
                  </a:srgbClr>
                </a:solidFill>
                <a:effectLst/>
                <a:uLnTx/>
                <a:uFillTx/>
                <a:latin typeface="+mj-lt"/>
                <a:ea typeface="Arial-Rounded"/>
                <a:cs typeface="+mn-cs"/>
                <a:sym typeface="Arial"/>
              </a:rPr>
              <a:t>thoại</a:t>
            </a:r>
            <a:endParaRPr kumimoji="0" lang="en-US" sz="3200" b="0" i="0" u="none" strike="noStrike" kern="0" cap="none" spc="0" normalizeH="0" baseline="0" noProof="0" dirty="0">
              <a:ln>
                <a:noFill/>
              </a:ln>
              <a:solidFill>
                <a:srgbClr val="A889CC">
                  <a:lumMod val="50000"/>
                </a:srgbClr>
              </a:solidFill>
              <a:effectLst/>
              <a:uLnTx/>
              <a:uFillTx/>
              <a:latin typeface="+mj-lt"/>
              <a:ea typeface="Arial-Rounded"/>
              <a:cs typeface="+mn-cs"/>
              <a:sym typeface="Arial"/>
            </a:endParaRPr>
          </a:p>
        </p:txBody>
      </p:sp>
      <p:sp>
        <p:nvSpPr>
          <p:cNvPr id="14" name="Rounded Rectangle 21">
            <a:extLst>
              <a:ext uri="{FF2B5EF4-FFF2-40B4-BE49-F238E27FC236}">
                <a16:creationId xmlns:a16="http://schemas.microsoft.com/office/drawing/2014/main" id="{9FA059BC-023F-4A5F-BDAD-1FC00BCEEE0C}"/>
              </a:ext>
            </a:extLst>
          </p:cNvPr>
          <p:cNvSpPr/>
          <p:nvPr/>
        </p:nvSpPr>
        <p:spPr>
          <a:xfrm>
            <a:off x="8161829" y="4486545"/>
            <a:ext cx="2190548" cy="503476"/>
          </a:xfrm>
          <a:prstGeom prst="roundRect">
            <a:avLst/>
          </a:prstGeom>
          <a:solidFill>
            <a:srgbClr val="FFAB40">
              <a:lumMod val="20000"/>
              <a:lumOff val="80000"/>
            </a:srgbClr>
          </a:solidFill>
          <a:ln w="25400" cap="flat" cmpd="sng" algn="ctr">
            <a:solidFill>
              <a:srgbClr val="FC7D77">
                <a:lumMod val="60000"/>
                <a:lumOff val="4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A889CC">
                    <a:lumMod val="50000"/>
                  </a:srgbClr>
                </a:solidFill>
                <a:effectLst/>
                <a:uLnTx/>
                <a:uFillTx/>
                <a:latin typeface="+mj-lt"/>
                <a:ea typeface="Arial-Rounded"/>
                <a:cs typeface="+mn-cs"/>
                <a:sym typeface="Arial"/>
              </a:rPr>
              <a:t>Xem</a:t>
            </a:r>
            <a:r>
              <a:rPr kumimoji="0" lang="en-US" sz="3200" b="0" i="0" u="none" strike="noStrike" kern="0" cap="none" spc="0" normalizeH="0" baseline="0" noProof="0" dirty="0">
                <a:ln>
                  <a:noFill/>
                </a:ln>
                <a:solidFill>
                  <a:srgbClr val="A889CC">
                    <a:lumMod val="50000"/>
                  </a:srgbClr>
                </a:solidFill>
                <a:effectLst/>
                <a:uLnTx/>
                <a:uFillTx/>
                <a:latin typeface="+mj-lt"/>
                <a:ea typeface="Arial-Rounded"/>
                <a:cs typeface="+mn-cs"/>
                <a:sym typeface="Arial"/>
              </a:rPr>
              <a:t> </a:t>
            </a:r>
            <a:r>
              <a:rPr kumimoji="0" lang="en-US" sz="3200" b="0" i="0" u="none" strike="noStrike" kern="0" cap="none" spc="0" normalizeH="0" baseline="0" noProof="0" dirty="0" err="1">
                <a:ln>
                  <a:noFill/>
                </a:ln>
                <a:solidFill>
                  <a:srgbClr val="A889CC">
                    <a:lumMod val="50000"/>
                  </a:srgbClr>
                </a:solidFill>
                <a:effectLst/>
                <a:uLnTx/>
                <a:uFillTx/>
                <a:latin typeface="+mj-lt"/>
                <a:ea typeface="Arial-Rounded"/>
                <a:cs typeface="+mn-cs"/>
                <a:sym typeface="Arial"/>
              </a:rPr>
              <a:t>ti</a:t>
            </a:r>
            <a:r>
              <a:rPr kumimoji="0" lang="en-US" sz="3200" b="0" i="0" u="none" strike="noStrike" kern="0" cap="none" spc="0" normalizeH="0" baseline="0" noProof="0" dirty="0">
                <a:ln>
                  <a:noFill/>
                </a:ln>
                <a:solidFill>
                  <a:srgbClr val="A889CC">
                    <a:lumMod val="50000"/>
                  </a:srgbClr>
                </a:solidFill>
                <a:effectLst/>
                <a:uLnTx/>
                <a:uFillTx/>
                <a:latin typeface="+mj-lt"/>
                <a:ea typeface="Arial-Rounded"/>
                <a:cs typeface="+mn-cs"/>
                <a:sym typeface="Arial"/>
              </a:rPr>
              <a:t> vi</a:t>
            </a:r>
          </a:p>
        </p:txBody>
      </p:sp>
      <p:sp>
        <p:nvSpPr>
          <p:cNvPr id="15" name="Rounded Rectangle 21">
            <a:extLst>
              <a:ext uri="{FF2B5EF4-FFF2-40B4-BE49-F238E27FC236}">
                <a16:creationId xmlns:a16="http://schemas.microsoft.com/office/drawing/2014/main" id="{20F9D5A9-1A0D-4403-8314-28E3EDD72340}"/>
              </a:ext>
            </a:extLst>
          </p:cNvPr>
          <p:cNvSpPr/>
          <p:nvPr/>
        </p:nvSpPr>
        <p:spPr>
          <a:xfrm>
            <a:off x="1161629" y="4486545"/>
            <a:ext cx="2190548" cy="503476"/>
          </a:xfrm>
          <a:prstGeom prst="roundRect">
            <a:avLst/>
          </a:prstGeom>
          <a:solidFill>
            <a:srgbClr val="FFAB40">
              <a:lumMod val="20000"/>
              <a:lumOff val="80000"/>
            </a:srgbClr>
          </a:solidFill>
          <a:ln w="25400" cap="flat" cmpd="sng" algn="ctr">
            <a:solidFill>
              <a:srgbClr val="FC7D77">
                <a:lumMod val="60000"/>
                <a:lumOff val="4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A889CC">
                    <a:lumMod val="50000"/>
                  </a:srgbClr>
                </a:solidFill>
                <a:effectLst/>
                <a:uLnTx/>
                <a:uFillTx/>
                <a:latin typeface="+mj-lt"/>
                <a:ea typeface="Arial-Rounded"/>
                <a:cs typeface="+mn-cs"/>
                <a:sym typeface="Arial"/>
              </a:rPr>
              <a:t>Viết</a:t>
            </a:r>
            <a:r>
              <a:rPr kumimoji="0" lang="en-US" sz="3200" b="0" i="0" u="none" strike="noStrike" kern="0" cap="none" spc="0" normalizeH="0" baseline="0" noProof="0" dirty="0">
                <a:ln>
                  <a:noFill/>
                </a:ln>
                <a:solidFill>
                  <a:srgbClr val="A889CC">
                    <a:lumMod val="50000"/>
                  </a:srgbClr>
                </a:solidFill>
                <a:effectLst/>
                <a:uLnTx/>
                <a:uFillTx/>
                <a:latin typeface="+mj-lt"/>
                <a:ea typeface="Arial-Rounded"/>
                <a:cs typeface="+mn-cs"/>
                <a:sym typeface="Arial"/>
              </a:rPr>
              <a:t> </a:t>
            </a:r>
            <a:r>
              <a:rPr kumimoji="0" lang="en-US" sz="3200" b="0" i="0" u="none" strike="noStrike" kern="0" cap="none" spc="0" normalizeH="0" baseline="0" noProof="0" dirty="0" err="1">
                <a:ln>
                  <a:noFill/>
                </a:ln>
                <a:solidFill>
                  <a:srgbClr val="A889CC">
                    <a:lumMod val="50000"/>
                  </a:srgbClr>
                </a:solidFill>
                <a:effectLst/>
                <a:uLnTx/>
                <a:uFillTx/>
                <a:latin typeface="+mj-lt"/>
                <a:ea typeface="Arial-Rounded"/>
                <a:cs typeface="+mn-cs"/>
                <a:sym typeface="Arial"/>
              </a:rPr>
              <a:t>thư</a:t>
            </a:r>
            <a:endParaRPr kumimoji="0" lang="en-US" sz="3200" b="0" i="0" u="none" strike="noStrike" kern="0" cap="none" spc="0" normalizeH="0" baseline="0" noProof="0" dirty="0">
              <a:ln>
                <a:noFill/>
              </a:ln>
              <a:solidFill>
                <a:srgbClr val="A889CC">
                  <a:lumMod val="50000"/>
                </a:srgbClr>
              </a:solidFill>
              <a:effectLst/>
              <a:uLnTx/>
              <a:uFillTx/>
              <a:latin typeface="+mj-lt"/>
              <a:ea typeface="Arial-Rounded"/>
              <a:cs typeface="+mn-cs"/>
              <a:sym typeface="Arial"/>
            </a:endParaRPr>
          </a:p>
        </p:txBody>
      </p:sp>
    </p:spTree>
    <p:extLst>
      <p:ext uri="{BB962C8B-B14F-4D97-AF65-F5344CB8AC3E}">
        <p14:creationId xmlns:p14="http://schemas.microsoft.com/office/powerpoint/2010/main" val="3952442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9" name="Picture 2" descr="Cute girl cartoon writing on a book Royalty Free Vector">
            <a:extLst>
              <a:ext uri="{FF2B5EF4-FFF2-40B4-BE49-F238E27FC236}">
                <a16:creationId xmlns:a16="http://schemas.microsoft.com/office/drawing/2014/main" id="{73501972-8A79-48B4-901F-50C77132198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421937" y="3596498"/>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53">
            <a:extLst>
              <a:ext uri="{FF2B5EF4-FFF2-40B4-BE49-F238E27FC236}">
                <a16:creationId xmlns:a16="http://schemas.microsoft.com/office/drawing/2014/main" id="{5483ED05-31F5-4EAE-B207-02EC3E2652C5}"/>
              </a:ext>
            </a:extLst>
          </p:cNvPr>
          <p:cNvSpPr/>
          <p:nvPr/>
        </p:nvSpPr>
        <p:spPr>
          <a:xfrm>
            <a:off x="2719136" y="1612232"/>
            <a:ext cx="6558087" cy="2211572"/>
          </a:xfrm>
          <a:prstGeom prst="wedgeRoundRectCallout">
            <a:avLst>
              <a:gd name="adj1" fmla="val -63763"/>
              <a:gd name="adj2" fmla="val 41827"/>
              <a:gd name="adj3" fmla="val 16667"/>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000000"/>
                </a:solidFill>
                <a:effectLst/>
                <a:uLnTx/>
                <a:uFillTx/>
                <a:latin typeface="Calibri"/>
                <a:ea typeface="微软雅黑"/>
                <a:cs typeface="+mn-cs"/>
              </a:rPr>
              <a:t>Kể</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thêm</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các</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từ</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chỉ</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hoạt</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động</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mà</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em</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biết</a:t>
            </a:r>
            <a:endParaRPr kumimoji="0" lang="en-US" sz="4000" b="0" i="0" u="none" strike="noStrike" kern="0" cap="none" spc="0" normalizeH="0" baseline="0" noProof="0" dirty="0">
              <a:ln>
                <a:noFill/>
              </a:ln>
              <a:solidFill>
                <a:srgbClr val="000000"/>
              </a:solidFill>
              <a:effectLst/>
              <a:uLnTx/>
              <a:uFillTx/>
              <a:latin typeface="Calibri"/>
              <a:ea typeface="微软雅黑"/>
              <a:cs typeface="+mn-cs"/>
            </a:endParaRPr>
          </a:p>
        </p:txBody>
      </p:sp>
    </p:spTree>
    <p:extLst>
      <p:ext uri="{BB962C8B-B14F-4D97-AF65-F5344CB8AC3E}">
        <p14:creationId xmlns:p14="http://schemas.microsoft.com/office/powerpoint/2010/main" val="3798375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469196" y="406400"/>
            <a:ext cx="7550213" cy="5296649"/>
          </a:xfrm>
          <a:prstGeom prst="rect">
            <a:avLst/>
          </a:prstGeom>
        </p:spPr>
      </p:pic>
      <p:sp>
        <p:nvSpPr>
          <p:cNvPr id="7" name="文本框 80"/>
          <p:cNvSpPr txBox="1"/>
          <p:nvPr/>
        </p:nvSpPr>
        <p:spPr>
          <a:xfrm>
            <a:off x="3109306" y="2660226"/>
            <a:ext cx="6431735" cy="1323439"/>
          </a:xfrm>
          <a:prstGeom prst="rect">
            <a:avLst/>
          </a:prstGeom>
          <a:noFill/>
        </p:spPr>
        <p:txBody>
          <a:bodyPr wrap="square" rtlCol="0">
            <a:spAutoFit/>
          </a:bodyPr>
          <a:lstStyle/>
          <a:p>
            <a:pPr lvl="0" algn="ctr">
              <a:buClr>
                <a:srgbClr val="000000"/>
              </a:buClr>
              <a:defRPr/>
            </a:pP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2.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Nối</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tiếp</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để</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hoàn</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thành</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câu</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nêu</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công</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dụng</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của</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đồ</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vật</a:t>
            </a:r>
            <a:endParaRPr kumimoji="0" lang="en-US" sz="4000" b="1" i="0" u="none" strike="noStrike" kern="0" cap="none" spc="0" normalizeH="0" baseline="0" noProof="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endParaRPr>
          </a:p>
        </p:txBody>
      </p:sp>
    </p:spTree>
    <p:extLst>
      <p:ext uri="{BB962C8B-B14F-4D97-AF65-F5344CB8AC3E}">
        <p14:creationId xmlns:p14="http://schemas.microsoft.com/office/powerpoint/2010/main" val="3232463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73100" r="2958" b="67481"/>
          <a:stretch>
            <a:fillRect/>
          </a:stretch>
        </p:blipFill>
        <p:spPr>
          <a:xfrm>
            <a:off x="10343036" y="0"/>
            <a:ext cx="1848964" cy="1411491"/>
          </a:xfrm>
          <a:prstGeom prst="rect">
            <a:avLst/>
          </a:prstGeom>
        </p:spPr>
      </p:pic>
      <p:sp>
        <p:nvSpPr>
          <p:cNvPr id="12" name="TextBox 11">
            <a:extLst>
              <a:ext uri="{FF2B5EF4-FFF2-40B4-BE49-F238E27FC236}">
                <a16:creationId xmlns:a16="http://schemas.microsoft.com/office/drawing/2014/main" id="{6916DCEE-2F11-467B-ADE8-925AF7D70AC4}"/>
              </a:ext>
            </a:extLst>
          </p:cNvPr>
          <p:cNvSpPr txBox="1"/>
          <p:nvPr/>
        </p:nvSpPr>
        <p:spPr>
          <a:xfrm>
            <a:off x="765945" y="898104"/>
            <a:ext cx="10260279" cy="728924"/>
          </a:xfrm>
          <a:prstGeom prst="roundRect">
            <a:avLst/>
          </a:prstGeom>
          <a:noFill/>
          <a:ln w="57150">
            <a:solidFill>
              <a:srgbClr val="0070C0"/>
            </a:solidFill>
            <a:prstDash val="dash"/>
          </a:ln>
        </p:spPr>
        <p:txBody>
          <a:bodyPr wrap="square" rtlCol="0">
            <a:spAutoFit/>
          </a:bodyPr>
          <a:lstStyle/>
          <a:p>
            <a:pPr defTabSz="1219170">
              <a:lnSpc>
                <a:spcPct val="150000"/>
              </a:lnSpc>
              <a:buClr>
                <a:srgbClr val="000000"/>
              </a:buClr>
            </a:pPr>
            <a:r>
              <a:rPr lang="en-US" sz="2800" b="1" kern="0" dirty="0">
                <a:solidFill>
                  <a:srgbClr val="0070C0"/>
                </a:solidFill>
                <a:latin typeface="Arial" panose="020B0604020202020204" pitchFamily="34" charset="0"/>
                <a:ea typeface="Arial-Rounded"/>
                <a:cs typeface="Arial" panose="020B0604020202020204" pitchFamily="34" charset="0"/>
                <a:sym typeface="Arial"/>
              </a:rPr>
              <a:t>2.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Nói</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tiếp</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để</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hoàn</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thành</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câu</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nêu</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công</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dụng</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của</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đồ</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vật</a:t>
            </a:r>
            <a:r>
              <a:rPr lang="en-US" sz="2800" b="1" kern="0" dirty="0">
                <a:solidFill>
                  <a:srgbClr val="0070C0"/>
                </a:solidFill>
                <a:latin typeface="Arial" panose="020B0604020202020204" pitchFamily="34" charset="0"/>
                <a:ea typeface="Arial-Rounded"/>
                <a:cs typeface="Arial" panose="020B0604020202020204" pitchFamily="34" charset="0"/>
                <a:sym typeface="Arial"/>
              </a:rPr>
              <a:t>.</a:t>
            </a:r>
          </a:p>
        </p:txBody>
      </p:sp>
      <p:sp>
        <p:nvSpPr>
          <p:cNvPr id="13" name="Rectangle 12">
            <a:extLst>
              <a:ext uri="{FF2B5EF4-FFF2-40B4-BE49-F238E27FC236}">
                <a16:creationId xmlns:a16="http://schemas.microsoft.com/office/drawing/2014/main" id="{AA9CD853-C0D7-4619-A9C3-CED978E703B8}"/>
              </a:ext>
            </a:extLst>
          </p:cNvPr>
          <p:cNvSpPr/>
          <p:nvPr/>
        </p:nvSpPr>
        <p:spPr>
          <a:xfrm>
            <a:off x="1275919" y="1947283"/>
            <a:ext cx="10260279" cy="3244414"/>
          </a:xfrm>
          <a:prstGeom prst="rect">
            <a:avLst/>
          </a:prstGeom>
        </p:spPr>
        <p:txBody>
          <a:bodyPr wrap="square">
            <a:spAutoFit/>
          </a:bodyPr>
          <a:lstStyle/>
          <a:p>
            <a:pPr marL="609585" indent="-609585" algn="just" defTabSz="1219170">
              <a:lnSpc>
                <a:spcPct val="200000"/>
              </a:lnSpc>
              <a:buClr>
                <a:srgbClr val="000000"/>
              </a:buClr>
              <a:buFont typeface="Arial"/>
              <a:buAutoNum type="alphaLcPeriod"/>
            </a:pPr>
            <a:r>
              <a:rPr lang="en-US" sz="3600" kern="0" dirty="0" err="1">
                <a:solidFill>
                  <a:srgbClr val="000000"/>
                </a:solidFill>
                <a:latin typeface="Arial" panose="020B0604020202020204" pitchFamily="34" charset="0"/>
                <a:ea typeface="Arial-Rounded"/>
                <a:cs typeface="Arial" panose="020B0604020202020204" pitchFamily="34" charset="0"/>
                <a:sym typeface="Arial"/>
              </a:rPr>
              <a:t>Nhờ</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điện</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thoại</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em</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thể</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p>
          <a:p>
            <a:pPr marL="609585" indent="-609585" algn="just" defTabSz="1219170">
              <a:lnSpc>
                <a:spcPct val="200000"/>
              </a:lnSpc>
              <a:buClr>
                <a:srgbClr val="000000"/>
              </a:buClr>
              <a:buFont typeface="Arial"/>
              <a:buAutoNum type="alphaLcPeriod"/>
            </a:pPr>
            <a:r>
              <a:rPr lang="en-US" sz="3600" kern="0" dirty="0" err="1">
                <a:solidFill>
                  <a:srgbClr val="000000"/>
                </a:solidFill>
                <a:latin typeface="Arial" panose="020B0604020202020204" pitchFamily="34" charset="0"/>
                <a:ea typeface="Arial-Rounded"/>
                <a:cs typeface="Arial" panose="020B0604020202020204" pitchFamily="34" charset="0"/>
                <a:sym typeface="Arial"/>
              </a:rPr>
              <a:t>Nhờ</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máy</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tính</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em</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thể</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p>
          <a:p>
            <a:pPr marL="609585" indent="-609585" algn="just" defTabSz="1219170">
              <a:lnSpc>
                <a:spcPct val="200000"/>
              </a:lnSpc>
              <a:buClr>
                <a:srgbClr val="000000"/>
              </a:buClr>
              <a:buFont typeface="Arial"/>
              <a:buAutoNum type="alphaLcPeriod"/>
            </a:pPr>
            <a:r>
              <a:rPr lang="en-US" sz="3600" kern="0" dirty="0" err="1">
                <a:solidFill>
                  <a:srgbClr val="000000"/>
                </a:solidFill>
                <a:latin typeface="Arial" panose="020B0604020202020204" pitchFamily="34" charset="0"/>
                <a:ea typeface="Arial-Rounded"/>
                <a:cs typeface="Arial" panose="020B0604020202020204" pitchFamily="34" charset="0"/>
                <a:sym typeface="Arial"/>
              </a:rPr>
              <a:t>Nhờ</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ti</a:t>
            </a:r>
            <a:r>
              <a:rPr lang="en-US" sz="3600" kern="0" dirty="0">
                <a:solidFill>
                  <a:srgbClr val="000000"/>
                </a:solidFill>
                <a:latin typeface="Arial" panose="020B0604020202020204" pitchFamily="34" charset="0"/>
                <a:ea typeface="Arial-Rounded"/>
                <a:cs typeface="Arial" panose="020B0604020202020204" pitchFamily="34" charset="0"/>
                <a:sym typeface="Arial"/>
              </a:rPr>
              <a:t> vi,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em</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thể</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88"/>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1" y="6753396"/>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53198" y="425357"/>
            <a:ext cx="9239918" cy="1907075"/>
            <a:chOff x="5667646" y="720179"/>
            <a:chExt cx="7685425" cy="1907075"/>
          </a:xfrm>
        </p:grpSpPr>
        <p:sp>
          <p:nvSpPr>
            <p:cNvPr id="123" name="Rectangle 122"/>
            <p:cNvSpPr/>
            <p:nvPr/>
          </p:nvSpPr>
          <p:spPr>
            <a:xfrm>
              <a:off x="6531073" y="1924156"/>
              <a:ext cx="6821998" cy="703098"/>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algn="ctr">
                <a:defRPr/>
              </a:pPr>
              <a:r>
                <a:rPr lang="en-US" sz="4000" kern="0" dirty="0" err="1">
                  <a:solidFill>
                    <a:srgbClr val="000000"/>
                  </a:solidFill>
                  <a:latin typeface="Arial" panose="020B0604020202020204" pitchFamily="34" charset="0"/>
                  <a:ea typeface="Arial-Rounded"/>
                  <a:cs typeface="Arial" panose="020B0604020202020204" pitchFamily="34" charset="0"/>
                  <a:sym typeface="Arial"/>
                </a:rPr>
                <a:t>Nhờ</a:t>
              </a:r>
              <a:r>
                <a:rPr lang="en-US" sz="4000" kern="0" dirty="0">
                  <a:solidFill>
                    <a:srgbClr val="000000"/>
                  </a:solidFill>
                  <a:latin typeface="Arial" panose="020B0604020202020204" pitchFamily="34" charset="0"/>
                  <a:ea typeface="Arial-Rounded"/>
                  <a:cs typeface="Arial" panose="020B0604020202020204" pitchFamily="34" charset="0"/>
                  <a:sym typeface="Arial"/>
                </a:rPr>
                <a:t> </a:t>
              </a:r>
              <a:r>
                <a:rPr lang="en-US" sz="40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4000" kern="0" dirty="0">
                  <a:solidFill>
                    <a:srgbClr val="000000"/>
                  </a:solidFill>
                  <a:latin typeface="Arial" panose="020B0604020202020204" pitchFamily="34" charset="0"/>
                  <a:ea typeface="Arial-Rounded"/>
                  <a:cs typeface="Arial" panose="020B0604020202020204" pitchFamily="34" charset="0"/>
                  <a:sym typeface="Arial"/>
                </a:rPr>
                <a:t> </a:t>
              </a:r>
              <a:r>
                <a:rPr lang="en-US" sz="4000" kern="0" dirty="0" err="1">
                  <a:solidFill>
                    <a:srgbClr val="000000"/>
                  </a:solidFill>
                  <a:latin typeface="Arial" panose="020B0604020202020204" pitchFamily="34" charset="0"/>
                  <a:ea typeface="Arial-Rounded"/>
                  <a:cs typeface="Arial" panose="020B0604020202020204" pitchFamily="34" charset="0"/>
                  <a:sym typeface="Arial"/>
                </a:rPr>
                <a:t>máy</a:t>
              </a:r>
              <a:r>
                <a:rPr lang="en-US" sz="4000" kern="0" dirty="0">
                  <a:solidFill>
                    <a:srgbClr val="000000"/>
                  </a:solidFill>
                  <a:latin typeface="Arial" panose="020B0604020202020204" pitchFamily="34" charset="0"/>
                  <a:ea typeface="Arial-Rounded"/>
                  <a:cs typeface="Arial" panose="020B0604020202020204" pitchFamily="34" charset="0"/>
                  <a:sym typeface="Arial"/>
                </a:rPr>
                <a:t> </a:t>
              </a:r>
              <a:r>
                <a:rPr lang="en-US" sz="4000" kern="0" dirty="0" err="1">
                  <a:solidFill>
                    <a:srgbClr val="000000"/>
                  </a:solidFill>
                  <a:latin typeface="Arial" panose="020B0604020202020204" pitchFamily="34" charset="0"/>
                  <a:ea typeface="Arial-Rounded"/>
                  <a:cs typeface="Arial" panose="020B0604020202020204" pitchFamily="34" charset="0"/>
                  <a:sym typeface="Arial"/>
                </a:rPr>
                <a:t>tính</a:t>
              </a:r>
              <a:r>
                <a:rPr lang="en-US" sz="4000" kern="0" dirty="0">
                  <a:solidFill>
                    <a:srgbClr val="000000"/>
                  </a:solidFill>
                  <a:latin typeface="Arial" panose="020B0604020202020204" pitchFamily="34" charset="0"/>
                  <a:ea typeface="Arial-Rounded"/>
                  <a:cs typeface="Arial" panose="020B0604020202020204" pitchFamily="34" charset="0"/>
                  <a:sym typeface="Arial"/>
                </a:rPr>
                <a:t>, </a:t>
              </a:r>
              <a:r>
                <a:rPr lang="en-US" sz="4000" kern="0" dirty="0" err="1">
                  <a:solidFill>
                    <a:srgbClr val="000000"/>
                  </a:solidFill>
                  <a:latin typeface="Arial" panose="020B0604020202020204" pitchFamily="34" charset="0"/>
                  <a:ea typeface="Arial-Rounded"/>
                  <a:cs typeface="Arial" panose="020B0604020202020204" pitchFamily="34" charset="0"/>
                  <a:sym typeface="Arial"/>
                </a:rPr>
                <a:t>em</a:t>
              </a:r>
              <a:r>
                <a:rPr lang="en-US" sz="4000" kern="0" dirty="0">
                  <a:solidFill>
                    <a:srgbClr val="000000"/>
                  </a:solidFill>
                  <a:latin typeface="Arial" panose="020B0604020202020204" pitchFamily="34" charset="0"/>
                  <a:ea typeface="Arial-Rounded"/>
                  <a:cs typeface="Arial" panose="020B0604020202020204" pitchFamily="34" charset="0"/>
                  <a:sym typeface="Arial"/>
                </a:rPr>
                <a:t> </a:t>
              </a:r>
              <a:r>
                <a:rPr lang="en-US" sz="40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4000" kern="0" dirty="0">
                  <a:solidFill>
                    <a:srgbClr val="000000"/>
                  </a:solidFill>
                  <a:latin typeface="Arial" panose="020B0604020202020204" pitchFamily="34" charset="0"/>
                  <a:ea typeface="Arial-Rounded"/>
                  <a:cs typeface="Arial" panose="020B0604020202020204" pitchFamily="34" charset="0"/>
                  <a:sym typeface="Arial"/>
                </a:rPr>
                <a:t> </a:t>
              </a:r>
              <a:r>
                <a:rPr lang="en-US" sz="4000" kern="0" dirty="0" err="1">
                  <a:solidFill>
                    <a:srgbClr val="000000"/>
                  </a:solidFill>
                  <a:latin typeface="Arial" panose="020B0604020202020204" pitchFamily="34" charset="0"/>
                  <a:ea typeface="Arial-Rounded"/>
                  <a:cs typeface="Arial" panose="020B0604020202020204" pitchFamily="34" charset="0"/>
                  <a:sym typeface="Arial"/>
                </a:rPr>
                <a:t>thể</a:t>
              </a:r>
              <a:r>
                <a:rPr lang="en-US" sz="4000" kern="0" dirty="0">
                  <a:solidFill>
                    <a:srgbClr val="000000"/>
                  </a:solidFill>
                  <a:latin typeface="Arial" panose="020B0604020202020204" pitchFamily="34" charset="0"/>
                  <a:ea typeface="Arial-Rounded"/>
                  <a:cs typeface="Arial" panose="020B0604020202020204" pitchFamily="34" charset="0"/>
                  <a:sym typeface="Arial"/>
                </a:rPr>
                <a:t> (……)</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 action="ppaction://noaction"/>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5338E835-2DEA-495D-8CFB-8AA55993EFC9}"/>
              </a:ext>
            </a:extLst>
          </p:cNvPr>
          <p:cNvSpPr/>
          <p:nvPr/>
        </p:nvSpPr>
        <p:spPr>
          <a:xfrm>
            <a:off x="3513911" y="3068053"/>
            <a:ext cx="5732474" cy="22076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tìm</a:t>
            </a:r>
            <a:r>
              <a:rPr lang="en-US" sz="4000" dirty="0"/>
              <a:t> </a:t>
            </a:r>
            <a:r>
              <a:rPr lang="en-US" sz="4000" dirty="0" err="1"/>
              <a:t>thấy</a:t>
            </a:r>
            <a:r>
              <a:rPr lang="en-US" sz="4000" dirty="0"/>
              <a:t> </a:t>
            </a:r>
            <a:r>
              <a:rPr lang="en-US" sz="4000" dirty="0" err="1"/>
              <a:t>nhiều</a:t>
            </a:r>
            <a:r>
              <a:rPr lang="en-US" sz="4000" dirty="0"/>
              <a:t> </a:t>
            </a:r>
            <a:r>
              <a:rPr lang="en-US" sz="4000" dirty="0" err="1"/>
              <a:t>thông</a:t>
            </a:r>
            <a:r>
              <a:rPr lang="en-US" sz="4000" dirty="0"/>
              <a:t> tin </a:t>
            </a:r>
            <a:r>
              <a:rPr lang="en-US" sz="4000" dirty="0" err="1"/>
              <a:t>hữu</a:t>
            </a:r>
            <a:r>
              <a:rPr lang="en-US" sz="4000" dirty="0"/>
              <a:t> </a:t>
            </a:r>
            <a:r>
              <a:rPr lang="en-US" sz="4000" dirty="0" err="1"/>
              <a:t>ích</a:t>
            </a:r>
            <a:endParaRPr lang="en-US" sz="4000" dirty="0"/>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ppt_x"/>
                                          </p:val>
                                        </p:tav>
                                        <p:tav tm="100000">
                                          <p:val>
                                            <p:strVal val="#ppt_x"/>
                                          </p:val>
                                        </p:tav>
                                      </p:tavLst>
                                    </p:anim>
                                    <p:anim calcmode="lin" valueType="num">
                                      <p:cBhvr additive="base">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88"/>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1" y="6753396"/>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67168" y="812702"/>
            <a:ext cx="7595727" cy="2225940"/>
            <a:chOff x="5667646" y="720179"/>
            <a:chExt cx="6753685" cy="2522628"/>
          </a:xfrm>
        </p:grpSpPr>
        <p:sp>
          <p:nvSpPr>
            <p:cNvPr id="127" name="Rectangle 126"/>
            <p:cNvSpPr/>
            <p:nvPr/>
          </p:nvSpPr>
          <p:spPr>
            <a:xfrm>
              <a:off x="6531073" y="1924156"/>
              <a:ext cx="5890258" cy="1318651"/>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pt-BR" sz="4000" b="0" i="0" u="none" strike="noStrike" kern="1200" cap="none" spc="0" normalizeH="0" baseline="0" noProof="0" dirty="0">
                  <a:ln>
                    <a:noFill/>
                  </a:ln>
                  <a:solidFill>
                    <a:prstClr val="black"/>
                  </a:solidFill>
                  <a:effectLst/>
                  <a:uLnTx/>
                  <a:uFillTx/>
                  <a:latin typeface="Calibri"/>
                  <a:ea typeface="+mn-ea"/>
                  <a:cs typeface="+mn-cs"/>
                </a:rPr>
                <a:t>Nhờ có ti vi, em có thể (……)</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4"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 action="ppaction://noaction"/>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2" name="Cloud 81">
            <a:extLst>
              <a:ext uri="{FF2B5EF4-FFF2-40B4-BE49-F238E27FC236}">
                <a16:creationId xmlns:a16="http://schemas.microsoft.com/office/drawing/2014/main" id="{EF979B1F-D8ED-45D0-8744-ADC8ED84D886}"/>
              </a:ext>
            </a:extLst>
          </p:cNvPr>
          <p:cNvSpPr/>
          <p:nvPr/>
        </p:nvSpPr>
        <p:spPr>
          <a:xfrm>
            <a:off x="3513911" y="3068053"/>
            <a:ext cx="5732474" cy="22076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xem</a:t>
            </a:r>
            <a:r>
              <a:rPr lang="en-US" sz="4000" dirty="0"/>
              <a:t> </a:t>
            </a:r>
            <a:r>
              <a:rPr lang="en-US" sz="4000" dirty="0" err="1"/>
              <a:t>được</a:t>
            </a:r>
            <a:r>
              <a:rPr lang="en-US" sz="4000" dirty="0"/>
              <a:t> </a:t>
            </a:r>
            <a:r>
              <a:rPr lang="en-US" sz="4000" dirty="0" err="1"/>
              <a:t>nhiều</a:t>
            </a:r>
            <a:r>
              <a:rPr lang="en-US" sz="4000" dirty="0"/>
              <a:t> </a:t>
            </a:r>
            <a:r>
              <a:rPr lang="en-US" sz="4000" dirty="0" err="1"/>
              <a:t>bộ</a:t>
            </a:r>
            <a:r>
              <a:rPr lang="en-US" sz="4000" dirty="0"/>
              <a:t> </a:t>
            </a:r>
            <a:r>
              <a:rPr lang="en-US" sz="4000" dirty="0" err="1"/>
              <a:t>phim</a:t>
            </a:r>
            <a:r>
              <a:rPr lang="en-US" sz="4000" dirty="0"/>
              <a:t> hay</a:t>
            </a: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anim calcmode="lin" valueType="num">
                                      <p:cBhvr additive="base">
                                        <p:cTn id="13" dur="500" fill="hold"/>
                                        <p:tgtEl>
                                          <p:spTgt spid="82"/>
                                        </p:tgtEl>
                                        <p:attrNameLst>
                                          <p:attrName>ppt_x</p:attrName>
                                        </p:attrNameLst>
                                      </p:cBhvr>
                                      <p:tavLst>
                                        <p:tav tm="0">
                                          <p:val>
                                            <p:strVal val="#ppt_x"/>
                                          </p:val>
                                        </p:tav>
                                        <p:tav tm="100000">
                                          <p:val>
                                            <p:strVal val="#ppt_x"/>
                                          </p:val>
                                        </p:tav>
                                      </p:tavLst>
                                    </p:anim>
                                    <p:anim calcmode="lin" valueType="num">
                                      <p:cBhvr additive="base">
                                        <p:cTn id="1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5"/>
                </p:tgtEl>
              </p:cMediaNode>
            </p:audio>
          </p:childTnLst>
        </p:cTn>
      </p:par>
    </p:tnLst>
    <p:bldLst>
      <p:bldP spid="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grpSp>
        <p:nvGrpSpPr>
          <p:cNvPr id="5763" name="Google Shape;5763;p46"/>
          <p:cNvGrpSpPr/>
          <p:nvPr/>
        </p:nvGrpSpPr>
        <p:grpSpPr>
          <a:xfrm>
            <a:off x="-107893" y="-105643"/>
            <a:ext cx="12407785" cy="6851256"/>
            <a:chOff x="695553" y="135924"/>
            <a:chExt cx="7810541" cy="4772563"/>
          </a:xfrm>
        </p:grpSpPr>
        <p:grpSp>
          <p:nvGrpSpPr>
            <p:cNvPr id="5764" name="Google Shape;5764;p46"/>
            <p:cNvGrpSpPr/>
            <p:nvPr/>
          </p:nvGrpSpPr>
          <p:grpSpPr>
            <a:xfrm>
              <a:off x="695553" y="135924"/>
              <a:ext cx="7810541" cy="4525622"/>
              <a:chOff x="488150" y="1113350"/>
              <a:chExt cx="6569000" cy="3604350"/>
            </a:xfrm>
          </p:grpSpPr>
          <p:sp>
            <p:nvSpPr>
              <p:cNvPr id="5765" name="Google Shape;5765;p46"/>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6" name="Google Shape;5766;p46"/>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7" name="Google Shape;5767;p46"/>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8" name="Google Shape;5768;p46"/>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9" name="Google Shape;5769;p46"/>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0" name="Google Shape;5770;p46"/>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1" name="Google Shape;5771;p46"/>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2" name="Google Shape;5772;p46"/>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3" name="Google Shape;5773;p46"/>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4" name="Google Shape;5774;p46"/>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5" name="Google Shape;5775;p46"/>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6" name="Google Shape;5776;p46"/>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7" name="Google Shape;5777;p46"/>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8" name="Google Shape;5778;p46"/>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9" name="Google Shape;5779;p46"/>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0" name="Google Shape;5780;p46"/>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1" name="Google Shape;5781;p46"/>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2" name="Google Shape;5782;p46"/>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3" name="Google Shape;5783;p46"/>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4" name="Google Shape;5784;p46"/>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5" name="Google Shape;5785;p46"/>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6" name="Google Shape;5786;p46"/>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7" name="Google Shape;5787;p46"/>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8" name="Google Shape;5788;p46"/>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9" name="Google Shape;5789;p46"/>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0" name="Google Shape;5790;p46"/>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1" name="Google Shape;5791;p46"/>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2" name="Google Shape;5792;p46"/>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3" name="Google Shape;5793;p46"/>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4" name="Google Shape;5794;p46"/>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5" name="Google Shape;5795;p46"/>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6" name="Google Shape;5796;p46"/>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7" name="Google Shape;5797;p46"/>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8" name="Google Shape;5798;p46"/>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9" name="Google Shape;5799;p46"/>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0" name="Google Shape;5800;p46"/>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1" name="Google Shape;5801;p46"/>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2" name="Google Shape;5802;p46"/>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3" name="Google Shape;5803;p46"/>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4" name="Google Shape;5804;p46"/>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5" name="Google Shape;5805;p46"/>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6" name="Google Shape;5806;p46"/>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7" name="Google Shape;5807;p46"/>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8" name="Google Shape;5808;p46"/>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9" name="Google Shape;5809;p46"/>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0" name="Google Shape;5810;p46"/>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1" name="Google Shape;5811;p46"/>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2" name="Google Shape;5812;p46"/>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3" name="Google Shape;5813;p46"/>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4" name="Google Shape;5814;p46"/>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5" name="Google Shape;5815;p46"/>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6" name="Google Shape;5816;p46"/>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7" name="Google Shape;5817;p46"/>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8" name="Google Shape;5818;p46"/>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9" name="Google Shape;5819;p46"/>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0" name="Google Shape;5820;p46"/>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1" name="Google Shape;5821;p46"/>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2" name="Google Shape;5822;p46"/>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3" name="Google Shape;5823;p46"/>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4" name="Google Shape;5824;p46"/>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5" name="Google Shape;5825;p46"/>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6" name="Google Shape;5826;p46"/>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7" name="Google Shape;5827;p46"/>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8" name="Google Shape;5828;p46"/>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9" name="Google Shape;5829;p46"/>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0" name="Google Shape;5830;p46"/>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1" name="Google Shape;5831;p46"/>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2" name="Google Shape;5832;p46"/>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3" name="Google Shape;5833;p46"/>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4" name="Google Shape;5834;p46"/>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5" name="Google Shape;5835;p46"/>
              <p:cNvSpPr/>
              <p:nvPr/>
            </p:nvSpPr>
            <p:spPr>
              <a:xfrm>
                <a:off x="931650" y="1166650"/>
                <a:ext cx="25" cy="25"/>
              </a:xfrm>
              <a:custGeom>
                <a:avLst/>
                <a:gdLst/>
                <a:ahLst/>
                <a:cxnLst/>
                <a:rect l="l" t="t" r="r" b="b"/>
                <a:pathLst>
                  <a:path w="1" h="1" extrusionOk="0">
                    <a:moveTo>
                      <a:pt x="1" y="0"/>
                    </a:move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6" name="Google Shape;5836;p46"/>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7" name="Google Shape;5837;p46"/>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8" name="Google Shape;5838;p46"/>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9" name="Google Shape;5839;p46"/>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0" name="Google Shape;5840;p46"/>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1" name="Google Shape;5841;p46"/>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2" name="Google Shape;5842;p46"/>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3" name="Google Shape;5843;p46"/>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4" name="Google Shape;5844;p46"/>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5" name="Google Shape;5845;p46"/>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6" name="Google Shape;5846;p46"/>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7" name="Google Shape;5847;p46"/>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8" name="Google Shape;5848;p46"/>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9" name="Google Shape;5849;p46"/>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0" name="Google Shape;5850;p46"/>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1" name="Google Shape;5851;p46"/>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2" name="Google Shape;5852;p46"/>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3" name="Google Shape;5853;p46"/>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4" name="Google Shape;5854;p46"/>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5" name="Google Shape;5855;p46"/>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6" name="Google Shape;5856;p46"/>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7" name="Google Shape;5857;p46"/>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8" name="Google Shape;5858;p46"/>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9" name="Google Shape;5859;p46"/>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0" name="Google Shape;5860;p46"/>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1" name="Google Shape;5861;p46"/>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2" name="Google Shape;5862;p46"/>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3" name="Google Shape;5863;p46"/>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4" name="Google Shape;5864;p46"/>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5" name="Google Shape;5865;p46"/>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6" name="Google Shape;5866;p46"/>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7" name="Google Shape;5867;p46"/>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8" name="Google Shape;5868;p46"/>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9" name="Google Shape;5869;p46"/>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0" name="Google Shape;5870;p46"/>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1" name="Google Shape;5871;p46"/>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2" name="Google Shape;5872;p46"/>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3" name="Google Shape;5873;p46"/>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4" name="Google Shape;5874;p46"/>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5" name="Google Shape;5875;p46"/>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6" name="Google Shape;5876;p46"/>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7" name="Google Shape;5877;p46"/>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8" name="Google Shape;5878;p46"/>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9" name="Google Shape;5879;p46"/>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0" name="Google Shape;5880;p46"/>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1" name="Google Shape;5881;p46"/>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2" name="Google Shape;5882;p46"/>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3" name="Google Shape;5883;p46"/>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4" name="Google Shape;5884;p46"/>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5" name="Google Shape;5885;p46"/>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6" name="Google Shape;5886;p46"/>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7" name="Google Shape;5887;p46"/>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8" name="Google Shape;5888;p46"/>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9" name="Google Shape;5889;p46"/>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0" name="Google Shape;5890;p46"/>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1" name="Google Shape;5891;p46"/>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2" name="Google Shape;5892;p46"/>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3" name="Google Shape;5893;p46"/>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4" name="Google Shape;5894;p46"/>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5" name="Google Shape;5895;p46"/>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6" name="Google Shape;5896;p46"/>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7" name="Google Shape;5897;p46"/>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8" name="Google Shape;5898;p46"/>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9" name="Google Shape;5899;p46"/>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0" name="Google Shape;5900;p46"/>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1" name="Google Shape;5901;p46"/>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2" name="Google Shape;5902;p46"/>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3" name="Google Shape;5903;p46"/>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4" name="Google Shape;5904;p46"/>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5" name="Google Shape;5905;p46"/>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6" name="Google Shape;5906;p46"/>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7" name="Google Shape;5907;p46"/>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8" name="Google Shape;5908;p46"/>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9" name="Google Shape;5909;p46"/>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0" name="Google Shape;5910;p46"/>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1" name="Google Shape;5911;p46"/>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2" name="Google Shape;5912;p46"/>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3" name="Google Shape;5913;p46"/>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4" name="Google Shape;5914;p46"/>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5" name="Google Shape;5915;p46"/>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6" name="Google Shape;5916;p46"/>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7" name="Google Shape;5917;p46"/>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8" name="Google Shape;5918;p46"/>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9" name="Google Shape;5919;p46"/>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0" name="Google Shape;5920;p46"/>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1" name="Google Shape;5921;p46"/>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2" name="Google Shape;5922;p46"/>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3" name="Google Shape;5923;p46"/>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4" name="Google Shape;5924;p46"/>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5" name="Google Shape;5925;p46"/>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6" name="Google Shape;5926;p46"/>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7" name="Google Shape;5927;p46"/>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8" name="Google Shape;5928;p46"/>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9" name="Google Shape;5929;p46"/>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0" name="Google Shape;5930;p46"/>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1" name="Google Shape;5931;p46"/>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2" name="Google Shape;5932;p46"/>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3" name="Google Shape;5933;p46"/>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4" name="Google Shape;5934;p46"/>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5" name="Google Shape;5935;p46"/>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6" name="Google Shape;5936;p46"/>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7" name="Google Shape;5937;p46"/>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8" name="Google Shape;5938;p46"/>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9" name="Google Shape;5939;p46"/>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0" name="Google Shape;5940;p46"/>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1" name="Google Shape;5941;p46"/>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2" name="Google Shape;5942;p46"/>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3" name="Google Shape;5943;p46"/>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4" name="Google Shape;5944;p46"/>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5" name="Google Shape;5945;p46"/>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6" name="Google Shape;5946;p46"/>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7" name="Google Shape;5947;p46"/>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8" name="Google Shape;5948;p46"/>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9" name="Google Shape;5949;p46"/>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0" name="Google Shape;5950;p46"/>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1" name="Google Shape;5951;p46"/>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2" name="Google Shape;5952;p46"/>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3" name="Google Shape;5953;p46"/>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4" name="Google Shape;5954;p46"/>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5" name="Google Shape;5955;p46"/>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6" name="Google Shape;5956;p46"/>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7" name="Google Shape;5957;p46"/>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8" name="Google Shape;5958;p46"/>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9" name="Google Shape;5959;p46"/>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0" name="Google Shape;5960;p46"/>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1" name="Google Shape;5961;p46"/>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2" name="Google Shape;5962;p46"/>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3" name="Google Shape;5963;p46"/>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4" name="Google Shape;5964;p46"/>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5" name="Google Shape;5965;p46"/>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6" name="Google Shape;5966;p46"/>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7" name="Google Shape;5967;p46"/>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8" name="Google Shape;5968;p46"/>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9" name="Google Shape;5969;p46"/>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0" name="Google Shape;5970;p46"/>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1" name="Google Shape;5971;p46"/>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2" name="Google Shape;5972;p46"/>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3" name="Google Shape;5973;p46"/>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4" name="Google Shape;5974;p46"/>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5" name="Google Shape;5975;p46"/>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6" name="Google Shape;5976;p46"/>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7" name="Google Shape;5977;p46"/>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8" name="Google Shape;5978;p46"/>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9" name="Google Shape;5979;p46"/>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0" name="Google Shape;5980;p46"/>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1" name="Google Shape;5981;p46"/>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2" name="Google Shape;5982;p46"/>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3" name="Google Shape;5983;p46"/>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4" name="Google Shape;5984;p46"/>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5" name="Google Shape;5985;p46"/>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6" name="Google Shape;5986;p46"/>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7" name="Google Shape;5987;p46"/>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8" name="Google Shape;5988;p46"/>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9" name="Google Shape;5989;p46"/>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0" name="Google Shape;5990;p46"/>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1" name="Google Shape;5991;p46"/>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2" name="Google Shape;5992;p46"/>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3" name="Google Shape;5993;p46"/>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4" name="Google Shape;5994;p46"/>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5" name="Google Shape;5995;p46"/>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6" name="Google Shape;5996;p46"/>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7" name="Google Shape;5997;p46"/>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8" name="Google Shape;5998;p46"/>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9" name="Google Shape;5999;p46"/>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0" name="Google Shape;6000;p46"/>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1" name="Google Shape;6001;p46"/>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2" name="Google Shape;6002;p46"/>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3" name="Google Shape;6003;p46"/>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4" name="Google Shape;6004;p46"/>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5" name="Google Shape;6005;p46"/>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6" name="Google Shape;6006;p46"/>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7" name="Google Shape;6007;p46"/>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8" name="Google Shape;6008;p46"/>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9" name="Google Shape;6009;p46"/>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0" name="Google Shape;6010;p46"/>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1" name="Google Shape;6011;p46"/>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2" name="Google Shape;6012;p46"/>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3" name="Google Shape;6013;p46"/>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4" name="Google Shape;6014;p46"/>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5" name="Google Shape;6015;p46"/>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6" name="Google Shape;6016;p46"/>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7" name="Google Shape;6017;p46"/>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8" name="Google Shape;6018;p46"/>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9" name="Google Shape;6019;p46"/>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0" name="Google Shape;6020;p46"/>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1" name="Google Shape;6021;p46"/>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2" name="Google Shape;6022;p46"/>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3" name="Google Shape;6023;p46"/>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4" name="Google Shape;6024;p46"/>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5" name="Google Shape;6025;p46"/>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6" name="Google Shape;6026;p46"/>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7" name="Google Shape;6027;p46"/>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8" name="Google Shape;6028;p46"/>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9" name="Google Shape;6029;p46"/>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0" name="Google Shape;6030;p46"/>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1" name="Google Shape;6031;p46"/>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2" name="Google Shape;6032;p46"/>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3" name="Google Shape;6033;p46"/>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4" name="Google Shape;6034;p46"/>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5" name="Google Shape;6035;p46"/>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6" name="Google Shape;6036;p46"/>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7" name="Google Shape;6037;p46"/>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8" name="Google Shape;6038;p46"/>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9" name="Google Shape;6039;p46"/>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0" name="Google Shape;6040;p46"/>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1" name="Google Shape;6041;p46"/>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2" name="Google Shape;6042;p46"/>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3" name="Google Shape;6043;p46"/>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4" name="Google Shape;6044;p46"/>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5" name="Google Shape;6045;p46"/>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6" name="Google Shape;6046;p46"/>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7" name="Google Shape;6047;p46"/>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8" name="Google Shape;6048;p46"/>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9" name="Google Shape;6049;p46"/>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0" name="Google Shape;6050;p46"/>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1" name="Google Shape;6051;p46"/>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2" name="Google Shape;6052;p46"/>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3" name="Google Shape;6053;p46"/>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4" name="Google Shape;6054;p46"/>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5" name="Google Shape;6055;p46"/>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6" name="Google Shape;6056;p46"/>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7" name="Google Shape;6057;p46"/>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8" name="Google Shape;6058;p46"/>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9" name="Google Shape;6059;p46"/>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0" name="Google Shape;6060;p46"/>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1" name="Google Shape;6061;p46"/>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2" name="Google Shape;6062;p46"/>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3" name="Google Shape;6063;p46"/>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4" name="Google Shape;6064;p46"/>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5" name="Google Shape;6065;p46"/>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6" name="Google Shape;6066;p46"/>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7" name="Google Shape;6067;p46"/>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8" name="Google Shape;6068;p46"/>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9" name="Google Shape;6069;p46"/>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0" name="Google Shape;6070;p46"/>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1" name="Google Shape;6071;p46"/>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2" name="Google Shape;6072;p46"/>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3" name="Google Shape;6073;p46"/>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4" name="Google Shape;6074;p46"/>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5" name="Google Shape;6075;p46"/>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6" name="Google Shape;6076;p46"/>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7" name="Google Shape;6077;p46"/>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8" name="Google Shape;6078;p46"/>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9" name="Google Shape;6079;p46"/>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0" name="Google Shape;6080;p46"/>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1" name="Google Shape;6081;p46"/>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2" name="Google Shape;6082;p46"/>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3" name="Google Shape;6083;p46"/>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4" name="Google Shape;6084;p46"/>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5" name="Google Shape;6085;p46"/>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6" name="Google Shape;6086;p46"/>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7" name="Google Shape;6087;p46"/>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8" name="Google Shape;6088;p46"/>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9" name="Google Shape;6089;p46"/>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0" name="Google Shape;6090;p46"/>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1" name="Google Shape;6091;p46"/>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2" name="Google Shape;6092;p46"/>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3" name="Google Shape;6093;p46"/>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4" name="Google Shape;6094;p46"/>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5" name="Google Shape;6095;p46"/>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6" name="Google Shape;6096;p46"/>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7" name="Google Shape;6097;p46"/>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8" name="Google Shape;6098;p46"/>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9" name="Google Shape;6099;p46"/>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0" name="Google Shape;6100;p46"/>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1" name="Google Shape;6101;p46"/>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2" name="Google Shape;6102;p46"/>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3" name="Google Shape;6103;p46"/>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4" name="Google Shape;6104;p46"/>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5" name="Google Shape;6105;p46"/>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6" name="Google Shape;6106;p46"/>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7" name="Google Shape;6107;p46"/>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8" name="Google Shape;6108;p46"/>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9" name="Google Shape;6109;p46"/>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0" name="Google Shape;6110;p46"/>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1" name="Google Shape;6111;p46"/>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2" name="Google Shape;6112;p46"/>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3" name="Google Shape;6113;p46"/>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4" name="Google Shape;6114;p46"/>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5" name="Google Shape;6115;p46"/>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6" name="Google Shape;6116;p46"/>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7" name="Google Shape;6117;p46"/>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8" name="Google Shape;6118;p46"/>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9" name="Google Shape;6119;p46"/>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0" name="Google Shape;6120;p46"/>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1" name="Google Shape;6121;p46"/>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2" name="Google Shape;6122;p46"/>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3" name="Google Shape;6123;p46"/>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4" name="Google Shape;6124;p46"/>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5" name="Google Shape;6125;p46"/>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6" name="Google Shape;6126;p46"/>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7" name="Google Shape;6127;p46"/>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8" name="Google Shape;6128;p46"/>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9" name="Google Shape;6129;p46"/>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0" name="Google Shape;6130;p46"/>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1" name="Google Shape;6131;p46"/>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2" name="Google Shape;6132;p46"/>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3" name="Google Shape;6133;p46"/>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4" name="Google Shape;6134;p46"/>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5" name="Google Shape;6135;p46"/>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6" name="Google Shape;6136;p46"/>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7" name="Google Shape;6137;p46"/>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8" name="Google Shape;6138;p46"/>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9" name="Google Shape;6139;p46"/>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0" name="Google Shape;6140;p46"/>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1" name="Google Shape;6141;p46"/>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2" name="Google Shape;6142;p46"/>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3" name="Google Shape;6143;p46"/>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4" name="Google Shape;6144;p46"/>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5" name="Google Shape;6145;p46"/>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6" name="Google Shape;6146;p46"/>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7" name="Google Shape;6147;p46"/>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8" name="Google Shape;6148;p46"/>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9" name="Google Shape;6149;p46"/>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0" name="Google Shape;6150;p46"/>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1" name="Google Shape;6151;p46"/>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2" name="Google Shape;6152;p46"/>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3" name="Google Shape;6153;p46"/>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4" name="Google Shape;6154;p46"/>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5" name="Google Shape;6155;p46"/>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6" name="Google Shape;6156;p46"/>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7" name="Google Shape;6157;p46"/>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8" name="Google Shape;6158;p46"/>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9" name="Google Shape;6159;p46"/>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0" name="Google Shape;6160;p46"/>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1" name="Google Shape;6161;p46"/>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2" name="Google Shape;6162;p46"/>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3" name="Google Shape;6163;p46"/>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4" name="Google Shape;6164;p46"/>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5" name="Google Shape;6165;p46"/>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6" name="Google Shape;6166;p46"/>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7" name="Google Shape;6167;p46"/>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8" name="Google Shape;6168;p46"/>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9" name="Google Shape;6169;p46"/>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0" name="Google Shape;6170;p46"/>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1" name="Google Shape;6171;p46"/>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2" name="Google Shape;6172;p46"/>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3" name="Google Shape;6173;p46"/>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4" name="Google Shape;6174;p46"/>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5" name="Google Shape;6175;p46"/>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6" name="Google Shape;6176;p46"/>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7" name="Google Shape;6177;p46"/>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8" name="Google Shape;6178;p46"/>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9" name="Google Shape;6179;p46"/>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0" name="Google Shape;6180;p46"/>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1" name="Google Shape;6181;p46"/>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2" name="Google Shape;6182;p46"/>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3" name="Google Shape;6183;p46"/>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4" name="Google Shape;6184;p46"/>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5" name="Google Shape;6185;p46"/>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6" name="Google Shape;6186;p46"/>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7" name="Google Shape;6187;p46"/>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8" name="Google Shape;6188;p46"/>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9" name="Google Shape;6189;p46"/>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0" name="Google Shape;6190;p46"/>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1" name="Google Shape;6191;p46"/>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2" name="Google Shape;6192;p46"/>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3" name="Google Shape;6193;p46"/>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4" name="Google Shape;6194;p46"/>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5" name="Google Shape;6195;p46"/>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6" name="Google Shape;6196;p46"/>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7" name="Google Shape;6197;p46"/>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8" name="Google Shape;6198;p46"/>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9" name="Google Shape;6199;p46"/>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0" name="Google Shape;6200;p46"/>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1" name="Google Shape;6201;p46"/>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2" name="Google Shape;6202;p46"/>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3" name="Google Shape;6203;p46"/>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4" name="Google Shape;6204;p46"/>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5" name="Google Shape;6205;p46"/>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6" name="Google Shape;6206;p46"/>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7" name="Google Shape;6207;p46"/>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8" name="Google Shape;6208;p46"/>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9" name="Google Shape;6209;p46"/>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0" name="Google Shape;6210;p46"/>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1" name="Google Shape;6211;p46"/>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2" name="Google Shape;6212;p46"/>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3" name="Google Shape;6213;p46"/>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4" name="Google Shape;6214;p46"/>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5" name="Google Shape;6215;p46"/>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6" name="Google Shape;6216;p46"/>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7" name="Google Shape;6217;p46"/>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8" name="Google Shape;6218;p46"/>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9" name="Google Shape;6219;p46"/>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0" name="Google Shape;6220;p46"/>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1" name="Google Shape;6221;p46"/>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2" name="Google Shape;6222;p46"/>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3" name="Google Shape;6223;p46"/>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4" name="Google Shape;6224;p46"/>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5" name="Google Shape;6225;p46"/>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6" name="Google Shape;6226;p46"/>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7" name="Google Shape;6227;p46"/>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8" name="Google Shape;6228;p46"/>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9" name="Google Shape;6229;p46"/>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0" name="Google Shape;6230;p46"/>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1" name="Google Shape;6231;p46"/>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2" name="Google Shape;6232;p46"/>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3" name="Google Shape;6233;p46"/>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4" name="Google Shape;6234;p46"/>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5" name="Google Shape;6235;p46"/>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6" name="Google Shape;6236;p46"/>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7" name="Google Shape;6237;p46"/>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8" name="Google Shape;6238;p46"/>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9" name="Google Shape;6239;p46"/>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0" name="Google Shape;6240;p46"/>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1" name="Google Shape;6241;p46"/>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2" name="Google Shape;6242;p46"/>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3" name="Google Shape;6243;p46"/>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4" name="Google Shape;6244;p46"/>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5" name="Google Shape;6245;p46"/>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6" name="Google Shape;6246;p46"/>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7" name="Google Shape;6247;p46"/>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8" name="Google Shape;6248;p46"/>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9" name="Google Shape;6249;p46"/>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0" name="Google Shape;6250;p46"/>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1" name="Google Shape;6251;p46"/>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2" name="Google Shape;6252;p46"/>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3" name="Google Shape;6253;p46"/>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4" name="Google Shape;6254;p46"/>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5" name="Google Shape;6255;p46"/>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6" name="Google Shape;6256;p46"/>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7" name="Google Shape;6257;p46"/>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8" name="Google Shape;6258;p46"/>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9" name="Google Shape;6259;p46"/>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0" name="Google Shape;6260;p46"/>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1" name="Google Shape;6261;p46"/>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2" name="Google Shape;6262;p46"/>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3" name="Google Shape;6263;p46"/>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4" name="Google Shape;6264;p46"/>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5" name="Google Shape;6265;p46"/>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6" name="Google Shape;6266;p46"/>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7" name="Google Shape;6267;p46"/>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8" name="Google Shape;6268;p46"/>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9" name="Google Shape;6269;p46"/>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0" name="Google Shape;6270;p46"/>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1" name="Google Shape;6271;p46"/>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2" name="Google Shape;6272;p46"/>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3" name="Google Shape;6273;p46"/>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4" name="Google Shape;6274;p46"/>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5" name="Google Shape;6275;p46"/>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6" name="Google Shape;6276;p46"/>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7" name="Google Shape;6277;p46"/>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8" name="Google Shape;6278;p46"/>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9" name="Google Shape;6279;p46"/>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0" name="Google Shape;6280;p46"/>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1" name="Google Shape;6281;p46"/>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2" name="Google Shape;6282;p46"/>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3" name="Google Shape;6283;p46"/>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4" name="Google Shape;6284;p46"/>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5" name="Google Shape;6285;p46"/>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6" name="Google Shape;6286;p46"/>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7" name="Google Shape;6287;p46"/>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8" name="Google Shape;6288;p46"/>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9" name="Google Shape;6289;p46"/>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0" name="Google Shape;6290;p46"/>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1" name="Google Shape;6291;p46"/>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2" name="Google Shape;6292;p46"/>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3" name="Google Shape;6293;p46"/>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4" name="Google Shape;6294;p46"/>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5" name="Google Shape;6295;p46"/>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6" name="Google Shape;6296;p46"/>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7" name="Google Shape;6297;p46"/>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8" name="Google Shape;6298;p46"/>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9" name="Google Shape;6299;p46"/>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0" name="Google Shape;6300;p46"/>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1" name="Google Shape;6301;p46"/>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2" name="Google Shape;6302;p46"/>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3" name="Google Shape;6303;p46"/>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4" name="Google Shape;6304;p46"/>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5" name="Google Shape;6305;p46"/>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6" name="Google Shape;6306;p46"/>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7" name="Google Shape;6307;p46"/>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8" name="Google Shape;6308;p46"/>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9" name="Google Shape;6309;p46"/>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0" name="Google Shape;6310;p46"/>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1" name="Google Shape;6311;p46"/>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2" name="Google Shape;6312;p46"/>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3" name="Google Shape;6313;p46"/>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4" name="Google Shape;6314;p46"/>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5" name="Google Shape;6315;p46"/>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6" name="Google Shape;6316;p46"/>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7" name="Google Shape;6317;p46"/>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8" name="Google Shape;6318;p46"/>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9" name="Google Shape;6319;p46"/>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0" name="Google Shape;6320;p46"/>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1" name="Google Shape;6321;p46"/>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2" name="Google Shape;6322;p46"/>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3" name="Google Shape;6323;p46"/>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4" name="Google Shape;6324;p46"/>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5" name="Google Shape;6325;p46"/>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6" name="Google Shape;6326;p46"/>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7" name="Google Shape;6327;p46"/>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8" name="Google Shape;6328;p46"/>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9" name="Google Shape;6329;p46"/>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0" name="Google Shape;6330;p46"/>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1" name="Google Shape;6331;p46"/>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2" name="Google Shape;6332;p46"/>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3" name="Google Shape;6333;p46"/>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4" name="Google Shape;6334;p46"/>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5" name="Google Shape;6335;p46"/>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6" name="Google Shape;6336;p46"/>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7" name="Google Shape;6337;p46"/>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8" name="Google Shape;6338;p46"/>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9" name="Google Shape;6339;p46"/>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0" name="Google Shape;6340;p46"/>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1" name="Google Shape;6341;p46"/>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2" name="Google Shape;6342;p46"/>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3" name="Google Shape;6343;p46"/>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4" name="Google Shape;6344;p46"/>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5" name="Google Shape;6345;p46"/>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6" name="Google Shape;6346;p46"/>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7" name="Google Shape;6347;p46"/>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8" name="Google Shape;6348;p46"/>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9" name="Google Shape;6349;p46"/>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0" name="Google Shape;6350;p46"/>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1" name="Google Shape;6351;p46"/>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2" name="Google Shape;6352;p46"/>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3" name="Google Shape;6353;p46"/>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4" name="Google Shape;6354;p46"/>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5" name="Google Shape;6355;p46"/>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6" name="Google Shape;6356;p46"/>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7" name="Google Shape;6357;p46"/>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8" name="Google Shape;6358;p46"/>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9" name="Google Shape;6359;p46"/>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0" name="Google Shape;6360;p46"/>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1" name="Google Shape;6361;p46"/>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2" name="Google Shape;6362;p46"/>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3" name="Google Shape;6363;p46"/>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4" name="Google Shape;6364;p46"/>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5" name="Google Shape;6365;p46"/>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6" name="Google Shape;6366;p46"/>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7" name="Google Shape;6367;p46"/>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8" name="Google Shape;6368;p46"/>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9" name="Google Shape;6369;p46"/>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0" name="Google Shape;6370;p46"/>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1" name="Google Shape;6371;p46"/>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2" name="Google Shape;6372;p46"/>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3" name="Google Shape;6373;p46"/>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4" name="Google Shape;6374;p46"/>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5" name="Google Shape;6375;p46"/>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6" name="Google Shape;6376;p46"/>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7" name="Google Shape;6377;p46"/>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8" name="Google Shape;6378;p46"/>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9" name="Google Shape;6379;p46"/>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0" name="Google Shape;6380;p46"/>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1" name="Google Shape;6381;p46"/>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2" name="Google Shape;6382;p46"/>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3" name="Google Shape;6383;p46"/>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4" name="Google Shape;6384;p46"/>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5" name="Google Shape;6385;p46"/>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6" name="Google Shape;6386;p46"/>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7" name="Google Shape;6387;p46"/>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8" name="Google Shape;6388;p46"/>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9" name="Google Shape;6389;p46"/>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0" name="Google Shape;6390;p46"/>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1" name="Google Shape;6391;p46"/>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2" name="Google Shape;6392;p46"/>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3" name="Google Shape;6393;p46"/>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4" name="Google Shape;6394;p46"/>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5" name="Google Shape;6395;p46"/>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6" name="Google Shape;6396;p46"/>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7" name="Google Shape;6397;p46"/>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8" name="Google Shape;6398;p46"/>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9" name="Google Shape;6399;p46"/>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0" name="Google Shape;6400;p46"/>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1" name="Google Shape;6401;p46"/>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2" name="Google Shape;6402;p46"/>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3" name="Google Shape;6403;p46"/>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4" name="Google Shape;6404;p46"/>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5" name="Google Shape;6405;p46"/>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6" name="Google Shape;6406;p46"/>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7" name="Google Shape;6407;p46"/>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8" name="Google Shape;6408;p46"/>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9" name="Google Shape;6409;p46"/>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0" name="Google Shape;6410;p46"/>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1" name="Google Shape;6411;p46"/>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2" name="Google Shape;6412;p46"/>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3" name="Google Shape;6413;p46"/>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4" name="Google Shape;6414;p46"/>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5" name="Google Shape;6415;p46"/>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6" name="Google Shape;6416;p46"/>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7" name="Google Shape;6417;p46"/>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8" name="Google Shape;6418;p46"/>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9" name="Google Shape;6419;p46"/>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0" name="Google Shape;6420;p46"/>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1" name="Google Shape;6421;p46"/>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2" name="Google Shape;6422;p46"/>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3" name="Google Shape;6423;p46"/>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4" name="Google Shape;6424;p46"/>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5" name="Google Shape;6425;p46"/>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6" name="Google Shape;6426;p46"/>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7" name="Google Shape;6427;p46"/>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6"/>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6"/>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6"/>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6"/>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6"/>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6"/>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6"/>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6"/>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6"/>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6"/>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6"/>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6"/>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6"/>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6"/>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6"/>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6"/>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6"/>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6"/>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6"/>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6"/>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6"/>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6"/>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6"/>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6"/>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6"/>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6"/>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6"/>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6"/>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6"/>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6"/>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6"/>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6"/>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6"/>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6"/>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6"/>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6"/>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6"/>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6"/>
              <p:cNvSpPr/>
              <p:nvPr/>
            </p:nvSpPr>
            <p:spPr>
              <a:xfrm>
                <a:off x="3071200" y="113246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6"/>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6"/>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6"/>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6"/>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6"/>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6"/>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6"/>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6"/>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6"/>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6"/>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6"/>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6"/>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6"/>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9" name="Google Shape;6479;p46"/>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0" name="Google Shape;6480;p46"/>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6"/>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6"/>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6"/>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6"/>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6"/>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6"/>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6"/>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6"/>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6"/>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6"/>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6"/>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6"/>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6"/>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6"/>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6"/>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6"/>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6"/>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6"/>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6"/>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6"/>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6"/>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6"/>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6"/>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6"/>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6"/>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6"/>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6"/>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6"/>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6"/>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6"/>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6"/>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6"/>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6"/>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6"/>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6"/>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6"/>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6"/>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8" name="Google Shape;6518;p46"/>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6"/>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6"/>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6"/>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2" name="Google Shape;6522;p46"/>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3" name="Google Shape;6523;p46"/>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4" name="Google Shape;6524;p46"/>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5" name="Google Shape;6525;p46"/>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6" name="Google Shape;6526;p46"/>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7" name="Google Shape;6527;p46"/>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8" name="Google Shape;6528;p46"/>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9" name="Google Shape;6529;p46"/>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0" name="Google Shape;6530;p46"/>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1" name="Google Shape;6531;p46"/>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2" name="Google Shape;6532;p46"/>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3" name="Google Shape;6533;p46"/>
              <p:cNvSpPr/>
              <p:nvPr/>
            </p:nvSpPr>
            <p:spPr>
              <a:xfrm>
                <a:off x="6375475" y="4692375"/>
                <a:ext cx="5100" cy="25"/>
              </a:xfrm>
              <a:custGeom>
                <a:avLst/>
                <a:gdLst/>
                <a:ahLst/>
                <a:cxnLst/>
                <a:rect l="l" t="t" r="r" b="b"/>
                <a:pathLst>
                  <a:path w="204"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4" name="Google Shape;6534;p46"/>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5" name="Google Shape;6535;p46"/>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6" name="Google Shape;6536;p46"/>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7" name="Google Shape;6537;p46"/>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8" name="Google Shape;6538;p46"/>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9" name="Google Shape;6539;p46"/>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0" name="Google Shape;6540;p46"/>
              <p:cNvSpPr/>
              <p:nvPr/>
            </p:nvSpPr>
            <p:spPr>
              <a:xfrm>
                <a:off x="6772550" y="4692375"/>
                <a:ext cx="91725" cy="25"/>
              </a:xfrm>
              <a:custGeom>
                <a:avLst/>
                <a:gdLst/>
                <a:ahLst/>
                <a:cxnLst/>
                <a:rect l="l" t="t" r="r" b="b"/>
                <a:pathLst>
                  <a:path w="3669" h="1" extrusionOk="0">
                    <a:moveTo>
                      <a:pt x="3668" y="0"/>
                    </a:moveTo>
                    <a:lnTo>
                      <a:pt x="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1" name="Google Shape;6541;p46"/>
              <p:cNvSpPr/>
              <p:nvPr/>
            </p:nvSpPr>
            <p:spPr>
              <a:xfrm>
                <a:off x="6766600" y="4692375"/>
                <a:ext cx="5400" cy="25"/>
              </a:xfrm>
              <a:custGeom>
                <a:avLst/>
                <a:gdLst/>
                <a:ahLst/>
                <a:cxnLst/>
                <a:rect l="l" t="t" r="r" b="b"/>
                <a:pathLst>
                  <a:path w="216" h="1" extrusionOk="0">
                    <a:moveTo>
                      <a:pt x="1" y="0"/>
                    </a:moveTo>
                    <a:lnTo>
                      <a:pt x="215"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2" name="Google Shape;6542;p46"/>
              <p:cNvSpPr/>
              <p:nvPr/>
            </p:nvSpPr>
            <p:spPr>
              <a:xfrm>
                <a:off x="6864250" y="4692375"/>
                <a:ext cx="5075" cy="25"/>
              </a:xfrm>
              <a:custGeom>
                <a:avLst/>
                <a:gdLst/>
                <a:ahLst/>
                <a:cxnLst/>
                <a:rect l="l" t="t" r="r" b="b"/>
                <a:pathLst>
                  <a:path w="203" h="1" extrusionOk="0">
                    <a:moveTo>
                      <a:pt x="202" y="0"/>
                    </a:moveTo>
                    <a:lnTo>
                      <a:pt x="0"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3" name="Google Shape;6543;p46"/>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4" name="Google Shape;6544;p46"/>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5" name="Google Shape;6545;p46"/>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6" name="Google Shape;6546;p46"/>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7" name="Google Shape;6547;p46"/>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8" name="Google Shape;6548;p46"/>
              <p:cNvSpPr/>
              <p:nvPr/>
            </p:nvSpPr>
            <p:spPr>
              <a:xfrm>
                <a:off x="7047900" y="3656525"/>
                <a:ext cx="25" cy="925"/>
              </a:xfrm>
              <a:custGeom>
                <a:avLst/>
                <a:gdLst/>
                <a:ahLst/>
                <a:cxnLst/>
                <a:rect l="l" t="t" r="r" b="b"/>
                <a:pathLst>
                  <a:path w="1" h="37" extrusionOk="0">
                    <a:moveTo>
                      <a:pt x="0" y="1"/>
                    </a:moveTo>
                    <a:lnTo>
                      <a:pt x="0" y="36"/>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9" name="Google Shape;6549;p46"/>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0" name="Google Shape;6550;p46"/>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1" name="Google Shape;6551;p46"/>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2" name="Google Shape;6552;p46"/>
              <p:cNvSpPr/>
              <p:nvPr/>
            </p:nvSpPr>
            <p:spPr>
              <a:xfrm>
                <a:off x="5895075" y="4692375"/>
                <a:ext cx="215225" cy="25"/>
              </a:xfrm>
              <a:custGeom>
                <a:avLst/>
                <a:gdLst/>
                <a:ahLst/>
                <a:cxnLst/>
                <a:rect l="l" t="t" r="r" b="b"/>
                <a:pathLst>
                  <a:path w="8609" h="1" extrusionOk="0">
                    <a:moveTo>
                      <a:pt x="0" y="0"/>
                    </a:moveTo>
                    <a:lnTo>
                      <a:pt x="8609"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3" name="Google Shape;6553;p46"/>
              <p:cNvSpPr/>
              <p:nvPr/>
            </p:nvSpPr>
            <p:spPr>
              <a:xfrm>
                <a:off x="6110275" y="4692375"/>
                <a:ext cx="5075" cy="25"/>
              </a:xfrm>
              <a:custGeom>
                <a:avLst/>
                <a:gdLst/>
                <a:ahLst/>
                <a:cxnLst/>
                <a:rect l="l" t="t" r="r" b="b"/>
                <a:pathLst>
                  <a:path w="203"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4" name="Google Shape;6554;p46"/>
              <p:cNvSpPr/>
              <p:nvPr/>
            </p:nvSpPr>
            <p:spPr>
              <a:xfrm>
                <a:off x="5887625" y="4692375"/>
                <a:ext cx="7475" cy="25"/>
              </a:xfrm>
              <a:custGeom>
                <a:avLst/>
                <a:gdLst/>
                <a:ahLst/>
                <a:cxnLst/>
                <a:rect l="l" t="t" r="r" b="b"/>
                <a:pathLst>
                  <a:path w="299" h="1" extrusionOk="0">
                    <a:moveTo>
                      <a:pt x="1" y="0"/>
                    </a:moveTo>
                    <a:lnTo>
                      <a:pt x="298"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5" name="Google Shape;6555;p46"/>
              <p:cNvSpPr/>
              <p:nvPr/>
            </p:nvSpPr>
            <p:spPr>
              <a:xfrm>
                <a:off x="6125450" y="4692375"/>
                <a:ext cx="6275" cy="25"/>
              </a:xfrm>
              <a:custGeom>
                <a:avLst/>
                <a:gdLst/>
                <a:ahLst/>
                <a:cxnLst/>
                <a:rect l="l" t="t" r="r" b="b"/>
                <a:pathLst>
                  <a:path w="251" h="1" extrusionOk="0">
                    <a:moveTo>
                      <a:pt x="1" y="0"/>
                    </a:moveTo>
                    <a:lnTo>
                      <a:pt x="25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6" name="Google Shape;6556;p46"/>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7" name="Google Shape;6557;p46"/>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8" name="Google Shape;6558;p46"/>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9" name="Google Shape;6559;p46"/>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0" name="Google Shape;6560;p46"/>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1" name="Google Shape;6561;p46"/>
              <p:cNvSpPr/>
              <p:nvPr/>
            </p:nvSpPr>
            <p:spPr>
              <a:xfrm>
                <a:off x="5536700" y="4692375"/>
                <a:ext cx="5075" cy="25"/>
              </a:xfrm>
              <a:custGeom>
                <a:avLst/>
                <a:gdLst/>
                <a:ahLst/>
                <a:cxnLst/>
                <a:rect l="l" t="t" r="r" b="b"/>
                <a:pathLst>
                  <a:path w="203" h="1" extrusionOk="0">
                    <a:moveTo>
                      <a:pt x="0"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2" name="Google Shape;6562;p46"/>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3" name="Google Shape;6563;p46"/>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4" name="Google Shape;6564;p46"/>
              <p:cNvSpPr/>
              <p:nvPr/>
            </p:nvSpPr>
            <p:spPr>
              <a:xfrm rot="-10371176">
                <a:off x="3673137" y="1136691"/>
                <a:ext cx="129079" cy="246107"/>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5" name="Google Shape;6565;p46"/>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6" name="Google Shape;6566;p46"/>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567" name="Google Shape;6567;p46"/>
            <p:cNvGrpSpPr/>
            <p:nvPr/>
          </p:nvGrpSpPr>
          <p:grpSpPr>
            <a:xfrm rot="10800000" flipH="1">
              <a:off x="856219" y="297273"/>
              <a:ext cx="7513219" cy="4611214"/>
              <a:chOff x="640550" y="969900"/>
              <a:chExt cx="6297225" cy="3618625"/>
            </a:xfrm>
          </p:grpSpPr>
          <p:sp>
            <p:nvSpPr>
              <p:cNvPr id="6568" name="Google Shape;6568;p46"/>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9" name="Google Shape;6569;p46"/>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0" name="Google Shape;6570;p46"/>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1" name="Google Shape;6571;p46"/>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2" name="Google Shape;6572;p46"/>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3" name="Google Shape;6573;p46"/>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4" name="Google Shape;6574;p46"/>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5" name="Google Shape;6575;p46"/>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6" name="Google Shape;6576;p46"/>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7" name="Google Shape;6577;p46"/>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8" name="Google Shape;6578;p46"/>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9" name="Google Shape;6579;p46"/>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0" name="Google Shape;6580;p46"/>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1" name="Google Shape;6581;p46"/>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2" name="Google Shape;6582;p46"/>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3" name="Google Shape;6583;p46"/>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4" name="Google Shape;6584;p46"/>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5" name="Google Shape;6585;p46"/>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6" name="Google Shape;6586;p46"/>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7" name="Google Shape;6587;p46"/>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8" name="Google Shape;6588;p46"/>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9" name="Google Shape;6589;p46"/>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0" name="Google Shape;6590;p46"/>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1" name="Google Shape;6591;p46"/>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2" name="Google Shape;6592;p46"/>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3" name="Google Shape;6593;p46"/>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4" name="Google Shape;6594;p46"/>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5" name="Google Shape;6595;p46"/>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6" name="Google Shape;6596;p46"/>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7" name="Google Shape;6597;p46"/>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8" name="Google Shape;6598;p46"/>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9" name="Google Shape;6599;p46"/>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0" name="Google Shape;6600;p46"/>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1" name="Google Shape;6601;p46"/>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2" name="Google Shape;6602;p46"/>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3" name="Google Shape;6603;p46"/>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4" name="Google Shape;6604;p46"/>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5" name="Google Shape;6605;p46"/>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6" name="Google Shape;6606;p46"/>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7" name="Google Shape;6607;p46"/>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8" name="Google Shape;6608;p46"/>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9" name="Google Shape;6609;p46"/>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0" name="Google Shape;6610;p46"/>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1" name="Google Shape;6611;p46"/>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2" name="Google Shape;6612;p46"/>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3" name="Google Shape;6613;p46"/>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4" name="Google Shape;6614;p46"/>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5" name="Google Shape;6615;p46"/>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6" name="Google Shape;6616;p46"/>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7" name="Google Shape;6617;p46"/>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8" name="Google Shape;6618;p46"/>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9" name="Google Shape;6619;p46"/>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0" name="Google Shape;6620;p46"/>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1" name="Google Shape;6621;p46"/>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2" name="Google Shape;6622;p46"/>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3" name="Google Shape;6623;p46"/>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4" name="Google Shape;6624;p46"/>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5" name="Google Shape;6625;p46"/>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6" name="Google Shape;6626;p46"/>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7" name="Google Shape;6627;p46"/>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8" name="Google Shape;6628;p46"/>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9" name="Google Shape;6629;p46"/>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0" name="Google Shape;6630;p46"/>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1" name="Google Shape;6631;p46"/>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2" name="Google Shape;6632;p46"/>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3" name="Google Shape;6633;p46"/>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4" name="Google Shape;6634;p46"/>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5" name="Google Shape;6635;p46"/>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6" name="Google Shape;6636;p46"/>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7" name="Google Shape;6637;p46"/>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8" name="Google Shape;6638;p46"/>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9" name="Google Shape;6639;p46"/>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0" name="Google Shape;6640;p46"/>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1" name="Google Shape;6641;p46"/>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2" name="Google Shape;6642;p46"/>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3" name="Google Shape;6643;p46"/>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4" name="Google Shape;6644;p46"/>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5" name="Google Shape;6645;p46"/>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6" name="Google Shape;6646;p46"/>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7" name="Google Shape;6647;p46"/>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8" name="Google Shape;6648;p46"/>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9" name="Google Shape;6649;p46"/>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0" name="Google Shape;6650;p46"/>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1" name="Google Shape;6651;p46"/>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2" name="Google Shape;6652;p46"/>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3" name="Google Shape;6653;p46"/>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4" name="Google Shape;6654;p46"/>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5" name="Google Shape;6655;p46"/>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6" name="Google Shape;6656;p46"/>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7" name="Google Shape;6657;p46"/>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8" name="Google Shape;6658;p46"/>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9" name="Google Shape;6659;p46"/>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0" name="Google Shape;6660;p46"/>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1" name="Google Shape;6661;p46"/>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2" name="Google Shape;6662;p46"/>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3" name="Google Shape;6663;p46"/>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4" name="Google Shape;6664;p46"/>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5" name="Google Shape;6665;p46"/>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6" name="Google Shape;6666;p46"/>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7" name="Google Shape;6667;p46"/>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8" name="Google Shape;6668;p46"/>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9" name="Google Shape;6669;p46"/>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0" name="Google Shape;6670;p46"/>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1" name="Google Shape;6671;p46"/>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2" name="Google Shape;6672;p46"/>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3" name="Google Shape;6673;p46"/>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4" name="Google Shape;6674;p46"/>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5" name="Google Shape;6675;p46"/>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6" name="Google Shape;6676;p46"/>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7" name="Google Shape;6677;p46"/>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8" name="Google Shape;6678;p46"/>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9" name="Google Shape;6679;p46"/>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0" name="Google Shape;6680;p46"/>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1" name="Google Shape;6681;p46"/>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2" name="Google Shape;6682;p46"/>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3" name="Google Shape;6683;p46"/>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4" name="Google Shape;6684;p46"/>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5" name="Google Shape;6685;p46"/>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6" name="Google Shape;6686;p46"/>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7" name="Google Shape;6687;p46"/>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8" name="Google Shape;6688;p46"/>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9" name="Google Shape;6689;p46"/>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0" name="Google Shape;6690;p46"/>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1" name="Google Shape;6691;p46"/>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2" name="Google Shape;6692;p46"/>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3" name="Google Shape;6693;p46"/>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4" name="Google Shape;6694;p46"/>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998" name="Google Shape;5317;p41"/>
          <p:cNvSpPr txBox="1">
            <a:spLocks noGrp="1"/>
          </p:cNvSpPr>
          <p:nvPr>
            <p:ph type="title"/>
          </p:nvPr>
        </p:nvSpPr>
        <p:spPr>
          <a:xfrm>
            <a:off x="1344007" y="210215"/>
            <a:ext cx="9275036" cy="723401"/>
          </a:xfrm>
          <a:prstGeom prst="rect">
            <a:avLst/>
          </a:prstGeom>
        </p:spPr>
        <p:txBody>
          <a:bodyPr spcFirstLastPara="1" wrap="square" lIns="121900" tIns="121900" rIns="121900" bIns="121900" anchor="t" anchorCtr="0">
            <a:noAutofit/>
          </a:bodyPr>
          <a:lstStyle/>
          <a:p>
            <a:pPr lvl="0"/>
            <a:r>
              <a:rPr lang="en-US" sz="4267" dirty="0">
                <a:latin typeface="Calibri" panose="020F0502020204030204" pitchFamily="34" charset="0"/>
                <a:cs typeface="Calibri" panose="020F0502020204030204" pitchFamily="34" charset="0"/>
              </a:rPr>
              <a:t>3. </a:t>
            </a:r>
            <a:r>
              <a:rPr lang="en-US" sz="4267" dirty="0" err="1">
                <a:latin typeface="Calibri" panose="020F0502020204030204" pitchFamily="34" charset="0"/>
                <a:cs typeface="Calibri" panose="020F0502020204030204" pitchFamily="34" charset="0"/>
              </a:rPr>
              <a:t>Chọn</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dấu</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chấm</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câu</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thích</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hợp</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thay</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cho</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mỗi</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bông</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hoa</a:t>
            </a:r>
            <a:r>
              <a:rPr lang="en-US" sz="4267" dirty="0">
                <a:latin typeface="Calibri" panose="020F0502020204030204" pitchFamily="34" charset="0"/>
                <a:cs typeface="Calibri" panose="020F0502020204030204" pitchFamily="34" charset="0"/>
              </a:rPr>
              <a:t> </a:t>
            </a:r>
            <a:endParaRPr lang="en-US" sz="4267" dirty="0">
              <a:solidFill>
                <a:srgbClr val="FF0000"/>
              </a:solidFill>
              <a:latin typeface="Calibri" panose="020F0502020204030204" pitchFamily="34" charset="0"/>
              <a:cs typeface="Calibri" panose="020F0502020204030204" pitchFamily="34" charset="0"/>
            </a:endParaRPr>
          </a:p>
        </p:txBody>
      </p:sp>
      <p:sp>
        <p:nvSpPr>
          <p:cNvPr id="951" name="Google Shape;5317;p41">
            <a:extLst>
              <a:ext uri="{FF2B5EF4-FFF2-40B4-BE49-F238E27FC236}">
                <a16:creationId xmlns:a16="http://schemas.microsoft.com/office/drawing/2014/main" id="{CBC2729D-AF10-44DF-8E8C-754EEDB59A43}"/>
              </a:ext>
            </a:extLst>
          </p:cNvPr>
          <p:cNvSpPr txBox="1">
            <a:spLocks/>
          </p:cNvSpPr>
          <p:nvPr/>
        </p:nvSpPr>
        <p:spPr>
          <a:xfrm>
            <a:off x="365760" y="1985754"/>
            <a:ext cx="11441181" cy="3797825"/>
          </a:xfrm>
          <a:prstGeom prst="rect">
            <a:avLst/>
          </a:prstGeom>
          <a:solidFill>
            <a:schemeClr val="accent6">
              <a:lumMod val="20000"/>
              <a:lumOff val="8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lgn="just" defTabSz="1219170">
              <a:buClr>
                <a:srgbClr val="29486D"/>
              </a:buClr>
              <a:defRPr/>
            </a:pPr>
            <a:r>
              <a:rPr lang="vi-VN" sz="4267" b="0" kern="0" dirty="0">
                <a:solidFill>
                  <a:srgbClr val="F4F0ED">
                    <a:lumMod val="10000"/>
                  </a:srgbClr>
                </a:solidFill>
                <a:latin typeface="Calibri" panose="020F0502020204030204" pitchFamily="34" charset="0"/>
                <a:cs typeface="Calibri" panose="020F0502020204030204" pitchFamily="34" charset="0"/>
              </a:rPr>
              <a:t> Ti vi là bạn của cả gia đình em   Bố em thường thích xem thời sự   bóng đá   Mẹ em thích nghe nhạc    xem phim truyền hình. Còn em thích nhất là chương trình Thế giới động vật</a:t>
            </a:r>
            <a:endPar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endParaRPr>
          </a:p>
        </p:txBody>
      </p:sp>
      <p:pic>
        <p:nvPicPr>
          <p:cNvPr id="967" name="Picture 96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6932308" y="2815193"/>
            <a:ext cx="609600" cy="613807"/>
          </a:xfrm>
          <a:prstGeom prst="rect">
            <a:avLst/>
          </a:prstGeom>
        </p:spPr>
      </p:pic>
      <p:pic>
        <p:nvPicPr>
          <p:cNvPr id="956" name="Picture 955">
            <a:extLst>
              <a:ext uri="{FF2B5EF4-FFF2-40B4-BE49-F238E27FC236}">
                <a16:creationId xmlns:a16="http://schemas.microsoft.com/office/drawing/2014/main" id="{46A3FA59-373B-4E6E-9C38-3633F577FF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4492858" y="2821300"/>
            <a:ext cx="609600" cy="613807"/>
          </a:xfrm>
          <a:prstGeom prst="rect">
            <a:avLst/>
          </a:prstGeom>
        </p:spPr>
      </p:pic>
      <p:pic>
        <p:nvPicPr>
          <p:cNvPr id="944" name="Picture 943">
            <a:extLst>
              <a:ext uri="{FF2B5EF4-FFF2-40B4-BE49-F238E27FC236}">
                <a16:creationId xmlns:a16="http://schemas.microsoft.com/office/drawing/2014/main" id="{7D404161-0989-432B-93F2-45F6CBD84A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7699143" y="2168497"/>
            <a:ext cx="648331" cy="652803"/>
          </a:xfrm>
          <a:prstGeom prst="rect">
            <a:avLst/>
          </a:prstGeom>
        </p:spPr>
      </p:pic>
      <p:pic>
        <p:nvPicPr>
          <p:cNvPr id="939" name="Picture 938">
            <a:extLst>
              <a:ext uri="{FF2B5EF4-FFF2-40B4-BE49-F238E27FC236}">
                <a16:creationId xmlns:a16="http://schemas.microsoft.com/office/drawing/2014/main" id="{A521BD97-FD9E-4BC2-BC03-DB11DDA705B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8023309" y="933616"/>
            <a:ext cx="648331" cy="652803"/>
          </a:xfrm>
          <a:prstGeom prst="rect">
            <a:avLst/>
          </a:prstGeom>
        </p:spPr>
      </p:pic>
      <p:pic>
        <p:nvPicPr>
          <p:cNvPr id="940" name="Picture 939">
            <a:extLst>
              <a:ext uri="{FF2B5EF4-FFF2-40B4-BE49-F238E27FC236}">
                <a16:creationId xmlns:a16="http://schemas.microsoft.com/office/drawing/2014/main" id="{ED6E4F40-C9F0-4915-87E0-65AC37AC6E7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1514909" y="3429000"/>
            <a:ext cx="609600" cy="613807"/>
          </a:xfrm>
          <a:prstGeom prst="rect">
            <a:avLst/>
          </a:prstGeom>
        </p:spPr>
      </p:pic>
      <p:pic>
        <p:nvPicPr>
          <p:cNvPr id="941" name="Picture 940">
            <a:extLst>
              <a:ext uri="{FF2B5EF4-FFF2-40B4-BE49-F238E27FC236}">
                <a16:creationId xmlns:a16="http://schemas.microsoft.com/office/drawing/2014/main" id="{255841CD-2F35-4F48-A836-364B957417B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7737874" y="4134080"/>
            <a:ext cx="609600" cy="6138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55"/>
        <p:cNvGrpSpPr/>
        <p:nvPr/>
      </p:nvGrpSpPr>
      <p:grpSpPr>
        <a:xfrm>
          <a:off x="0" y="0"/>
          <a:ext cx="0" cy="0"/>
          <a:chOff x="0" y="0"/>
          <a:chExt cx="0" cy="0"/>
        </a:xfrm>
      </p:grpSpPr>
      <p:grpSp>
        <p:nvGrpSpPr>
          <p:cNvPr id="4356" name="Google Shape;4356;p41"/>
          <p:cNvGrpSpPr/>
          <p:nvPr/>
        </p:nvGrpSpPr>
        <p:grpSpPr>
          <a:xfrm>
            <a:off x="857268" y="181234"/>
            <a:ext cx="10484189" cy="6456887"/>
            <a:chOff x="642951" y="135924"/>
            <a:chExt cx="7863142" cy="4842665"/>
          </a:xfrm>
        </p:grpSpPr>
        <p:grpSp>
          <p:nvGrpSpPr>
            <p:cNvPr id="4357" name="Google Shape;4357;p41"/>
            <p:cNvGrpSpPr/>
            <p:nvPr/>
          </p:nvGrpSpPr>
          <p:grpSpPr>
            <a:xfrm>
              <a:off x="642951" y="218032"/>
              <a:ext cx="7792733" cy="4760557"/>
              <a:chOff x="642951" y="218032"/>
              <a:chExt cx="7792733" cy="4760557"/>
            </a:xfrm>
          </p:grpSpPr>
          <p:grpSp>
            <p:nvGrpSpPr>
              <p:cNvPr id="4358" name="Google Shape;4358;p41"/>
              <p:cNvGrpSpPr/>
              <p:nvPr/>
            </p:nvGrpSpPr>
            <p:grpSpPr>
              <a:xfrm rot="10800000" flipH="1">
                <a:off x="998665" y="4553005"/>
                <a:ext cx="7128265" cy="425584"/>
                <a:chOff x="808125" y="969900"/>
                <a:chExt cx="5974575" cy="333975"/>
              </a:xfrm>
            </p:grpSpPr>
            <p:sp>
              <p:nvSpPr>
                <p:cNvPr id="4359" name="Google Shape;4359;p41"/>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0" name="Google Shape;4360;p41"/>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1" name="Google Shape;4361;p41"/>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2" name="Google Shape;4362;p41"/>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3" name="Google Shape;4363;p41"/>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4" name="Google Shape;4364;p41"/>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5" name="Google Shape;4365;p41"/>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6" name="Google Shape;4366;p41"/>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7" name="Google Shape;4367;p41"/>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8" name="Google Shape;4368;p41"/>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9" name="Google Shape;4369;p41"/>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0" name="Google Shape;4370;p41"/>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1" name="Google Shape;4371;p41"/>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2" name="Google Shape;4372;p41"/>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3" name="Google Shape;4373;p41"/>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4" name="Google Shape;4374;p41"/>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5" name="Google Shape;4375;p41"/>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6" name="Google Shape;4376;p41"/>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7" name="Google Shape;4377;p41"/>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8" name="Google Shape;4378;p41"/>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9" name="Google Shape;4379;p41"/>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0" name="Google Shape;4380;p41"/>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1" name="Google Shape;4381;p41"/>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2" name="Google Shape;4382;p41"/>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383" name="Google Shape;4383;p41"/>
              <p:cNvSpPr/>
              <p:nvPr/>
            </p:nvSpPr>
            <p:spPr>
              <a:xfrm rot="10800000" flipH="1">
                <a:off x="642951" y="218032"/>
                <a:ext cx="7792733" cy="4530806"/>
              </a:xfrm>
              <a:custGeom>
                <a:avLst/>
                <a:gdLst/>
                <a:ahLst/>
                <a:cxnLst/>
                <a:rect l="l" t="t" r="r" b="b"/>
                <a:pathLst>
                  <a:path w="261260" h="142221" extrusionOk="0">
                    <a:moveTo>
                      <a:pt x="5191" y="1"/>
                    </a:moveTo>
                    <a:cubicBezTo>
                      <a:pt x="2322" y="1"/>
                      <a:pt x="0" y="1751"/>
                      <a:pt x="0" y="3918"/>
                    </a:cubicBezTo>
                    <a:lnTo>
                      <a:pt x="0" y="138303"/>
                    </a:lnTo>
                    <a:cubicBezTo>
                      <a:pt x="0" y="140470"/>
                      <a:pt x="2322" y="142220"/>
                      <a:pt x="5191" y="142220"/>
                    </a:cubicBezTo>
                    <a:lnTo>
                      <a:pt x="256056" y="142220"/>
                    </a:lnTo>
                    <a:cubicBezTo>
                      <a:pt x="258937" y="142220"/>
                      <a:pt x="261259" y="140470"/>
                      <a:pt x="261259" y="138303"/>
                    </a:cubicBezTo>
                    <a:lnTo>
                      <a:pt x="261235" y="138303"/>
                    </a:lnTo>
                    <a:lnTo>
                      <a:pt x="261235" y="3918"/>
                    </a:lnTo>
                    <a:cubicBezTo>
                      <a:pt x="261235" y="1751"/>
                      <a:pt x="258914" y="1"/>
                      <a:pt x="256044" y="1"/>
                    </a:cubicBez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84" name="Google Shape;4384;p41"/>
            <p:cNvGrpSpPr/>
            <p:nvPr/>
          </p:nvGrpSpPr>
          <p:grpSpPr>
            <a:xfrm>
              <a:off x="695553" y="135924"/>
              <a:ext cx="7810541" cy="4525622"/>
              <a:chOff x="488150" y="1113350"/>
              <a:chExt cx="6569000" cy="3604350"/>
            </a:xfrm>
          </p:grpSpPr>
          <p:sp>
            <p:nvSpPr>
              <p:cNvPr id="4385" name="Google Shape;4385;p41"/>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6" name="Google Shape;4386;p41"/>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7" name="Google Shape;4387;p41"/>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8" name="Google Shape;4388;p41"/>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9" name="Google Shape;4389;p41"/>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0" name="Google Shape;4390;p41"/>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1" name="Google Shape;4391;p41"/>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2" name="Google Shape;4392;p41"/>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3" name="Google Shape;4393;p41"/>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4" name="Google Shape;4394;p41"/>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5" name="Google Shape;4395;p41"/>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6" name="Google Shape;4396;p41"/>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7" name="Google Shape;4397;p41"/>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8" name="Google Shape;4398;p41"/>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9" name="Google Shape;4399;p41"/>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0" name="Google Shape;4400;p41"/>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1" name="Google Shape;4401;p41"/>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2" name="Google Shape;4402;p41"/>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3" name="Google Shape;4403;p41"/>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4" name="Google Shape;4404;p41"/>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5" name="Google Shape;4405;p41"/>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6" name="Google Shape;4406;p41"/>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7" name="Google Shape;4407;p41"/>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8" name="Google Shape;4408;p41"/>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9" name="Google Shape;4409;p41"/>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0" name="Google Shape;4410;p41"/>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1" name="Google Shape;4411;p41"/>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2" name="Google Shape;4412;p41"/>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3" name="Google Shape;4413;p41"/>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4" name="Google Shape;4414;p41"/>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5" name="Google Shape;4415;p41"/>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6" name="Google Shape;4416;p41"/>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7" name="Google Shape;4417;p41"/>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8" name="Google Shape;4418;p41"/>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9" name="Google Shape;4419;p41"/>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0" name="Google Shape;4420;p41"/>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1" name="Google Shape;4421;p41"/>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2" name="Google Shape;4422;p41"/>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3" name="Google Shape;4423;p41"/>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4" name="Google Shape;4424;p41"/>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5" name="Google Shape;4425;p41"/>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6" name="Google Shape;4426;p41"/>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7" name="Google Shape;4427;p41"/>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8" name="Google Shape;4428;p41"/>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9" name="Google Shape;4429;p41"/>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0" name="Google Shape;4430;p41"/>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1" name="Google Shape;4431;p41"/>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2" name="Google Shape;4432;p41"/>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3" name="Google Shape;4433;p41"/>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4" name="Google Shape;4434;p41"/>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5" name="Google Shape;4435;p41"/>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6" name="Google Shape;4436;p41"/>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7" name="Google Shape;4437;p41"/>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8" name="Google Shape;4438;p41"/>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9" name="Google Shape;4439;p41"/>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0" name="Google Shape;4440;p41"/>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1" name="Google Shape;4441;p41"/>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2" name="Google Shape;4442;p41"/>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3" name="Google Shape;4443;p41"/>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4" name="Google Shape;4444;p41"/>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5" name="Google Shape;4445;p41"/>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6" name="Google Shape;4446;p41"/>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7" name="Google Shape;4447;p41"/>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8" name="Google Shape;4448;p41"/>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9" name="Google Shape;4449;p41"/>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0" name="Google Shape;4450;p41"/>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1" name="Google Shape;4451;p41"/>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2" name="Google Shape;4452;p41"/>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3" name="Google Shape;4453;p41"/>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4" name="Google Shape;4454;p41"/>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5" name="Google Shape;4455;p41"/>
              <p:cNvSpPr/>
              <p:nvPr/>
            </p:nvSpPr>
            <p:spPr>
              <a:xfrm>
                <a:off x="931650" y="1166650"/>
                <a:ext cx="25" cy="25"/>
              </a:xfrm>
              <a:custGeom>
                <a:avLst/>
                <a:gdLst/>
                <a:ahLst/>
                <a:cxnLst/>
                <a:rect l="l" t="t" r="r" b="b"/>
                <a:pathLst>
                  <a:path w="1" h="1" extrusionOk="0">
                    <a:moveTo>
                      <a:pt x="1" y="0"/>
                    </a:move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6" name="Google Shape;4456;p41"/>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7" name="Google Shape;4457;p41"/>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8" name="Google Shape;4458;p41"/>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9" name="Google Shape;4459;p41"/>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0" name="Google Shape;4460;p41"/>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1" name="Google Shape;4461;p41"/>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2" name="Google Shape;4462;p41"/>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3" name="Google Shape;4463;p41"/>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4" name="Google Shape;4464;p41"/>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5" name="Google Shape;4465;p41"/>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6" name="Google Shape;4466;p41"/>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7" name="Google Shape;4467;p41"/>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8" name="Google Shape;4468;p41"/>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9" name="Google Shape;4469;p41"/>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0" name="Google Shape;4470;p41"/>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1" name="Google Shape;4471;p41"/>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2" name="Google Shape;4472;p41"/>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3" name="Google Shape;4473;p41"/>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4" name="Google Shape;4474;p41"/>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5" name="Google Shape;4475;p41"/>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6" name="Google Shape;4476;p41"/>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7" name="Google Shape;4477;p41"/>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8" name="Google Shape;4478;p41"/>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9" name="Google Shape;4479;p41"/>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0" name="Google Shape;4480;p41"/>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1" name="Google Shape;4481;p41"/>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2" name="Google Shape;4482;p41"/>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3" name="Google Shape;4483;p41"/>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4" name="Google Shape;4484;p41"/>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5" name="Google Shape;4485;p41"/>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6" name="Google Shape;4486;p41"/>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7" name="Google Shape;4487;p41"/>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8" name="Google Shape;4488;p41"/>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9" name="Google Shape;4489;p41"/>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0" name="Google Shape;4490;p41"/>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1" name="Google Shape;4491;p41"/>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2" name="Google Shape;4492;p41"/>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3" name="Google Shape;4493;p41"/>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4" name="Google Shape;4494;p41"/>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5" name="Google Shape;4495;p41"/>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6" name="Google Shape;4496;p41"/>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7" name="Google Shape;4497;p41"/>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8" name="Google Shape;4498;p41"/>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9" name="Google Shape;4499;p41"/>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0" name="Google Shape;4500;p41"/>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1" name="Google Shape;4501;p41"/>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2" name="Google Shape;4502;p41"/>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3" name="Google Shape;4503;p41"/>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4" name="Google Shape;4504;p41"/>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5" name="Google Shape;4505;p41"/>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6" name="Google Shape;4506;p41"/>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7" name="Google Shape;4507;p41"/>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8" name="Google Shape;4508;p41"/>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9" name="Google Shape;4509;p41"/>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0" name="Google Shape;4510;p41"/>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1" name="Google Shape;4511;p41"/>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2" name="Google Shape;4512;p41"/>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3" name="Google Shape;4513;p41"/>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4" name="Google Shape;4514;p41"/>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5" name="Google Shape;4515;p41"/>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6" name="Google Shape;4516;p41"/>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7" name="Google Shape;4517;p41"/>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8" name="Google Shape;4518;p41"/>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9" name="Google Shape;4519;p41"/>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0" name="Google Shape;4520;p41"/>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1" name="Google Shape;4521;p41"/>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2" name="Google Shape;4522;p41"/>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3" name="Google Shape;4523;p41"/>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4" name="Google Shape;4524;p41"/>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5" name="Google Shape;4525;p41"/>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6" name="Google Shape;4526;p41"/>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7" name="Google Shape;4527;p41"/>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8" name="Google Shape;4528;p41"/>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9" name="Google Shape;4529;p41"/>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0" name="Google Shape;4530;p41"/>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1" name="Google Shape;4531;p41"/>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2" name="Google Shape;4532;p41"/>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3" name="Google Shape;4533;p41"/>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4" name="Google Shape;4534;p41"/>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5" name="Google Shape;4535;p41"/>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6" name="Google Shape;4536;p41"/>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7" name="Google Shape;4537;p41"/>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8" name="Google Shape;4538;p41"/>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9" name="Google Shape;4539;p41"/>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0" name="Google Shape;4540;p41"/>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1" name="Google Shape;4541;p41"/>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2" name="Google Shape;4542;p41"/>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3" name="Google Shape;4543;p41"/>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4" name="Google Shape;4544;p41"/>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5" name="Google Shape;4545;p41"/>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6" name="Google Shape;4546;p41"/>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7" name="Google Shape;4547;p41"/>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8" name="Google Shape;4548;p41"/>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9" name="Google Shape;4549;p41"/>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0" name="Google Shape;4550;p41"/>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1" name="Google Shape;4551;p41"/>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2" name="Google Shape;4552;p41"/>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3" name="Google Shape;4553;p41"/>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4" name="Google Shape;4554;p41"/>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5" name="Google Shape;4555;p41"/>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6" name="Google Shape;4556;p41"/>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7" name="Google Shape;4557;p41"/>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8" name="Google Shape;4558;p41"/>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9" name="Google Shape;4559;p41"/>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0" name="Google Shape;4560;p41"/>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1" name="Google Shape;4561;p41"/>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2" name="Google Shape;4562;p41"/>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3" name="Google Shape;4563;p41"/>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4" name="Google Shape;4564;p41"/>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5" name="Google Shape;4565;p41"/>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6" name="Google Shape;4566;p41"/>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7" name="Google Shape;4567;p41"/>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8" name="Google Shape;4568;p41"/>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9" name="Google Shape;4569;p41"/>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0" name="Google Shape;4570;p41"/>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1" name="Google Shape;4571;p41"/>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2" name="Google Shape;4572;p41"/>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3" name="Google Shape;4573;p41"/>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4" name="Google Shape;4574;p41"/>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5" name="Google Shape;4575;p41"/>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6" name="Google Shape;4576;p41"/>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7" name="Google Shape;4577;p41"/>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8" name="Google Shape;4578;p41"/>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9" name="Google Shape;4579;p41"/>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0" name="Google Shape;4580;p41"/>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1" name="Google Shape;4581;p41"/>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2" name="Google Shape;4582;p41"/>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3" name="Google Shape;4583;p41"/>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4" name="Google Shape;4584;p41"/>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5" name="Google Shape;4585;p41"/>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6" name="Google Shape;4586;p41"/>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7" name="Google Shape;4587;p41"/>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8" name="Google Shape;4588;p41"/>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9" name="Google Shape;4589;p41"/>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0" name="Google Shape;4590;p41"/>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1" name="Google Shape;4591;p41"/>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2" name="Google Shape;4592;p41"/>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3" name="Google Shape;4593;p41"/>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4" name="Google Shape;4594;p41"/>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5" name="Google Shape;4595;p41"/>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6" name="Google Shape;4596;p41"/>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7" name="Google Shape;4597;p41"/>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8" name="Google Shape;4598;p41"/>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9" name="Google Shape;4599;p41"/>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0" name="Google Shape;4600;p41"/>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1" name="Google Shape;4601;p41"/>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2" name="Google Shape;4602;p41"/>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3" name="Google Shape;4603;p41"/>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4" name="Google Shape;4604;p41"/>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5" name="Google Shape;4605;p41"/>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6" name="Google Shape;4606;p41"/>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7" name="Google Shape;4607;p41"/>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8" name="Google Shape;4608;p41"/>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9" name="Google Shape;4609;p41"/>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0" name="Google Shape;4610;p41"/>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1" name="Google Shape;4611;p41"/>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2" name="Google Shape;4612;p41"/>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3" name="Google Shape;4613;p41"/>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4" name="Google Shape;4614;p41"/>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5" name="Google Shape;4615;p41"/>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6" name="Google Shape;4616;p41"/>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7" name="Google Shape;4617;p41"/>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8" name="Google Shape;4618;p41"/>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9" name="Google Shape;4619;p41"/>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0" name="Google Shape;4620;p41"/>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1" name="Google Shape;4621;p41"/>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2" name="Google Shape;4622;p41"/>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3" name="Google Shape;4623;p41"/>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4" name="Google Shape;4624;p41"/>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5" name="Google Shape;4625;p41"/>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6" name="Google Shape;4626;p41"/>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7" name="Google Shape;4627;p41"/>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8" name="Google Shape;4628;p41"/>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9" name="Google Shape;4629;p41"/>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0" name="Google Shape;4630;p41"/>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1" name="Google Shape;4631;p41"/>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2" name="Google Shape;4632;p41"/>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3" name="Google Shape;4633;p41"/>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4" name="Google Shape;4634;p41"/>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5" name="Google Shape;4635;p41"/>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6" name="Google Shape;4636;p41"/>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7" name="Google Shape;4637;p41"/>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8" name="Google Shape;4638;p41"/>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9" name="Google Shape;4639;p41"/>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0" name="Google Shape;4640;p41"/>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1" name="Google Shape;4641;p41"/>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2" name="Google Shape;4642;p41"/>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3" name="Google Shape;4643;p41"/>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4" name="Google Shape;4644;p41"/>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5" name="Google Shape;4645;p41"/>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6" name="Google Shape;4646;p41"/>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7" name="Google Shape;4647;p41"/>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8" name="Google Shape;4648;p41"/>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9" name="Google Shape;4649;p41"/>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0" name="Google Shape;4650;p41"/>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1" name="Google Shape;4651;p41"/>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2" name="Google Shape;4652;p41"/>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3" name="Google Shape;4653;p41"/>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4" name="Google Shape;4654;p41"/>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5" name="Google Shape;4655;p41"/>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6" name="Google Shape;4656;p41"/>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7" name="Google Shape;4657;p41"/>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8" name="Google Shape;4658;p41"/>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9" name="Google Shape;4659;p41"/>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0" name="Google Shape;4660;p41"/>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1" name="Google Shape;4661;p41"/>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2" name="Google Shape;4662;p41"/>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3" name="Google Shape;4663;p41"/>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4" name="Google Shape;4664;p41"/>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5" name="Google Shape;4665;p41"/>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6" name="Google Shape;4666;p41"/>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7" name="Google Shape;4667;p41"/>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8" name="Google Shape;4668;p41"/>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9" name="Google Shape;4669;p41"/>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0" name="Google Shape;4670;p41"/>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1" name="Google Shape;4671;p41"/>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2" name="Google Shape;4672;p41"/>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3" name="Google Shape;4673;p41"/>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4" name="Google Shape;4674;p41"/>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5" name="Google Shape;4675;p41"/>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6" name="Google Shape;4676;p41"/>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7" name="Google Shape;4677;p41"/>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8" name="Google Shape;4678;p41"/>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9" name="Google Shape;4679;p41"/>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0" name="Google Shape;4680;p41"/>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1" name="Google Shape;4681;p41"/>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2" name="Google Shape;4682;p41"/>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3" name="Google Shape;4683;p41"/>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4" name="Google Shape;4684;p41"/>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5" name="Google Shape;4685;p41"/>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6" name="Google Shape;4686;p41"/>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7" name="Google Shape;4687;p41"/>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8" name="Google Shape;4688;p41"/>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9" name="Google Shape;4689;p41"/>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0" name="Google Shape;4690;p41"/>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1" name="Google Shape;4691;p41"/>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2" name="Google Shape;4692;p41"/>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3" name="Google Shape;4693;p41"/>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4" name="Google Shape;4694;p41"/>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5" name="Google Shape;4695;p41"/>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6" name="Google Shape;4696;p41"/>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7" name="Google Shape;4697;p41"/>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8" name="Google Shape;4698;p41"/>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9" name="Google Shape;4699;p41"/>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0" name="Google Shape;4700;p41"/>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1" name="Google Shape;4701;p41"/>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2" name="Google Shape;4702;p41"/>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3" name="Google Shape;4703;p41"/>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4" name="Google Shape;4704;p41"/>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5" name="Google Shape;4705;p41"/>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6" name="Google Shape;4706;p41"/>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7" name="Google Shape;4707;p41"/>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8" name="Google Shape;4708;p41"/>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9" name="Google Shape;4709;p41"/>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0" name="Google Shape;4710;p41"/>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1" name="Google Shape;4711;p41"/>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2" name="Google Shape;4712;p41"/>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3" name="Google Shape;4713;p41"/>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4" name="Google Shape;4714;p41"/>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5" name="Google Shape;4715;p41"/>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6" name="Google Shape;4716;p41"/>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7" name="Google Shape;4717;p41"/>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8" name="Google Shape;4718;p41"/>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9" name="Google Shape;4719;p41"/>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0" name="Google Shape;4720;p41"/>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1" name="Google Shape;4721;p41"/>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2" name="Google Shape;4722;p41"/>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3" name="Google Shape;4723;p41"/>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4" name="Google Shape;4724;p41"/>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5" name="Google Shape;4725;p41"/>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6" name="Google Shape;4726;p41"/>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7" name="Google Shape;4727;p41"/>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8" name="Google Shape;4728;p41"/>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9" name="Google Shape;4729;p41"/>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0" name="Google Shape;4730;p41"/>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1" name="Google Shape;4731;p41"/>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2" name="Google Shape;4732;p41"/>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3" name="Google Shape;4733;p41"/>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4" name="Google Shape;4734;p41"/>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5" name="Google Shape;4735;p41"/>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6" name="Google Shape;4736;p41"/>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7" name="Google Shape;4737;p41"/>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8" name="Google Shape;4738;p41"/>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9" name="Google Shape;4739;p41"/>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0" name="Google Shape;4740;p41"/>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1" name="Google Shape;4741;p41"/>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2" name="Google Shape;4742;p41"/>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3" name="Google Shape;4743;p41"/>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4" name="Google Shape;4744;p41"/>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5" name="Google Shape;4745;p41"/>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6" name="Google Shape;4746;p41"/>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7" name="Google Shape;4747;p41"/>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8" name="Google Shape;4748;p41"/>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9" name="Google Shape;4749;p41"/>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0" name="Google Shape;4750;p41"/>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1" name="Google Shape;4751;p41"/>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2" name="Google Shape;4752;p41"/>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3" name="Google Shape;4753;p41"/>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4" name="Google Shape;4754;p41"/>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5" name="Google Shape;4755;p41"/>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6" name="Google Shape;4756;p41"/>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7" name="Google Shape;4757;p41"/>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8" name="Google Shape;4758;p41"/>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9" name="Google Shape;4759;p41"/>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0" name="Google Shape;4760;p41"/>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1" name="Google Shape;4761;p41"/>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2" name="Google Shape;4762;p41"/>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3" name="Google Shape;4763;p41"/>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4" name="Google Shape;4764;p41"/>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5" name="Google Shape;4765;p41"/>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6" name="Google Shape;4766;p41"/>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7" name="Google Shape;4767;p41"/>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8" name="Google Shape;4768;p41"/>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9" name="Google Shape;4769;p41"/>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0" name="Google Shape;4770;p41"/>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1" name="Google Shape;4771;p41"/>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2" name="Google Shape;4772;p41"/>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3" name="Google Shape;4773;p41"/>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4" name="Google Shape;4774;p41"/>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5" name="Google Shape;4775;p41"/>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6" name="Google Shape;4776;p41"/>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7" name="Google Shape;4777;p41"/>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8" name="Google Shape;4778;p41"/>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9" name="Google Shape;4779;p41"/>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0" name="Google Shape;4780;p41"/>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1" name="Google Shape;4781;p41"/>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2" name="Google Shape;4782;p41"/>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3" name="Google Shape;4783;p41"/>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4" name="Google Shape;4784;p41"/>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5" name="Google Shape;4785;p41"/>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6" name="Google Shape;4786;p41"/>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7" name="Google Shape;4787;p41"/>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8" name="Google Shape;4788;p41"/>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9" name="Google Shape;4789;p41"/>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0" name="Google Shape;4790;p41"/>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1" name="Google Shape;4791;p41"/>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2" name="Google Shape;4792;p41"/>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3" name="Google Shape;4793;p41"/>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4" name="Google Shape;4794;p41"/>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5" name="Google Shape;4795;p41"/>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6" name="Google Shape;4796;p41"/>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7" name="Google Shape;4797;p41"/>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8" name="Google Shape;4798;p41"/>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9" name="Google Shape;4799;p41"/>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0" name="Google Shape;4800;p41"/>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1" name="Google Shape;4801;p41"/>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2" name="Google Shape;4802;p41"/>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3" name="Google Shape;4803;p41"/>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4" name="Google Shape;4804;p41"/>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5" name="Google Shape;4805;p41"/>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6" name="Google Shape;4806;p41"/>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7" name="Google Shape;4807;p41"/>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8" name="Google Shape;4808;p41"/>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9" name="Google Shape;4809;p41"/>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0" name="Google Shape;4810;p41"/>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1" name="Google Shape;4811;p41"/>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2" name="Google Shape;4812;p41"/>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3" name="Google Shape;4813;p41"/>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4" name="Google Shape;4814;p41"/>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5" name="Google Shape;4815;p41"/>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6" name="Google Shape;4816;p41"/>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7" name="Google Shape;4817;p41"/>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8" name="Google Shape;4818;p41"/>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9" name="Google Shape;4819;p41"/>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0" name="Google Shape;4820;p41"/>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1" name="Google Shape;4821;p41"/>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2" name="Google Shape;4822;p41"/>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3" name="Google Shape;4823;p41"/>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4" name="Google Shape;4824;p41"/>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5" name="Google Shape;4825;p41"/>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6" name="Google Shape;4826;p41"/>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7" name="Google Shape;4827;p41"/>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8" name="Google Shape;4828;p41"/>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9" name="Google Shape;4829;p41"/>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0" name="Google Shape;4830;p41"/>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1" name="Google Shape;4831;p41"/>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2" name="Google Shape;4832;p41"/>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3" name="Google Shape;4833;p41"/>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4" name="Google Shape;4834;p41"/>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5" name="Google Shape;4835;p41"/>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6" name="Google Shape;4836;p41"/>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7" name="Google Shape;4837;p41"/>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8" name="Google Shape;4838;p41"/>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9" name="Google Shape;4839;p41"/>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0" name="Google Shape;4840;p41"/>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1" name="Google Shape;4841;p41"/>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2" name="Google Shape;4842;p41"/>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3" name="Google Shape;4843;p41"/>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4" name="Google Shape;4844;p41"/>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5" name="Google Shape;4845;p41"/>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6" name="Google Shape;4846;p41"/>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7" name="Google Shape;4847;p41"/>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8" name="Google Shape;4848;p41"/>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9" name="Google Shape;4849;p41"/>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0" name="Google Shape;4850;p41"/>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1" name="Google Shape;4851;p41"/>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2" name="Google Shape;4852;p41"/>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3" name="Google Shape;4853;p41"/>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4" name="Google Shape;4854;p41"/>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5" name="Google Shape;4855;p41"/>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6" name="Google Shape;4856;p41"/>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7" name="Google Shape;4857;p41"/>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8" name="Google Shape;4858;p41"/>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9" name="Google Shape;4859;p41"/>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0" name="Google Shape;4860;p41"/>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1" name="Google Shape;4861;p41"/>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2" name="Google Shape;4862;p41"/>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3" name="Google Shape;4863;p41"/>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4" name="Google Shape;4864;p41"/>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5" name="Google Shape;4865;p41"/>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6" name="Google Shape;4866;p41"/>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7" name="Google Shape;4867;p41"/>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8" name="Google Shape;4868;p41"/>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9" name="Google Shape;4869;p41"/>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0" name="Google Shape;4870;p41"/>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1" name="Google Shape;4871;p41"/>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2" name="Google Shape;4872;p41"/>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3" name="Google Shape;4873;p41"/>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4" name="Google Shape;4874;p41"/>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5" name="Google Shape;4875;p41"/>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6" name="Google Shape;4876;p41"/>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7" name="Google Shape;4877;p41"/>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8" name="Google Shape;4878;p41"/>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9" name="Google Shape;4879;p41"/>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0" name="Google Shape;4880;p41"/>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1" name="Google Shape;4881;p41"/>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2" name="Google Shape;4882;p41"/>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3" name="Google Shape;4883;p41"/>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4" name="Google Shape;4884;p41"/>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5" name="Google Shape;4885;p41"/>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6" name="Google Shape;4886;p41"/>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7" name="Google Shape;4887;p41"/>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8" name="Google Shape;4888;p41"/>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9" name="Google Shape;4889;p41"/>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0" name="Google Shape;4890;p41"/>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1" name="Google Shape;4891;p41"/>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2" name="Google Shape;4892;p41"/>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3" name="Google Shape;4893;p41"/>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4" name="Google Shape;4894;p41"/>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5" name="Google Shape;4895;p41"/>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6" name="Google Shape;4896;p41"/>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7" name="Google Shape;4897;p41"/>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8" name="Google Shape;4898;p41"/>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9" name="Google Shape;4899;p41"/>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0" name="Google Shape;4900;p41"/>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1" name="Google Shape;4901;p41"/>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2" name="Google Shape;4902;p41"/>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3" name="Google Shape;4903;p41"/>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4" name="Google Shape;4904;p41"/>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5" name="Google Shape;4905;p41"/>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6" name="Google Shape;4906;p41"/>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7" name="Google Shape;4907;p41"/>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8" name="Google Shape;4908;p41"/>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9" name="Google Shape;4909;p41"/>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0" name="Google Shape;4910;p41"/>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1" name="Google Shape;4911;p41"/>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2" name="Google Shape;4912;p41"/>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3" name="Google Shape;4913;p41"/>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4" name="Google Shape;4914;p41"/>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5" name="Google Shape;4915;p41"/>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6" name="Google Shape;4916;p41"/>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7" name="Google Shape;4917;p41"/>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8" name="Google Shape;4918;p41"/>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9" name="Google Shape;4919;p41"/>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0" name="Google Shape;4920;p41"/>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1" name="Google Shape;4921;p41"/>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2" name="Google Shape;4922;p41"/>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3" name="Google Shape;4923;p41"/>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4" name="Google Shape;4924;p41"/>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5" name="Google Shape;4925;p41"/>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6" name="Google Shape;4926;p41"/>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7" name="Google Shape;4927;p41"/>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8" name="Google Shape;4928;p41"/>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9" name="Google Shape;4929;p41"/>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0" name="Google Shape;4930;p41"/>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1" name="Google Shape;4931;p41"/>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2" name="Google Shape;4932;p41"/>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3" name="Google Shape;4933;p41"/>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4" name="Google Shape;4934;p41"/>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5" name="Google Shape;4935;p41"/>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6" name="Google Shape;4936;p41"/>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7" name="Google Shape;4937;p41"/>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8" name="Google Shape;4938;p41"/>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9" name="Google Shape;4939;p41"/>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0" name="Google Shape;4940;p41"/>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1" name="Google Shape;4941;p41"/>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2" name="Google Shape;4942;p41"/>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3" name="Google Shape;4943;p41"/>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4" name="Google Shape;4944;p41"/>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5" name="Google Shape;4945;p41"/>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6" name="Google Shape;4946;p41"/>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7" name="Google Shape;4947;p41"/>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8" name="Google Shape;4948;p41"/>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9" name="Google Shape;4949;p41"/>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0" name="Google Shape;4950;p41"/>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1" name="Google Shape;4951;p41"/>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2" name="Google Shape;4952;p41"/>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3" name="Google Shape;4953;p41"/>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4" name="Google Shape;4954;p41"/>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5" name="Google Shape;4955;p41"/>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6" name="Google Shape;4956;p41"/>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7" name="Google Shape;4957;p41"/>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8" name="Google Shape;4958;p41"/>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9" name="Google Shape;4959;p41"/>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0" name="Google Shape;4960;p41"/>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1" name="Google Shape;4961;p41"/>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2" name="Google Shape;4962;p41"/>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3" name="Google Shape;4963;p41"/>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4" name="Google Shape;4964;p41"/>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5" name="Google Shape;4965;p41"/>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6" name="Google Shape;4966;p41"/>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7" name="Google Shape;4967;p41"/>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8" name="Google Shape;4968;p41"/>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9" name="Google Shape;4969;p41"/>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0" name="Google Shape;4970;p41"/>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1" name="Google Shape;4971;p41"/>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2" name="Google Shape;4972;p41"/>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3" name="Google Shape;4973;p41"/>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4" name="Google Shape;4974;p41"/>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5" name="Google Shape;4975;p41"/>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6" name="Google Shape;4976;p41"/>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7" name="Google Shape;4977;p41"/>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8" name="Google Shape;4978;p41"/>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9" name="Google Shape;4979;p41"/>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0" name="Google Shape;4980;p41"/>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1" name="Google Shape;4981;p41"/>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2" name="Google Shape;4982;p41"/>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3" name="Google Shape;4983;p41"/>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4" name="Google Shape;4984;p41"/>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5" name="Google Shape;4985;p41"/>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6" name="Google Shape;4986;p41"/>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7" name="Google Shape;4987;p41"/>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8" name="Google Shape;4988;p41"/>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9" name="Google Shape;4989;p41"/>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0" name="Google Shape;4990;p41"/>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1" name="Google Shape;4991;p41"/>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2" name="Google Shape;4992;p41"/>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3" name="Google Shape;4993;p41"/>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4" name="Google Shape;4994;p41"/>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5" name="Google Shape;4995;p41"/>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6" name="Google Shape;4996;p41"/>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7" name="Google Shape;4997;p41"/>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8" name="Google Shape;4998;p41"/>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9" name="Google Shape;4999;p41"/>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0" name="Google Shape;5000;p41"/>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1" name="Google Shape;5001;p41"/>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2" name="Google Shape;5002;p41"/>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3" name="Google Shape;5003;p41"/>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4" name="Google Shape;5004;p41"/>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5" name="Google Shape;5005;p41"/>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6" name="Google Shape;5006;p41"/>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7" name="Google Shape;5007;p41"/>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8" name="Google Shape;5008;p41"/>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9" name="Google Shape;5009;p41"/>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0" name="Google Shape;5010;p41"/>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1" name="Google Shape;5011;p41"/>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2" name="Google Shape;5012;p41"/>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3" name="Google Shape;5013;p41"/>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4" name="Google Shape;5014;p41"/>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5" name="Google Shape;5015;p41"/>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6" name="Google Shape;5016;p41"/>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7" name="Google Shape;5017;p41"/>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8" name="Google Shape;5018;p41"/>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9" name="Google Shape;5019;p41"/>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0" name="Google Shape;5020;p41"/>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1" name="Google Shape;5021;p41"/>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2" name="Google Shape;5022;p41"/>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3" name="Google Shape;5023;p41"/>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4" name="Google Shape;5024;p41"/>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5" name="Google Shape;5025;p41"/>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6" name="Google Shape;5026;p41"/>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7" name="Google Shape;5027;p41"/>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8" name="Google Shape;5028;p41"/>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9" name="Google Shape;5029;p41"/>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0" name="Google Shape;5030;p41"/>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1" name="Google Shape;5031;p41"/>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2" name="Google Shape;5032;p41"/>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3" name="Google Shape;5033;p41"/>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4" name="Google Shape;5034;p41"/>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5" name="Google Shape;5035;p41"/>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6" name="Google Shape;5036;p41"/>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7" name="Google Shape;5037;p41"/>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8" name="Google Shape;5038;p41"/>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9" name="Google Shape;5039;p41"/>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0" name="Google Shape;5040;p41"/>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1" name="Google Shape;5041;p41"/>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2" name="Google Shape;5042;p41"/>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3" name="Google Shape;5043;p41"/>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4" name="Google Shape;5044;p41"/>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5" name="Google Shape;5045;p41"/>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6" name="Google Shape;5046;p41"/>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7" name="Google Shape;5047;p41"/>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8" name="Google Shape;5048;p41"/>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9" name="Google Shape;5049;p41"/>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0" name="Google Shape;5050;p41"/>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1" name="Google Shape;5051;p41"/>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2" name="Google Shape;5052;p41"/>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3" name="Google Shape;5053;p41"/>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4" name="Google Shape;5054;p41"/>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5" name="Google Shape;5055;p41"/>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6" name="Google Shape;5056;p41"/>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7" name="Google Shape;5057;p41"/>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8" name="Google Shape;5058;p41"/>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9" name="Google Shape;5059;p41"/>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0" name="Google Shape;5060;p41"/>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1" name="Google Shape;5061;p41"/>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2" name="Google Shape;5062;p41"/>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3" name="Google Shape;5063;p41"/>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4" name="Google Shape;5064;p41"/>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5" name="Google Shape;5065;p41"/>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6" name="Google Shape;5066;p41"/>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7" name="Google Shape;5067;p41"/>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8" name="Google Shape;5068;p41"/>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9" name="Google Shape;5069;p41"/>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0" name="Google Shape;5070;p41"/>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1" name="Google Shape;5071;p41"/>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2" name="Google Shape;5072;p41"/>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3" name="Google Shape;5073;p41"/>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4" name="Google Shape;5074;p41"/>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5" name="Google Shape;5075;p41"/>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6" name="Google Shape;5076;p41"/>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7" name="Google Shape;5077;p41"/>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8" name="Google Shape;5078;p41"/>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9" name="Google Shape;5079;p41"/>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0" name="Google Shape;5080;p41"/>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1" name="Google Shape;5081;p41"/>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2" name="Google Shape;5082;p41"/>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3" name="Google Shape;5083;p41"/>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4" name="Google Shape;5084;p41"/>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5" name="Google Shape;5085;p41"/>
              <p:cNvSpPr/>
              <p:nvPr/>
            </p:nvSpPr>
            <p:spPr>
              <a:xfrm>
                <a:off x="3071200" y="112825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6" name="Google Shape;5086;p41"/>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7" name="Google Shape;5087;p41"/>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8" name="Google Shape;5088;p41"/>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9" name="Google Shape;5089;p41"/>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0" name="Google Shape;5090;p41"/>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1" name="Google Shape;5091;p41"/>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2" name="Google Shape;5092;p41"/>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3" name="Google Shape;5093;p41"/>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4" name="Google Shape;5094;p41"/>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5" name="Google Shape;5095;p41"/>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6" name="Google Shape;5096;p41"/>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7" name="Google Shape;5097;p41"/>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8" name="Google Shape;5098;p41"/>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9" name="Google Shape;5099;p41"/>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0" name="Google Shape;5100;p41"/>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1" name="Google Shape;5101;p41"/>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2" name="Google Shape;5102;p41"/>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3" name="Google Shape;5103;p41"/>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4" name="Google Shape;5104;p41"/>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5" name="Google Shape;5105;p41"/>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6" name="Google Shape;5106;p41"/>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7" name="Google Shape;5107;p41"/>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8" name="Google Shape;5108;p41"/>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9" name="Google Shape;5109;p41"/>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0" name="Google Shape;5110;p41"/>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1" name="Google Shape;5111;p41"/>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2" name="Google Shape;5112;p41"/>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3" name="Google Shape;5113;p41"/>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4" name="Google Shape;5114;p41"/>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5" name="Google Shape;5115;p41"/>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6" name="Google Shape;5116;p41"/>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7" name="Google Shape;5117;p41"/>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8" name="Google Shape;5118;p41"/>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9" name="Google Shape;5119;p41"/>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0" name="Google Shape;5120;p41"/>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1" name="Google Shape;5121;p41"/>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2" name="Google Shape;5122;p41"/>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3" name="Google Shape;5123;p41"/>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4" name="Google Shape;5124;p41"/>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5" name="Google Shape;5125;p41"/>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6" name="Google Shape;5126;p41"/>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7" name="Google Shape;5127;p41"/>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8" name="Google Shape;5128;p41"/>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9" name="Google Shape;5129;p41"/>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0" name="Google Shape;5130;p41"/>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1" name="Google Shape;5131;p41"/>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2" name="Google Shape;5132;p41"/>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3" name="Google Shape;5133;p41"/>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4" name="Google Shape;5134;p41"/>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5" name="Google Shape;5135;p41"/>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6" name="Google Shape;5136;p41"/>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7" name="Google Shape;5137;p41"/>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8" name="Google Shape;5138;p41"/>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9" name="Google Shape;5139;p41"/>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0" name="Google Shape;5140;p41"/>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1" name="Google Shape;5141;p41"/>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2" name="Google Shape;5142;p41"/>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3" name="Google Shape;5143;p41"/>
              <p:cNvSpPr/>
              <p:nvPr/>
            </p:nvSpPr>
            <p:spPr>
              <a:xfrm>
                <a:off x="5055375" y="1130325"/>
                <a:ext cx="22950" cy="6575"/>
              </a:xfrm>
              <a:custGeom>
                <a:avLst/>
                <a:gdLst/>
                <a:ahLst/>
                <a:cxnLst/>
                <a:rect l="l" t="t" r="r" b="b"/>
                <a:pathLst>
                  <a:path w="918" h="263" extrusionOk="0">
                    <a:moveTo>
                      <a:pt x="477" y="1"/>
                    </a:moveTo>
                    <a:cubicBezTo>
                      <a:pt x="322" y="1"/>
                      <a:pt x="191" y="36"/>
                      <a:pt x="84" y="144"/>
                    </a:cubicBezTo>
                    <a:cubicBezTo>
                      <a:pt x="60" y="179"/>
                      <a:pt x="25" y="215"/>
                      <a:pt x="1" y="263"/>
                    </a:cubicBezTo>
                    <a:lnTo>
                      <a:pt x="918" y="263"/>
                    </a:lnTo>
                    <a:cubicBezTo>
                      <a:pt x="906" y="239"/>
                      <a:pt x="894" y="203"/>
                      <a:pt x="858" y="179"/>
                    </a:cubicBezTo>
                    <a:cubicBezTo>
                      <a:pt x="763" y="72"/>
                      <a:pt x="620" y="13"/>
                      <a:pt x="47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4" name="Google Shape;5144;p41"/>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5" name="Google Shape;5145;p41"/>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6" name="Google Shape;5146;p41"/>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7" name="Google Shape;5147;p41"/>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8" name="Google Shape;5148;p41"/>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9" name="Google Shape;5149;p41"/>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0" name="Google Shape;5150;p41"/>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1" name="Google Shape;5151;p41"/>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2" name="Google Shape;5152;p41"/>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3" name="Google Shape;5153;p41"/>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4" name="Google Shape;5154;p41"/>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5" name="Google Shape;5155;p41"/>
              <p:cNvSpPr/>
              <p:nvPr/>
            </p:nvSpPr>
            <p:spPr>
              <a:xfrm>
                <a:off x="6375475" y="4692375"/>
                <a:ext cx="5100" cy="25"/>
              </a:xfrm>
              <a:custGeom>
                <a:avLst/>
                <a:gdLst/>
                <a:ahLst/>
                <a:cxnLst/>
                <a:rect l="l" t="t" r="r" b="b"/>
                <a:pathLst>
                  <a:path w="204"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6" name="Google Shape;5156;p41"/>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7" name="Google Shape;5157;p41"/>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8" name="Google Shape;5158;p41"/>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9" name="Google Shape;5159;p41"/>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0" name="Google Shape;5160;p41"/>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1" name="Google Shape;5161;p41"/>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2" name="Google Shape;5162;p41"/>
              <p:cNvSpPr/>
              <p:nvPr/>
            </p:nvSpPr>
            <p:spPr>
              <a:xfrm>
                <a:off x="6772550" y="4692375"/>
                <a:ext cx="91725" cy="25"/>
              </a:xfrm>
              <a:custGeom>
                <a:avLst/>
                <a:gdLst/>
                <a:ahLst/>
                <a:cxnLst/>
                <a:rect l="l" t="t" r="r" b="b"/>
                <a:pathLst>
                  <a:path w="3669" h="1" extrusionOk="0">
                    <a:moveTo>
                      <a:pt x="3668" y="0"/>
                    </a:moveTo>
                    <a:lnTo>
                      <a:pt x="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3" name="Google Shape;5163;p41"/>
              <p:cNvSpPr/>
              <p:nvPr/>
            </p:nvSpPr>
            <p:spPr>
              <a:xfrm>
                <a:off x="6766600" y="4692375"/>
                <a:ext cx="5400" cy="25"/>
              </a:xfrm>
              <a:custGeom>
                <a:avLst/>
                <a:gdLst/>
                <a:ahLst/>
                <a:cxnLst/>
                <a:rect l="l" t="t" r="r" b="b"/>
                <a:pathLst>
                  <a:path w="216" h="1" extrusionOk="0">
                    <a:moveTo>
                      <a:pt x="1" y="0"/>
                    </a:moveTo>
                    <a:lnTo>
                      <a:pt x="215"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4" name="Google Shape;5164;p41"/>
              <p:cNvSpPr/>
              <p:nvPr/>
            </p:nvSpPr>
            <p:spPr>
              <a:xfrm>
                <a:off x="6864250" y="4692375"/>
                <a:ext cx="5075" cy="25"/>
              </a:xfrm>
              <a:custGeom>
                <a:avLst/>
                <a:gdLst/>
                <a:ahLst/>
                <a:cxnLst/>
                <a:rect l="l" t="t" r="r" b="b"/>
                <a:pathLst>
                  <a:path w="203" h="1" extrusionOk="0">
                    <a:moveTo>
                      <a:pt x="202" y="0"/>
                    </a:moveTo>
                    <a:lnTo>
                      <a:pt x="0"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5" name="Google Shape;5165;p41"/>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6" name="Google Shape;5166;p41"/>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7" name="Google Shape;5167;p41"/>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8" name="Google Shape;5168;p41"/>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9" name="Google Shape;5169;p41"/>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0" name="Google Shape;5170;p41"/>
              <p:cNvSpPr/>
              <p:nvPr/>
            </p:nvSpPr>
            <p:spPr>
              <a:xfrm>
                <a:off x="7047900" y="3656525"/>
                <a:ext cx="25" cy="925"/>
              </a:xfrm>
              <a:custGeom>
                <a:avLst/>
                <a:gdLst/>
                <a:ahLst/>
                <a:cxnLst/>
                <a:rect l="l" t="t" r="r" b="b"/>
                <a:pathLst>
                  <a:path w="1" h="37" extrusionOk="0">
                    <a:moveTo>
                      <a:pt x="0" y="1"/>
                    </a:moveTo>
                    <a:lnTo>
                      <a:pt x="0" y="36"/>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1" name="Google Shape;5171;p41"/>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2" name="Google Shape;5172;p41"/>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3" name="Google Shape;5173;p41"/>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4" name="Google Shape;5174;p41"/>
              <p:cNvSpPr/>
              <p:nvPr/>
            </p:nvSpPr>
            <p:spPr>
              <a:xfrm>
                <a:off x="5895075" y="4692375"/>
                <a:ext cx="215225" cy="25"/>
              </a:xfrm>
              <a:custGeom>
                <a:avLst/>
                <a:gdLst/>
                <a:ahLst/>
                <a:cxnLst/>
                <a:rect l="l" t="t" r="r" b="b"/>
                <a:pathLst>
                  <a:path w="8609" h="1" extrusionOk="0">
                    <a:moveTo>
                      <a:pt x="0" y="0"/>
                    </a:moveTo>
                    <a:lnTo>
                      <a:pt x="8609"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5" name="Google Shape;5175;p41"/>
              <p:cNvSpPr/>
              <p:nvPr/>
            </p:nvSpPr>
            <p:spPr>
              <a:xfrm>
                <a:off x="6110275" y="4692375"/>
                <a:ext cx="5075" cy="25"/>
              </a:xfrm>
              <a:custGeom>
                <a:avLst/>
                <a:gdLst/>
                <a:ahLst/>
                <a:cxnLst/>
                <a:rect l="l" t="t" r="r" b="b"/>
                <a:pathLst>
                  <a:path w="203"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6" name="Google Shape;5176;p41"/>
              <p:cNvSpPr/>
              <p:nvPr/>
            </p:nvSpPr>
            <p:spPr>
              <a:xfrm>
                <a:off x="5887625" y="4692375"/>
                <a:ext cx="7475" cy="25"/>
              </a:xfrm>
              <a:custGeom>
                <a:avLst/>
                <a:gdLst/>
                <a:ahLst/>
                <a:cxnLst/>
                <a:rect l="l" t="t" r="r" b="b"/>
                <a:pathLst>
                  <a:path w="299" h="1" extrusionOk="0">
                    <a:moveTo>
                      <a:pt x="1" y="0"/>
                    </a:moveTo>
                    <a:lnTo>
                      <a:pt x="298"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7" name="Google Shape;5177;p41"/>
              <p:cNvSpPr/>
              <p:nvPr/>
            </p:nvSpPr>
            <p:spPr>
              <a:xfrm>
                <a:off x="6125450" y="4692375"/>
                <a:ext cx="6275" cy="25"/>
              </a:xfrm>
              <a:custGeom>
                <a:avLst/>
                <a:gdLst/>
                <a:ahLst/>
                <a:cxnLst/>
                <a:rect l="l" t="t" r="r" b="b"/>
                <a:pathLst>
                  <a:path w="251" h="1" extrusionOk="0">
                    <a:moveTo>
                      <a:pt x="1" y="0"/>
                    </a:moveTo>
                    <a:lnTo>
                      <a:pt x="25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8" name="Google Shape;5178;p41"/>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9" name="Google Shape;5179;p41"/>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0" name="Google Shape;5180;p41"/>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1" name="Google Shape;5181;p41"/>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2" name="Google Shape;5182;p41"/>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3" name="Google Shape;5183;p41"/>
              <p:cNvSpPr/>
              <p:nvPr/>
            </p:nvSpPr>
            <p:spPr>
              <a:xfrm>
                <a:off x="5536700" y="4692375"/>
                <a:ext cx="5075" cy="25"/>
              </a:xfrm>
              <a:custGeom>
                <a:avLst/>
                <a:gdLst/>
                <a:ahLst/>
                <a:cxnLst/>
                <a:rect l="l" t="t" r="r" b="b"/>
                <a:pathLst>
                  <a:path w="203" h="1" extrusionOk="0">
                    <a:moveTo>
                      <a:pt x="0"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4" name="Google Shape;5184;p41"/>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5" name="Google Shape;5185;p41"/>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6" name="Google Shape;5186;p41"/>
              <p:cNvSpPr/>
              <p:nvPr/>
            </p:nvSpPr>
            <p:spPr>
              <a:xfrm>
                <a:off x="3673075" y="1115750"/>
                <a:ext cx="129200" cy="245875"/>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7" name="Google Shape;5187;p41"/>
              <p:cNvSpPr/>
              <p:nvPr/>
            </p:nvSpPr>
            <p:spPr>
              <a:xfrm>
                <a:off x="3764150" y="1125275"/>
                <a:ext cx="13425" cy="11625"/>
              </a:xfrm>
              <a:custGeom>
                <a:avLst/>
                <a:gdLst/>
                <a:ahLst/>
                <a:cxnLst/>
                <a:rect l="l" t="t" r="r" b="b"/>
                <a:pathLst>
                  <a:path w="537" h="465" extrusionOk="0">
                    <a:moveTo>
                      <a:pt x="453" y="0"/>
                    </a:moveTo>
                    <a:cubicBezTo>
                      <a:pt x="334" y="119"/>
                      <a:pt x="179" y="274"/>
                      <a:pt x="0" y="465"/>
                    </a:cubicBezTo>
                    <a:lnTo>
                      <a:pt x="536" y="465"/>
                    </a:lnTo>
                    <a:cubicBezTo>
                      <a:pt x="512" y="286"/>
                      <a:pt x="477" y="119"/>
                      <a:pt x="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8" name="Google Shape;5188;p41"/>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189" name="Google Shape;5189;p41"/>
            <p:cNvGrpSpPr/>
            <p:nvPr/>
          </p:nvGrpSpPr>
          <p:grpSpPr>
            <a:xfrm rot="10800000" flipH="1">
              <a:off x="856219" y="297273"/>
              <a:ext cx="7513219" cy="4611214"/>
              <a:chOff x="640550" y="969900"/>
              <a:chExt cx="6297225" cy="3618625"/>
            </a:xfrm>
          </p:grpSpPr>
          <p:sp>
            <p:nvSpPr>
              <p:cNvPr id="5190" name="Google Shape;5190;p41"/>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1" name="Google Shape;5191;p41"/>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2" name="Google Shape;5192;p41"/>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3" name="Google Shape;5193;p41"/>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4" name="Google Shape;5194;p41"/>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5" name="Google Shape;5195;p41"/>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6" name="Google Shape;5196;p41"/>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7" name="Google Shape;5197;p41"/>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8" name="Google Shape;5198;p41"/>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9" name="Google Shape;5199;p41"/>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0" name="Google Shape;5200;p41"/>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1" name="Google Shape;5201;p41"/>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2" name="Google Shape;5202;p41"/>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3" name="Google Shape;5203;p41"/>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4" name="Google Shape;5204;p41"/>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5" name="Google Shape;5205;p41"/>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6" name="Google Shape;5206;p41"/>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7" name="Google Shape;5207;p41"/>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8" name="Google Shape;5208;p41"/>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9" name="Google Shape;5209;p41"/>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0" name="Google Shape;5210;p41"/>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1" name="Google Shape;5211;p41"/>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2" name="Google Shape;5212;p41"/>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3" name="Google Shape;5213;p41"/>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4" name="Google Shape;5214;p41"/>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5" name="Google Shape;5215;p41"/>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6" name="Google Shape;5216;p41"/>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7" name="Google Shape;5217;p41"/>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8" name="Google Shape;5218;p41"/>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9" name="Google Shape;5219;p41"/>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0" name="Google Shape;5220;p41"/>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1" name="Google Shape;5221;p41"/>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2" name="Google Shape;5222;p41"/>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3" name="Google Shape;5223;p41"/>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4" name="Google Shape;5224;p41"/>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5" name="Google Shape;5225;p41"/>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6" name="Google Shape;5226;p41"/>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7" name="Google Shape;5227;p41"/>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8" name="Google Shape;5228;p41"/>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9" name="Google Shape;5229;p41"/>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0" name="Google Shape;5230;p41"/>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1" name="Google Shape;5231;p41"/>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2" name="Google Shape;5232;p41"/>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3" name="Google Shape;5233;p41"/>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4" name="Google Shape;5234;p41"/>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5" name="Google Shape;5235;p41"/>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6" name="Google Shape;5236;p41"/>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7" name="Google Shape;5237;p41"/>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8" name="Google Shape;5238;p41"/>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9" name="Google Shape;5239;p41"/>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0" name="Google Shape;5240;p41"/>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1" name="Google Shape;5241;p41"/>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2" name="Google Shape;5242;p41"/>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3" name="Google Shape;5243;p41"/>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4" name="Google Shape;5244;p41"/>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5" name="Google Shape;5245;p41"/>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6" name="Google Shape;5246;p41"/>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7" name="Google Shape;5247;p41"/>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8" name="Google Shape;5248;p41"/>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9" name="Google Shape;5249;p41"/>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0" name="Google Shape;5250;p41"/>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1" name="Google Shape;5251;p41"/>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2" name="Google Shape;5252;p41"/>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3" name="Google Shape;5253;p41"/>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4" name="Google Shape;5254;p41"/>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5" name="Google Shape;5255;p41"/>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6" name="Google Shape;5256;p41"/>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7" name="Google Shape;5257;p41"/>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8" name="Google Shape;5258;p41"/>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9" name="Google Shape;5259;p41"/>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0" name="Google Shape;5260;p41"/>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1" name="Google Shape;5261;p41"/>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2" name="Google Shape;5262;p41"/>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3" name="Google Shape;5263;p41"/>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4" name="Google Shape;5264;p41"/>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5" name="Google Shape;5265;p41"/>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6" name="Google Shape;5266;p41"/>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7" name="Google Shape;5267;p41"/>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8" name="Google Shape;5268;p41"/>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9" name="Google Shape;5269;p41"/>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0" name="Google Shape;5270;p41"/>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1" name="Google Shape;5271;p41"/>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2" name="Google Shape;5272;p41"/>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3" name="Google Shape;5273;p41"/>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4" name="Google Shape;5274;p41"/>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5" name="Google Shape;5275;p41"/>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6" name="Google Shape;5276;p41"/>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7" name="Google Shape;5277;p41"/>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8" name="Google Shape;5278;p41"/>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9" name="Google Shape;5279;p41"/>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0" name="Google Shape;5280;p41"/>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1" name="Google Shape;5281;p41"/>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2" name="Google Shape;5282;p41"/>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3" name="Google Shape;5283;p41"/>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4" name="Google Shape;5284;p41"/>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5" name="Google Shape;5285;p41"/>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6" name="Google Shape;5286;p41"/>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7" name="Google Shape;5287;p41"/>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8" name="Google Shape;5288;p41"/>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9" name="Google Shape;5289;p41"/>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0" name="Google Shape;5290;p41"/>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1" name="Google Shape;5291;p41"/>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2" name="Google Shape;5292;p41"/>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3" name="Google Shape;5293;p41"/>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4" name="Google Shape;5294;p41"/>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5" name="Google Shape;5295;p41"/>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6" name="Google Shape;5296;p41"/>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7" name="Google Shape;5297;p41"/>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8" name="Google Shape;5298;p41"/>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9" name="Google Shape;5299;p41"/>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0" name="Google Shape;5300;p41"/>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1" name="Google Shape;5301;p41"/>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2" name="Google Shape;5302;p41"/>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3" name="Google Shape;5303;p41"/>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4" name="Google Shape;5304;p41"/>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5" name="Google Shape;5305;p41"/>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6" name="Google Shape;5306;p41"/>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7" name="Google Shape;5307;p41"/>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8" name="Google Shape;5308;p41"/>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9" name="Google Shape;5309;p41"/>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0" name="Google Shape;5310;p41"/>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1" name="Google Shape;5311;p41"/>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2" name="Google Shape;5312;p41"/>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3" name="Google Shape;5313;p41"/>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4" name="Google Shape;5314;p41"/>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5" name="Google Shape;5315;p41"/>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6" name="Google Shape;5316;p41"/>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Rounded Rectangular Callout 2"/>
          <p:cNvSpPr/>
          <p:nvPr/>
        </p:nvSpPr>
        <p:spPr>
          <a:xfrm>
            <a:off x="2720340" y="1074420"/>
            <a:ext cx="7398861" cy="1806771"/>
          </a:xfrm>
          <a:prstGeom prst="wedgeRoundRectCallout">
            <a:avLst>
              <a:gd name="adj1" fmla="val 28530"/>
              <a:gd name="adj2" fmla="val 71264"/>
              <a:gd name="adj3" fmla="val 16667"/>
            </a:avLst>
          </a:prstGeom>
          <a:solidFill>
            <a:schemeClr val="accent6">
              <a:lumMod val="20000"/>
              <a:lumOff val="8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Các</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thành</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viên</a:t>
            </a:r>
            <a:r>
              <a:rPr lang="en-US" sz="3200" kern="0" dirty="0">
                <a:solidFill>
                  <a:srgbClr val="0070C0"/>
                </a:solidFill>
                <a:latin typeface="Calibri" panose="020F0502020204030204" pitchFamily="34" charset="0"/>
                <a:cs typeface="Calibri" panose="020F0502020204030204" pitchFamily="34" charset="0"/>
                <a:sym typeface="Arial"/>
              </a:rPr>
              <a:t> </a:t>
            </a:r>
            <a:r>
              <a:rPr kumimoji="0" lang="en-US" sz="3200" b="0"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đình</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em</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thường</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xem</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chương</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trình</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Ti</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vi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nào</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a:t>
            </a:r>
            <a:endParaRPr kumimoji="0" lang="en-US" sz="32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315" y="3516282"/>
            <a:ext cx="3220053" cy="2267298"/>
          </a:xfrm>
          <a:prstGeom prst="rect">
            <a:avLst/>
          </a:prstGeom>
        </p:spPr>
      </p:pic>
    </p:spTree>
    <p:extLst>
      <p:ext uri="{BB962C8B-B14F-4D97-AF65-F5344CB8AC3E}">
        <p14:creationId xmlns:p14="http://schemas.microsoft.com/office/powerpoint/2010/main" val="2139276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y New Year's Resolution by Slidesgo">
  <a:themeElements>
    <a:clrScheme name="Simple Light">
      <a:dk1>
        <a:srgbClr val="29486D"/>
      </a:dk1>
      <a:lt1>
        <a:srgbClr val="FFFFFF"/>
      </a:lt1>
      <a:dk2>
        <a:srgbClr val="425B6D"/>
      </a:dk2>
      <a:lt2>
        <a:srgbClr val="F4F0ED"/>
      </a:lt2>
      <a:accent1>
        <a:srgbClr val="76D9CA"/>
      </a:accent1>
      <a:accent2>
        <a:srgbClr val="52A2A5"/>
      </a:accent2>
      <a:accent3>
        <a:srgbClr val="E4FFFB"/>
      </a:accent3>
      <a:accent4>
        <a:srgbClr val="FC8E60"/>
      </a:accent4>
      <a:accent5>
        <a:srgbClr val="FC6460"/>
      </a:accent5>
      <a:accent6>
        <a:srgbClr val="FFCF06"/>
      </a:accent6>
      <a:hlink>
        <a:srgbClr val="425B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自定义 9">
      <a:dk1>
        <a:srgbClr val="181818"/>
      </a:dk1>
      <a:lt1>
        <a:srgbClr val="FFFFFF"/>
      </a:lt1>
      <a:dk2>
        <a:srgbClr val="FFFFFF"/>
      </a:dk2>
      <a:lt2>
        <a:srgbClr val="F0F0F0"/>
      </a:lt2>
      <a:accent1>
        <a:srgbClr val="F33B48"/>
      </a:accent1>
      <a:accent2>
        <a:srgbClr val="FFC000"/>
      </a:accent2>
      <a:accent3>
        <a:srgbClr val="00BBD6"/>
      </a:accent3>
      <a:accent4>
        <a:srgbClr val="937862"/>
      </a:accent4>
      <a:accent5>
        <a:srgbClr val="B2D135"/>
      </a:accent5>
      <a:accent6>
        <a:srgbClr val="895881"/>
      </a:accent6>
      <a:hlink>
        <a:srgbClr val="F33B48"/>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248</Words>
  <Application>Microsoft Office PowerPoint</Application>
  <PresentationFormat>Widescreen</PresentationFormat>
  <Paragraphs>28</Paragraphs>
  <Slides>12</Slides>
  <Notes>3</Notes>
  <HiddenSlides>0</HiddenSlides>
  <MMClips>2</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12</vt:i4>
      </vt:variant>
    </vt:vector>
  </HeadingPairs>
  <TitlesOfParts>
    <vt:vector size="27" baseType="lpstr">
      <vt:lpstr>微软雅黑</vt:lpstr>
      <vt:lpstr>宋体</vt:lpstr>
      <vt:lpstr>Arial</vt:lpstr>
      <vt:lpstr>Calibri</vt:lpstr>
      <vt:lpstr>Calibri Light</vt:lpstr>
      <vt:lpstr>Gloria Hallelujah</vt:lpstr>
      <vt:lpstr>Indie Flower</vt:lpstr>
      <vt:lpstr>Nunito</vt:lpstr>
      <vt:lpstr>Office 主题</vt:lpstr>
      <vt:lpstr>My New Year's Resolution by Slidesgo</vt:lpstr>
      <vt:lpstr>2_Office 主题</vt:lpstr>
      <vt:lpstr>jeppt.com</vt:lpstr>
      <vt:lpstr>https://www.freeppt7.com</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Chọn dấu chấm câu thích hợp thay cho mỗi bông hoa </vt:lpstr>
      <vt:lpstr>PowerPoint Presentation</vt:lpstr>
      <vt:lpstr>PowerPoint Presentation</vt:lpstr>
      <vt:lpstr>3. Chọn dấu chấm câu thích hợp thay cho mỗi bông hoa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19</cp:revision>
  <dcterms:created xsi:type="dcterms:W3CDTF">2021-10-18T14:34:43Z</dcterms:created>
  <dcterms:modified xsi:type="dcterms:W3CDTF">2026-04-07T15:09:23Z</dcterms:modified>
</cp:coreProperties>
</file>