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24" r:id="rId4"/>
    <p:sldId id="471" r:id="rId5"/>
    <p:sldId id="533" r:id="rId6"/>
    <p:sldId id="472" r:id="rId7"/>
    <p:sldId id="532" r:id="rId8"/>
    <p:sldId id="535" r:id="rId9"/>
    <p:sldId id="554" r:id="rId10"/>
    <p:sldId id="555" r:id="rId11"/>
    <p:sldId id="556" r:id="rId12"/>
    <p:sldId id="536" r:id="rId13"/>
    <p:sldId id="538" r:id="rId14"/>
    <p:sldId id="485" r:id="rId15"/>
    <p:sldId id="5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178"/>
    <a:srgbClr val="F8D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791" y="1724908"/>
            <a:ext cx="4407003" cy="305837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42123" y="683200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66191" y="1396817"/>
            <a:ext cx="103969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2101CFC-E5B2-4E32-BF59-04DA652CDA69}"/>
              </a:ext>
            </a:extLst>
          </p:cNvPr>
          <p:cNvSpPr txBox="1"/>
          <p:nvPr/>
        </p:nvSpPr>
        <p:spPr>
          <a:xfrm>
            <a:off x="1603513" y="4943259"/>
            <a:ext cx="960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B8FFDA4-6048-4E73-AE08-04333D8FA855}"/>
              </a:ext>
            </a:extLst>
          </p:cNvPr>
          <p:cNvSpPr txBox="1"/>
          <p:nvPr/>
        </p:nvSpPr>
        <p:spPr>
          <a:xfrm>
            <a:off x="1603512" y="5651580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773" y="1467941"/>
            <a:ext cx="3214989" cy="316313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538835" y="593123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468931" y="761029"/>
            <a:ext cx="106598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9C39717-2AB3-4629-BD6B-9198AF1A68FC}"/>
              </a:ext>
            </a:extLst>
          </p:cNvPr>
          <p:cNvSpPr txBox="1"/>
          <p:nvPr/>
        </p:nvSpPr>
        <p:spPr>
          <a:xfrm>
            <a:off x="1560203" y="4968827"/>
            <a:ext cx="914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158B2A4-32CC-4E51-B9DE-9106DA26C18C}"/>
              </a:ext>
            </a:extLst>
          </p:cNvPr>
          <p:cNvSpPr txBox="1"/>
          <p:nvPr/>
        </p:nvSpPr>
        <p:spPr>
          <a:xfrm>
            <a:off x="1560203" y="5677148"/>
            <a:ext cx="95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A42EECB-7F8F-41E2-8364-EBC09D8E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662" y="1897790"/>
            <a:ext cx="7686675" cy="3495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7001A-7A3A-4000-9A17-F7C693B5B8B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5C55D6ED-28EC-4322-8E53-06538B135C4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81A81BD-9BBD-40FE-A24B-4F1A0726152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2E63F2A-B03C-489A-9B10-89A3BA3211AC}"/>
              </a:ext>
            </a:extLst>
          </p:cNvPr>
          <p:cNvSpPr/>
          <p:nvPr/>
        </p:nvSpPr>
        <p:spPr>
          <a:xfrm>
            <a:off x="2015281" y="83651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váy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Chiếc váy nào ngắn nhất?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99FEAB1-5C9C-4960-B3A2-A5582C208CDB}"/>
              </a:ext>
            </a:extLst>
          </p:cNvPr>
          <p:cNvSpPr txBox="1"/>
          <p:nvPr/>
        </p:nvSpPr>
        <p:spPr>
          <a:xfrm>
            <a:off x="2620162" y="5366038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18E4395-C1C5-4141-AE38-5F4C7BA653DD}"/>
              </a:ext>
            </a:extLst>
          </p:cNvPr>
          <p:cNvSpPr txBox="1"/>
          <p:nvPr/>
        </p:nvSpPr>
        <p:spPr>
          <a:xfrm>
            <a:off x="2620163" y="5957027"/>
            <a:ext cx="801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thẫm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725741-B5FB-45BA-84DA-DAC1EA41DD62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C4B7BAC-8B66-4380-8663-45A7C1DAA34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50AC531-227D-47B0-B740-B501EE8B0F63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9896E5E-9B6F-4A36-84D1-C83BE1FB5F0D}"/>
              </a:ext>
            </a:extLst>
          </p:cNvPr>
          <p:cNvSpPr/>
          <p:nvPr/>
        </p:nvSpPr>
        <p:spPr>
          <a:xfrm>
            <a:off x="1922516" y="853579"/>
            <a:ext cx="913341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cao hơn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3B387A-5C77-4B4B-87E8-85FF08200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349" y="1939187"/>
            <a:ext cx="4845124" cy="29160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D5B6DE6-4BDE-4BB1-9BE5-EFC1A2E55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253" y="1432071"/>
            <a:ext cx="4257675" cy="35052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21B2E94-D959-4D7E-BE08-D3929D39F447}"/>
              </a:ext>
            </a:extLst>
          </p:cNvPr>
          <p:cNvCxnSpPr/>
          <p:nvPr/>
        </p:nvCxnSpPr>
        <p:spPr>
          <a:xfrm>
            <a:off x="6400799" y="216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7D20363B-B282-48A9-A66C-535027E3EE39}"/>
              </a:ext>
            </a:extLst>
          </p:cNvPr>
          <p:cNvSpPr txBox="1"/>
          <p:nvPr/>
        </p:nvSpPr>
        <p:spPr>
          <a:xfrm>
            <a:off x="1901929" y="521477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96EC718-86BA-4B07-B8E7-542F44481176}"/>
              </a:ext>
            </a:extLst>
          </p:cNvPr>
          <p:cNvSpPr txBox="1"/>
          <p:nvPr/>
        </p:nvSpPr>
        <p:spPr>
          <a:xfrm>
            <a:off x="1901929" y="5929760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C2253956-D838-4118-B7E6-565BF9722FEE}"/>
              </a:ext>
            </a:extLst>
          </p:cNvPr>
          <p:cNvSpPr txBox="1"/>
          <p:nvPr/>
        </p:nvSpPr>
        <p:spPr>
          <a:xfrm>
            <a:off x="6400799" y="5188473"/>
            <a:ext cx="579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hươu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cổ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09CB14C-FE7A-4C48-83DB-BF2EEF738E74}"/>
              </a:ext>
            </a:extLst>
          </p:cNvPr>
          <p:cNvSpPr txBox="1"/>
          <p:nvPr/>
        </p:nvSpPr>
        <p:spPr>
          <a:xfrm>
            <a:off x="6400799" y="5870660"/>
            <a:ext cx="51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điểu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38418DDE-0637-4D0A-8E33-37697318FF23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3" name="Sun 5">
              <a:extLst>
                <a:ext uri="{FF2B5EF4-FFF2-40B4-BE49-F238E27FC236}">
                  <a16:creationId xmlns:a16="http://schemas.microsoft.com/office/drawing/2014/main" id="{C9184C0F-57BC-4EDC-8857-E037DCA2DFA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6B7C643C-96B8-4B4C-8743-DB7C29AE96EB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463A448-70CB-4912-9176-17B90495A82A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Ai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óng 23">
            <a:extLst>
              <a:ext uri="{FF2B5EF4-FFF2-40B4-BE49-F238E27FC236}">
                <a16:creationId xmlns:a16="http://schemas.microsoft.com/office/drawing/2014/main" id="{866FC4F1-951B-4C8F-B0E6-DBF71C70425F}"/>
              </a:ext>
            </a:extLst>
          </p:cNvPr>
          <p:cNvSpPr/>
          <p:nvPr/>
        </p:nvSpPr>
        <p:spPr>
          <a:xfrm>
            <a:off x="1984111" y="3855006"/>
            <a:ext cx="8253453" cy="937052"/>
          </a:xfrm>
          <a:prstGeom prst="wave">
            <a:avLst/>
          </a:prstGeom>
          <a:solidFill>
            <a:srgbClr val="D8A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1259D91-83D4-40C8-A6F4-B17612817997}"/>
              </a:ext>
            </a:extLst>
          </p:cNvPr>
          <p:cNvGrpSpPr/>
          <p:nvPr/>
        </p:nvGrpSpPr>
        <p:grpSpPr>
          <a:xfrm>
            <a:off x="2391743" y="1467941"/>
            <a:ext cx="1850810" cy="3700893"/>
            <a:chOff x="2333263" y="1885734"/>
            <a:chExt cx="1850810" cy="37008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14801D7-BF2F-42DC-A55F-EFF0F0340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6296" l="2335" r="21530">
                          <a14:foregroundMark x1="9728" y1="96296" x2="10895" y2="93210"/>
                          <a14:foregroundMark x1="11025" y1="87037" x2="1037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31"/>
            <a:stretch/>
          </p:blipFill>
          <p:spPr>
            <a:xfrm>
              <a:off x="2423600" y="1885734"/>
              <a:ext cx="1760473" cy="3086531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88A0C9CD-129B-4C0E-B7D5-6C52BAB36F43}"/>
                </a:ext>
              </a:extLst>
            </p:cNvPr>
            <p:cNvSpPr/>
            <p:nvPr/>
          </p:nvSpPr>
          <p:spPr>
            <a:xfrm>
              <a:off x="2333263" y="4972265"/>
              <a:ext cx="18508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Cô Lan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113E1D6-EEDF-4DAB-9693-8C9E6A26E8D3}"/>
              </a:ext>
            </a:extLst>
          </p:cNvPr>
          <p:cNvGrpSpPr/>
          <p:nvPr/>
        </p:nvGrpSpPr>
        <p:grpSpPr>
          <a:xfrm>
            <a:off x="4462715" y="1467941"/>
            <a:ext cx="2110037" cy="3711918"/>
            <a:chOff x="4478259" y="1885734"/>
            <a:chExt cx="2110037" cy="3711918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A7CA7DB6-6B74-460B-8C6D-353CBE82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0" r="45095"/>
            <a:stretch/>
          </p:blipFill>
          <p:spPr>
            <a:xfrm>
              <a:off x="4987636" y="1885734"/>
              <a:ext cx="1468582" cy="3086531"/>
            </a:xfrm>
            <a:prstGeom prst="rect">
              <a:avLst/>
            </a:prstGeom>
          </p:spPr>
        </p:pic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279B7F7F-48E7-484E-98AC-C56EB047A0D5}"/>
                </a:ext>
              </a:extLst>
            </p:cNvPr>
            <p:cNvSpPr/>
            <p:nvPr/>
          </p:nvSpPr>
          <p:spPr>
            <a:xfrm>
              <a:off x="4478259" y="4983290"/>
              <a:ext cx="211003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Chú 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4BD8AB5-B2D8-4B12-8B0B-5C1D7E70023D}"/>
              </a:ext>
            </a:extLst>
          </p:cNvPr>
          <p:cNvGrpSpPr/>
          <p:nvPr/>
        </p:nvGrpSpPr>
        <p:grpSpPr>
          <a:xfrm>
            <a:off x="6607672" y="1513766"/>
            <a:ext cx="1853107" cy="3700893"/>
            <a:chOff x="6607672" y="1885734"/>
            <a:chExt cx="1853107" cy="370089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7EDAAEC-C820-48E1-BA74-41FDC76F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6" r="23039"/>
            <a:stretch/>
          </p:blipFill>
          <p:spPr>
            <a:xfrm>
              <a:off x="6607672" y="1885734"/>
              <a:ext cx="1468583" cy="3086531"/>
            </a:xfrm>
            <a:prstGeom prst="rect">
              <a:avLst/>
            </a:prstGeom>
          </p:spPr>
        </p:pic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F5FF223E-EB75-4AB8-983A-BD00398E22AF}"/>
                </a:ext>
              </a:extLst>
            </p:cNvPr>
            <p:cNvSpPr/>
            <p:nvPr/>
          </p:nvSpPr>
          <p:spPr>
            <a:xfrm>
              <a:off x="7108327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Linh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CD187706-E0D6-474A-92E9-F00EA22B1B58}"/>
              </a:ext>
            </a:extLst>
          </p:cNvPr>
          <p:cNvGrpSpPr/>
          <p:nvPr/>
        </p:nvGrpSpPr>
        <p:grpSpPr>
          <a:xfrm>
            <a:off x="8551116" y="1513766"/>
            <a:ext cx="1686448" cy="3700893"/>
            <a:chOff x="8617526" y="1885734"/>
            <a:chExt cx="1686448" cy="370089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4DCB1709-7E52-4DC4-9D1A-28845B52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3827" l="85863" r="98314">
                          <a14:foregroundMark x1="91569" y1="91975" x2="91569" y2="91975"/>
                          <a14:foregroundMark x1="94034" y1="93827" x2="94034" y2="93827"/>
                          <a14:foregroundMark x1="94682" y1="91358" x2="94682" y2="92593"/>
                          <a14:foregroundMark x1="94682" y1="88889" x2="94682" y2="91358"/>
                          <a14:backgroundMark x1="93256" y1="91358" x2="93256" y2="91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1"/>
            <a:stretch/>
          </p:blipFill>
          <p:spPr>
            <a:xfrm>
              <a:off x="8617526" y="1885734"/>
              <a:ext cx="1150873" cy="3086531"/>
            </a:xfrm>
            <a:prstGeom prst="rect">
              <a:avLst/>
            </a:prstGeom>
          </p:spPr>
        </p:pic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D97D10BC-2B0B-4FDA-A4EA-B7D2802D440C}"/>
                </a:ext>
              </a:extLst>
            </p:cNvPr>
            <p:cNvSpPr/>
            <p:nvPr/>
          </p:nvSpPr>
          <p:spPr>
            <a:xfrm>
              <a:off x="8951522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Tú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D523A139-0F5E-412A-8951-1F34669750EE}"/>
              </a:ext>
            </a:extLst>
          </p:cNvPr>
          <p:cNvSpPr txBox="1"/>
          <p:nvPr/>
        </p:nvSpPr>
        <p:spPr>
          <a:xfrm>
            <a:off x="3739782" y="527573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Nam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466B9FD-DF64-445F-B3BC-CAF7EDEDEBE8}"/>
              </a:ext>
            </a:extLst>
          </p:cNvPr>
          <p:cNvSpPr txBox="1"/>
          <p:nvPr/>
        </p:nvSpPr>
        <p:spPr>
          <a:xfrm>
            <a:off x="3739782" y="6004421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B8C0E20-35DC-414A-A055-F489579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1111395" y="1838325"/>
            <a:ext cx="10387878" cy="3790950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C1A0117-3913-4CEB-AD82-85C0BA067FC4}"/>
              </a:ext>
            </a:extLst>
          </p:cNvPr>
          <p:cNvSpPr/>
          <p:nvPr/>
        </p:nvSpPr>
        <p:spPr>
          <a:xfrm>
            <a:off x="834887" y="921544"/>
            <a:ext cx="1089328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2803380" y="1292370"/>
            <a:ext cx="5597841" cy="8412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7"/>
          <a:stretch/>
        </p:blipFill>
        <p:spPr>
          <a:xfrm>
            <a:off x="2789524" y="2452256"/>
            <a:ext cx="5597841" cy="824344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100DE02-4378-4B81-AEB3-5C9CB74C7846}"/>
              </a:ext>
            </a:extLst>
          </p:cNvPr>
          <p:cNvCxnSpPr/>
          <p:nvPr/>
        </p:nvCxnSpPr>
        <p:spPr>
          <a:xfrm>
            <a:off x="3172691" y="1239983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CB8FBE60-3EF8-45D5-88D4-43D2F9B8C2B4}"/>
              </a:ext>
            </a:extLst>
          </p:cNvPr>
          <p:cNvSpPr txBox="1"/>
          <p:nvPr/>
        </p:nvSpPr>
        <p:spPr>
          <a:xfrm>
            <a:off x="2483576" y="4263365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6057951-C77E-4E3B-BECC-9DFE8CF0978D}"/>
              </a:ext>
            </a:extLst>
          </p:cNvPr>
          <p:cNvSpPr txBox="1"/>
          <p:nvPr/>
        </p:nvSpPr>
        <p:spPr>
          <a:xfrm>
            <a:off x="2483576" y="4971686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596893"/>
            <a:ext cx="4488873" cy="2329798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6CC50FC-A8C6-444E-8D06-20EA8A23C9BA}"/>
              </a:ext>
            </a:extLst>
          </p:cNvPr>
          <p:cNvCxnSpPr/>
          <p:nvPr/>
        </p:nvCxnSpPr>
        <p:spPr>
          <a:xfrm>
            <a:off x="3200400" y="1722401"/>
            <a:ext cx="0" cy="22320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1ECB49D1-E45A-48F2-9ED5-BB64F133B6E3}"/>
              </a:ext>
            </a:extLst>
          </p:cNvPr>
          <p:cNvSpPr txBox="1"/>
          <p:nvPr/>
        </p:nvSpPr>
        <p:spPr>
          <a:xfrm>
            <a:off x="3089567" y="4628631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B9E1821-1231-49FE-8227-099BA9D592FA}"/>
              </a:ext>
            </a:extLst>
          </p:cNvPr>
          <p:cNvSpPr txBox="1"/>
          <p:nvPr/>
        </p:nvSpPr>
        <p:spPr>
          <a:xfrm>
            <a:off x="3089566" y="5336952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hơn </a:t>
            </a:r>
            <a:r>
              <a:rPr lang="vi-VN" sz="2800" b="1" dirty="0" err="1">
                <a:latin typeface="+mj-lt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6"/>
            <a:ext cx="12192001" cy="63941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3212396"/>
            <a:ext cx="2874106" cy="17497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3212396"/>
            <a:ext cx="2638354" cy="18309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986" y="2736805"/>
            <a:ext cx="2328298" cy="229074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901147" y="724627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15348" y="1922480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A62BA94-69AC-41FD-B5A3-F01A9B8EF3B7}"/>
              </a:ext>
            </a:extLst>
          </p:cNvPr>
          <p:cNvCxnSpPr/>
          <p:nvPr/>
        </p:nvCxnSpPr>
        <p:spPr>
          <a:xfrm>
            <a:off x="4449008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8CEEFA6-0128-4AE5-BA47-3489BDA71D61}"/>
              </a:ext>
            </a:extLst>
          </p:cNvPr>
          <p:cNvCxnSpPr/>
          <p:nvPr/>
        </p:nvCxnSpPr>
        <p:spPr>
          <a:xfrm>
            <a:off x="8397553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6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78" y="2135559"/>
            <a:ext cx="4249243" cy="258688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28318" y="661526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245628" y="1384287"/>
            <a:ext cx="105537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E90FA2A-70E4-4B59-AD92-FAEB9F26FF84}"/>
              </a:ext>
            </a:extLst>
          </p:cNvPr>
          <p:cNvSpPr txBox="1"/>
          <p:nvPr/>
        </p:nvSpPr>
        <p:spPr>
          <a:xfrm>
            <a:off x="1922516" y="4968827"/>
            <a:ext cx="9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4B449B2-DAA6-4067-ADA0-FB5A9F5820C2}"/>
              </a:ext>
            </a:extLst>
          </p:cNvPr>
          <p:cNvSpPr txBox="1"/>
          <p:nvPr/>
        </p:nvSpPr>
        <p:spPr>
          <a:xfrm>
            <a:off x="1922515" y="5677148"/>
            <a:ext cx="94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319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inpin heiti</vt:lpstr>
      <vt:lpstr>Times New Roman</vt:lpstr>
      <vt:lpstr>UTM Avo</vt:lpstr>
      <vt:lpstr>2_Office Theme</vt:lpstr>
      <vt:lpstr>Tuần 24 Bài 51: Dài hơn –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84974</cp:lastModifiedBy>
  <cp:revision>46</cp:revision>
  <dcterms:created xsi:type="dcterms:W3CDTF">2021-12-17T11:33:41Z</dcterms:created>
  <dcterms:modified xsi:type="dcterms:W3CDTF">2025-03-10T03:12:14Z</dcterms:modified>
</cp:coreProperties>
</file>