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50" r:id="rId3"/>
    <p:sldMasterId id="2147483762" r:id="rId4"/>
    <p:sldMasterId id="2147483774" r:id="rId5"/>
    <p:sldMasterId id="2147483786" r:id="rId6"/>
    <p:sldMasterId id="2147483798" r:id="rId7"/>
  </p:sldMasterIdLst>
  <p:notesMasterIdLst>
    <p:notesMasterId r:id="rId26"/>
  </p:notesMasterIdLst>
  <p:sldIdLst>
    <p:sldId id="406" r:id="rId8"/>
    <p:sldId id="3393" r:id="rId9"/>
    <p:sldId id="8704" r:id="rId10"/>
    <p:sldId id="8714" r:id="rId11"/>
    <p:sldId id="8715" r:id="rId12"/>
    <p:sldId id="8716" r:id="rId13"/>
    <p:sldId id="8706" r:id="rId14"/>
    <p:sldId id="8718" r:id="rId15"/>
    <p:sldId id="8719" r:id="rId16"/>
    <p:sldId id="8720" r:id="rId17"/>
    <p:sldId id="3394" r:id="rId18"/>
    <p:sldId id="333" r:id="rId19"/>
    <p:sldId id="7357" r:id="rId20"/>
    <p:sldId id="7367" r:id="rId21"/>
    <p:sldId id="7346" r:id="rId22"/>
    <p:sldId id="8725" r:id="rId23"/>
    <p:sldId id="7350" r:id="rId24"/>
    <p:sldId id="87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onnsiteX0" fmla="*/ 0 w 7770492"/>
              <a:gd name="connsiteY0" fmla="*/ 703988 h 4223846"/>
              <a:gd name="connsiteX1" fmla="*/ 703988 w 7770492"/>
              <a:gd name="connsiteY1" fmla="*/ 0 h 4223846"/>
              <a:gd name="connsiteX2" fmla="*/ 7066504 w 7770492"/>
              <a:gd name="connsiteY2" fmla="*/ 0 h 4223846"/>
              <a:gd name="connsiteX3" fmla="*/ 7770492 w 7770492"/>
              <a:gd name="connsiteY3" fmla="*/ 703988 h 4223846"/>
              <a:gd name="connsiteX4" fmla="*/ 7770492 w 7770492"/>
              <a:gd name="connsiteY4" fmla="*/ 3519858 h 4223846"/>
              <a:gd name="connsiteX5" fmla="*/ 7066504 w 7770492"/>
              <a:gd name="connsiteY5" fmla="*/ 4223846 h 4223846"/>
              <a:gd name="connsiteX6" fmla="*/ 703988 w 7770492"/>
              <a:gd name="connsiteY6" fmla="*/ 4223846 h 4223846"/>
              <a:gd name="connsiteX7" fmla="*/ 0 w 7770492"/>
              <a:gd name="connsiteY7" fmla="*/ 3519858 h 4223846"/>
              <a:gd name="connsiteX8" fmla="*/ 0 w 7770492"/>
              <a:gd name="connsiteY8" fmla="*/ 703988 h 422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1113</Words>
  <Application>Microsoft Office PowerPoint</Application>
  <PresentationFormat>Widescreen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宋体</vt:lpstr>
      <vt:lpstr>Aptos</vt:lpstr>
      <vt:lpstr>Aptos Display</vt:lpstr>
      <vt:lpstr>Arial</vt:lpstr>
      <vt:lpstr>Arial-Rounded</vt:lpstr>
      <vt:lpstr>Calibri</vt:lpstr>
      <vt:lpstr>Cambria</vt:lpstr>
      <vt:lpstr>Coiny</vt:lpstr>
      <vt:lpstr>SVN-Yahoo</vt:lpstr>
      <vt:lpstr>4_Office 主题​​</vt:lpstr>
      <vt:lpstr>1_Office 主题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2022-04-01T01:21:00Z</dcterms:created>
  <dcterms:modified xsi:type="dcterms:W3CDTF">2026-04-07T15:03:15Z</dcterms:modified>
</cp:coreProperties>
</file>