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21" r:id="rId4"/>
    <p:sldMasterId id="2147483750" r:id="rId5"/>
  </p:sldMasterIdLst>
  <p:notesMasterIdLst>
    <p:notesMasterId r:id="rId25"/>
  </p:notesMasterIdLst>
  <p:handoutMasterIdLst>
    <p:handoutMasterId r:id="rId26"/>
  </p:handoutMasterIdLst>
  <p:sldIdLst>
    <p:sldId id="2007577127" r:id="rId6"/>
    <p:sldId id="2007577130" r:id="rId7"/>
    <p:sldId id="2007577116" r:id="rId8"/>
    <p:sldId id="2007577117" r:id="rId9"/>
    <p:sldId id="2007577118" r:id="rId10"/>
    <p:sldId id="2007577119" r:id="rId11"/>
    <p:sldId id="2007577120" r:id="rId12"/>
    <p:sldId id="2007577121" r:id="rId13"/>
    <p:sldId id="2007577122" r:id="rId14"/>
    <p:sldId id="266" r:id="rId15"/>
    <p:sldId id="2007577123" r:id="rId16"/>
    <p:sldId id="2007577124" r:id="rId17"/>
    <p:sldId id="268" r:id="rId18"/>
    <p:sldId id="526" r:id="rId19"/>
    <p:sldId id="527" r:id="rId20"/>
    <p:sldId id="528" r:id="rId21"/>
    <p:sldId id="529" r:id="rId22"/>
    <p:sldId id="273" r:id="rId23"/>
    <p:sldId id="20075771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6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8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388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4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6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8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892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479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4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80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2025/2/26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6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867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0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169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1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4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72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6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798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27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94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36779"/>
      </p:ext>
    </p:extLst>
  </p:cSld>
  <p:clrMapOvr>
    <a:masterClrMapping/>
  </p:clrMapOvr>
  <p:transition spd="slow"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8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8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4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4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5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1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6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95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51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3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3" y="4214813"/>
            <a:ext cx="10602914" cy="11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7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Xin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chào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tất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cả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các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con!</a:t>
            </a:r>
            <a:endParaRPr kumimoji="0" lang="zh-CN" altLang="en-US" sz="7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字魂17号-萌趣果冻体"/>
              <a:cs typeface="Calibri Ligh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3A49D-F58D-42D4-9039-7B349530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62E755-3853-494A-AAC6-9914A2CE25DD}"/>
              </a:ext>
            </a:extLst>
          </p:cNvPr>
          <p:cNvSpPr txBox="1">
            <a:spLocks/>
          </p:cNvSpPr>
          <p:nvPr/>
        </p:nvSpPr>
        <p:spPr>
          <a:xfrm>
            <a:off x="1062033" y="336874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47: LUYỆN TẬP CHUNG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9FFAFA-A158-4881-994C-08C9DCA67EB6}"/>
              </a:ext>
            </a:extLst>
          </p:cNvPr>
          <p:cNvSpPr txBox="1">
            <a:spLocks/>
          </p:cNvSpPr>
          <p:nvPr/>
        </p:nvSpPr>
        <p:spPr>
          <a:xfrm>
            <a:off x="766767" y="1586741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8940427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754521"/>
            <a:ext cx="4140981" cy="25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ar toy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6" y="1694789"/>
            <a:ext cx="4648200" cy="37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1D4AD-A28C-4B99-BC3B-CEA93CC0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1" y="1027906"/>
            <a:ext cx="4544059" cy="3505689"/>
          </a:xfrm>
          <a:prstGeom prst="rect">
            <a:avLst/>
          </a:prstGeom>
        </p:spPr>
      </p:pic>
      <p:sp>
        <p:nvSpPr>
          <p:cNvPr id="7" name="39">
            <a:extLst>
              <a:ext uri="{FF2B5EF4-FFF2-40B4-BE49-F238E27FC236}">
                <a16:creationId xmlns:a16="http://schemas.microsoft.com/office/drawing/2014/main" id="{19FD4065-797D-4337-9F75-9A51098A58B3}"/>
              </a:ext>
            </a:extLst>
          </p:cNvPr>
          <p:cNvSpPr txBox="1"/>
          <p:nvPr/>
        </p:nvSpPr>
        <p:spPr>
          <a:xfrm flipH="1">
            <a:off x="5594684" y="2060798"/>
            <a:ext cx="5200954" cy="1423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cầu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777E06-D176-4D34-82AE-1E44C4849D0E}"/>
              </a:ext>
            </a:extLst>
          </p:cNvPr>
          <p:cNvSpPr/>
          <p:nvPr/>
        </p:nvSpPr>
        <p:spPr>
          <a:xfrm>
            <a:off x="7348007" y="2220666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DAD31E-C5D7-4E20-8E5A-95EF03034BEF}"/>
              </a:ext>
            </a:extLst>
          </p:cNvPr>
          <p:cNvSpPr/>
          <p:nvPr/>
        </p:nvSpPr>
        <p:spPr>
          <a:xfrm>
            <a:off x="7348006" y="288586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374" y="-240632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04800"/>
            <a:ext cx="4569169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A5084-46EB-4FC1-AC87-70EA7B0B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0" y="845658"/>
            <a:ext cx="10671673" cy="47757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141C-4C05-4CD3-9818-C5B23FC830C2}"/>
              </a:ext>
            </a:extLst>
          </p:cNvPr>
          <p:cNvCxnSpPr>
            <a:cxnSpLocks/>
          </p:cNvCxnSpPr>
          <p:nvPr/>
        </p:nvCxnSpPr>
        <p:spPr>
          <a:xfrm flipH="1">
            <a:off x="6698255" y="3326296"/>
            <a:ext cx="2697539" cy="15372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5846D-E284-4E5D-8163-1858FE7E2848}"/>
              </a:ext>
            </a:extLst>
          </p:cNvPr>
          <p:cNvCxnSpPr>
            <a:cxnSpLocks/>
          </p:cNvCxnSpPr>
          <p:nvPr/>
        </p:nvCxnSpPr>
        <p:spPr>
          <a:xfrm>
            <a:off x="4924540" y="3429000"/>
            <a:ext cx="1675040" cy="143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D9B92-0A2D-4E5D-A129-EFA2ABCB4D37}"/>
              </a:ext>
            </a:extLst>
          </p:cNvPr>
          <p:cNvCxnSpPr>
            <a:cxnSpLocks/>
          </p:cNvCxnSpPr>
          <p:nvPr/>
        </p:nvCxnSpPr>
        <p:spPr>
          <a:xfrm flipH="1">
            <a:off x="2446287" y="3233530"/>
            <a:ext cx="4153293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5054B-BACD-4353-9AA7-4F73259E9DFA}"/>
              </a:ext>
            </a:extLst>
          </p:cNvPr>
          <p:cNvCxnSpPr/>
          <p:nvPr/>
        </p:nvCxnSpPr>
        <p:spPr>
          <a:xfrm>
            <a:off x="8156713" y="3233530"/>
            <a:ext cx="960783" cy="144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CCA4F-FAC7-4A0A-9CEF-D952056D85E9}"/>
              </a:ext>
            </a:extLst>
          </p:cNvPr>
          <p:cNvCxnSpPr>
            <a:cxnSpLocks/>
          </p:cNvCxnSpPr>
          <p:nvPr/>
        </p:nvCxnSpPr>
        <p:spPr>
          <a:xfrm flipH="1">
            <a:off x="2347612" y="3267387"/>
            <a:ext cx="3435692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6AD32-8121-4BDA-A9E2-DFDE6CA8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F18087E-D52F-460F-8F8A-C2C6A86CFA19}"/>
              </a:ext>
            </a:extLst>
          </p:cNvPr>
          <p:cNvCxnSpPr>
            <a:cxnSpLocks/>
          </p:cNvCxnSpPr>
          <p:nvPr/>
        </p:nvCxnSpPr>
        <p:spPr>
          <a:xfrm>
            <a:off x="2237784" y="3258582"/>
            <a:ext cx="6010581" cy="1512201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9C07624-B63B-49AB-8B31-6F5F37DF2317}"/>
              </a:ext>
            </a:extLst>
          </p:cNvPr>
          <p:cNvSpPr/>
          <p:nvPr/>
        </p:nvSpPr>
        <p:spPr>
          <a:xfrm>
            <a:off x="2556396" y="3045748"/>
            <a:ext cx="785548" cy="3553356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2EF3-4B87-47A9-BA92-9F6BFC44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571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54A78-82D5-4371-8901-81BB9ED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75" y="1635873"/>
            <a:ext cx="6711360" cy="410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9D975-DE0C-453B-A0DD-61796203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40" y="-129907"/>
            <a:ext cx="8210615" cy="12049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87B0F7-3C26-43F6-A541-414F5D2D398E}"/>
              </a:ext>
            </a:extLst>
          </p:cNvPr>
          <p:cNvGrpSpPr/>
          <p:nvPr/>
        </p:nvGrpSpPr>
        <p:grpSpPr>
          <a:xfrm>
            <a:off x="248634" y="2990565"/>
            <a:ext cx="3031378" cy="652908"/>
            <a:chOff x="482787" y="3572229"/>
            <a:chExt cx="3031378" cy="652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CBF4FB-A997-45D0-A5C1-8E854CC018F3}"/>
                </a:ext>
              </a:extLst>
            </p:cNvPr>
            <p:cNvSpPr txBox="1"/>
            <p:nvPr/>
          </p:nvSpPr>
          <p:spPr>
            <a:xfrm>
              <a:off x="482787" y="357222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C99B37-B6D0-49C0-9950-57AFD3AF4CB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2720571" y="3803062"/>
              <a:ext cx="793594" cy="422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6E627A-B71F-457D-BB0F-2E74F6AA6D51}"/>
              </a:ext>
            </a:extLst>
          </p:cNvPr>
          <p:cNvGrpSpPr/>
          <p:nvPr/>
        </p:nvGrpSpPr>
        <p:grpSpPr>
          <a:xfrm>
            <a:off x="2010060" y="4998165"/>
            <a:ext cx="2237784" cy="1473603"/>
            <a:chOff x="2237784" y="5348125"/>
            <a:chExt cx="2237784" cy="14736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32210-528B-4C06-BD29-675B738970AC}"/>
                </a:ext>
              </a:extLst>
            </p:cNvPr>
            <p:cNvSpPr txBox="1"/>
            <p:nvPr/>
          </p:nvSpPr>
          <p:spPr>
            <a:xfrm>
              <a:off x="2237784" y="6360063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88736-EDDC-42CC-A004-67BFF6AB7A51}"/>
                </a:ext>
              </a:extLst>
            </p:cNvPr>
            <p:cNvCxnSpPr/>
            <p:nvPr/>
          </p:nvCxnSpPr>
          <p:spPr>
            <a:xfrm flipV="1">
              <a:off x="3041472" y="5348125"/>
              <a:ext cx="1279516" cy="1011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E1D88-9059-4CF0-9154-3A4B924E51BE}"/>
              </a:ext>
            </a:extLst>
          </p:cNvPr>
          <p:cNvGrpSpPr/>
          <p:nvPr/>
        </p:nvGrpSpPr>
        <p:grpSpPr>
          <a:xfrm>
            <a:off x="8671221" y="5348125"/>
            <a:ext cx="3037992" cy="853289"/>
            <a:chOff x="8671221" y="5348125"/>
            <a:chExt cx="3037992" cy="8532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753235-8BEC-47F0-839A-4F93C7B43E50}"/>
                </a:ext>
              </a:extLst>
            </p:cNvPr>
            <p:cNvSpPr txBox="1"/>
            <p:nvPr/>
          </p:nvSpPr>
          <p:spPr>
            <a:xfrm>
              <a:off x="9471429" y="573974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FD60B3-7708-4BDA-ABFE-0803B609BC19}"/>
                </a:ext>
              </a:extLst>
            </p:cNvPr>
            <p:cNvCxnSpPr/>
            <p:nvPr/>
          </p:nvCxnSpPr>
          <p:spPr>
            <a:xfrm>
              <a:off x="8671221" y="5348125"/>
              <a:ext cx="800208" cy="3916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4FD573-D96A-4E82-B71E-1C3C171B0160}"/>
              </a:ext>
            </a:extLst>
          </p:cNvPr>
          <p:cNvGrpSpPr/>
          <p:nvPr/>
        </p:nvGrpSpPr>
        <p:grpSpPr>
          <a:xfrm>
            <a:off x="4881463" y="3921821"/>
            <a:ext cx="2237784" cy="2813347"/>
            <a:chOff x="4820763" y="4605030"/>
            <a:chExt cx="2237784" cy="20533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F02B1F-4A01-4EF9-9DC7-C1505F27DC74}"/>
                </a:ext>
              </a:extLst>
            </p:cNvPr>
            <p:cNvSpPr txBox="1"/>
            <p:nvPr/>
          </p:nvSpPr>
          <p:spPr>
            <a:xfrm>
              <a:off x="4820763" y="6196755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EF08E0-F48F-4C19-9884-D57FF446738F}"/>
                </a:ext>
              </a:extLst>
            </p:cNvPr>
            <p:cNvCxnSpPr>
              <a:cxnSpLocks/>
            </p:cNvCxnSpPr>
            <p:nvPr/>
          </p:nvCxnSpPr>
          <p:spPr>
            <a:xfrm>
              <a:off x="5565134" y="4605030"/>
              <a:ext cx="0" cy="159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B91AB-65AF-40B7-BD4B-F17926578CC7}"/>
              </a:ext>
            </a:extLst>
          </p:cNvPr>
          <p:cNvGrpSpPr/>
          <p:nvPr/>
        </p:nvGrpSpPr>
        <p:grpSpPr>
          <a:xfrm>
            <a:off x="5279256" y="1118251"/>
            <a:ext cx="2237784" cy="1817929"/>
            <a:chOff x="5293326" y="1611071"/>
            <a:chExt cx="2237784" cy="18179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999B0-689A-4D45-83E6-AE54F726F801}"/>
                </a:ext>
              </a:extLst>
            </p:cNvPr>
            <p:cNvSpPr txBox="1"/>
            <p:nvPr/>
          </p:nvSpPr>
          <p:spPr>
            <a:xfrm>
              <a:off x="5293326" y="1611071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AA2300-A100-4358-8980-ED0CAAC177C6}"/>
                </a:ext>
              </a:extLst>
            </p:cNvPr>
            <p:cNvCxnSpPr/>
            <p:nvPr/>
          </p:nvCxnSpPr>
          <p:spPr>
            <a:xfrm>
              <a:off x="5982945" y="2072736"/>
              <a:ext cx="0" cy="1356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A5705-A980-4B30-80BC-061220F1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00072-DB2F-4852-991A-D835D222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57" y="1"/>
            <a:ext cx="6586332" cy="360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8875-9D98-4EFC-A4EE-EA15DD26A2CF}"/>
              </a:ext>
            </a:extLst>
          </p:cNvPr>
          <p:cNvSpPr txBox="1"/>
          <p:nvPr/>
        </p:nvSpPr>
        <p:spPr>
          <a:xfrm>
            <a:off x="230358" y="1212552"/>
            <a:ext cx="38115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50AFA-59F7-4167-A5EC-53A31AA00263}"/>
              </a:ext>
            </a:extLst>
          </p:cNvPr>
          <p:cNvSpPr txBox="1"/>
          <p:nvPr/>
        </p:nvSpPr>
        <p:spPr>
          <a:xfrm>
            <a:off x="1118892" y="2711562"/>
            <a:ext cx="358563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2BA92-9CB8-461A-A5E6-9E8C6B87E193}"/>
              </a:ext>
            </a:extLst>
          </p:cNvPr>
          <p:cNvSpPr txBox="1"/>
          <p:nvPr/>
        </p:nvSpPr>
        <p:spPr>
          <a:xfrm>
            <a:off x="230357" y="3595019"/>
            <a:ext cx="1121055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6FD4E-9046-42C5-A2D1-C5514902D599}"/>
              </a:ext>
            </a:extLst>
          </p:cNvPr>
          <p:cNvSpPr txBox="1"/>
          <p:nvPr/>
        </p:nvSpPr>
        <p:spPr>
          <a:xfrm>
            <a:off x="1815548" y="5164679"/>
            <a:ext cx="736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+ 48 = 98 (kg)</a:t>
            </a: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 kg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605DD-5381-4FB8-954C-10CF75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A3825-BC7A-4415-A226-3A5574139D1C}"/>
              </a:ext>
            </a:extLst>
          </p:cNvPr>
          <p:cNvSpPr txBox="1"/>
          <p:nvPr/>
        </p:nvSpPr>
        <p:spPr>
          <a:xfrm>
            <a:off x="2552131" y="269153"/>
            <a:ext cx="59292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F2A47-649A-4E87-ABA5-C7A0BA02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0" t="15599" r="8433" b="9433"/>
          <a:stretch/>
        </p:blipFill>
        <p:spPr>
          <a:xfrm>
            <a:off x="569844" y="986683"/>
            <a:ext cx="10866758" cy="56021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901CCE-3802-45BC-B8AE-522E687B3D03}"/>
              </a:ext>
            </a:extLst>
          </p:cNvPr>
          <p:cNvSpPr/>
          <p:nvPr/>
        </p:nvSpPr>
        <p:spPr>
          <a:xfrm>
            <a:off x="569844" y="986683"/>
            <a:ext cx="1678899" cy="2606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63491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696191" y="2142814"/>
            <a:ext cx="1079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vui vẻ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 QUÀ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BẤT NGỜ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Slide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Đọc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các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số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sau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48 kg, 65kg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285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một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đồ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dạng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lập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phương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225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微软雅黑</vt:lpstr>
      <vt:lpstr>微软雅黑</vt:lpstr>
      <vt:lpstr>Arial</vt:lpstr>
      <vt:lpstr>Arial-Rounded</vt:lpstr>
      <vt:lpstr>Calibri</vt:lpstr>
      <vt:lpstr>Calibri Light</vt:lpstr>
      <vt:lpstr>Times New Roman</vt:lpstr>
      <vt:lpstr>UTM Azuki</vt:lpstr>
      <vt:lpstr>UTM Cookies</vt:lpstr>
      <vt:lpstr>字魂17号-萌趣果冻体</vt:lpstr>
      <vt:lpstr>Office Theme</vt:lpstr>
      <vt:lpstr>自定义设计方案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79</cp:revision>
  <dcterms:created xsi:type="dcterms:W3CDTF">2021-07-24T01:07:49Z</dcterms:created>
  <dcterms:modified xsi:type="dcterms:W3CDTF">2025-02-26T13:17:28Z</dcterms:modified>
</cp:coreProperties>
</file>