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F3B9B-62C0-EE9A-49EF-3AB497852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684A2-C9E2-80E0-EDF0-48F394127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A8488-C579-466A-DCB4-37F0FDFE8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83195-9B79-B425-D23A-5A571365D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6C21A-400D-4258-095E-B59C778BA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2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6CD9-A933-B03F-E7C5-37A05AE30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C71602-F14E-5B63-3735-9AE9B3E95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5B182-E5EC-7157-27EA-3412A6F4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4AC73-D60B-0D1E-7646-99855F513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8C7CC-CCA5-55C2-B205-3BF086638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4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D7F621-29DD-62CB-6F0D-5E5116E59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172F33-2CB1-86B6-B5F5-C888521D0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C6C49-DA63-736E-7A9A-965698998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744B3-80B9-E652-5BB0-5571E98C6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84D0-786B-E9F9-7246-05041BBE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1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03B15-FE37-E26E-7D74-C1B73ACF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D88C8-F422-1E16-6414-DE7CE5F2D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CA164-A494-8523-D0C1-C464735EA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21B68-B33F-6429-CAEE-5195E8B8A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71B61-8570-7A7A-92CD-62B90AD68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5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E42AB-289F-2F9A-2EDE-9E946A9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75897-EA35-BEEA-4909-B204AAE85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BF2B3-7803-6785-992F-7EBF67DA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C2759-F629-BCB1-3C67-0F6560CF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38196-DB2D-1587-597B-D97E0CE3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6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89008-46A8-08C2-EA47-1A5DA988B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62190-E22A-E366-CAA0-E2C4923DA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3ED02C-6D96-4529-82AA-8C57E3B40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1CD85-FC58-9F1C-190D-2E033F788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0FB3D-9D43-C858-DEA9-C1A03AF37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E8C7B-25AD-6485-D7FB-5B40B9A70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3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C75D5-2E55-A1F1-7B35-3D43CCE44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F5BCB-191C-2D4F-8CB7-0BAD60F45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74072-5FED-298A-028D-D79673038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5A52AB-D29A-349C-FB28-0AB903E8DE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CFA614-F9BD-ED75-E98E-2A7699FC9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478E6-0F2D-9360-A1DD-05C310D9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3AA054-2259-101C-DD9B-5450337CB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B3C01-AEB0-D79F-2AC0-8CB822155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6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2A13-3CE3-A6F0-B043-229AFEC2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C93F-E7C0-4F50-2F34-CCE76C940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99ECF-E4A5-98F7-F628-1AA6762EA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E47F82-2E08-B669-21D8-485FAE3C8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D9AFF7-9592-101B-0D9A-5E170D46E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8CE13B-5230-D36A-97D3-19AB7DC8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811CA-BFAF-3CB7-5D6B-0ECD76151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0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DBAFA-51F4-2543-CF79-51CF365A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A3F08-1114-3199-2B94-5462AE7C6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ED5C4C-E673-9576-185E-15B9AC36B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C643-2BE7-CC48-240C-FFCC55013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403EB-C34B-FBF1-6A9D-8589873F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2777C-C1FD-DDC0-6357-BAF68DC15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5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78D1A-ECBC-BB4C-BEC0-F409B542A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7D13D9-BBA3-AFE0-C29F-C66F9D1827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7D2A3-ADF4-088F-1D63-77C6C0AF1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11E6A-26C6-632B-D0B0-09A2C084D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5A7FD-189E-1FEC-5E91-DA15C2264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F5141-A20F-6BCC-42CC-362B5E18A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2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CB189E-7814-F2C9-28CB-9E661D37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D357D-596D-534C-FAC6-8C8BCDF1B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34B5C-C8DA-8CDF-5075-839626880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82F02-D311-48DA-A3FA-5CD7A6A227BF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F5B84-02F1-6F60-1DC0-12975D2AF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B3B38-2404-CB61-961D-CB66F3455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67445-5197-437B-A716-D7BA1F47A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4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807221" y="852498"/>
            <a:ext cx="10110837" cy="454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defRPr/>
            </a:pPr>
            <a:r>
              <a:rPr lang="en-US" sz="224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52: DIỆN TÍCH HÌNH CHỮ NHẬT, DIỆN TÍCH HÌNH VUÔNG (TIẾT 1)</a:t>
            </a:r>
            <a:endParaRPr lang="en-US" sz="2247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311795" y="2127752"/>
            <a:ext cx="5301446" cy="52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087940" eaLnBrk="1" hangingPunct="1">
              <a:defRPr/>
            </a:pP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Mỗi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bao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nhiêu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ô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4152" y="2066034"/>
            <a:ext cx="5122136" cy="684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087940">
              <a:defRPr/>
            </a:pP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Mỗi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3 ô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vuông</a:t>
            </a:r>
            <a:endParaRPr lang="en-US" sz="2172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08790" y="2875788"/>
            <a:ext cx="4310592" cy="52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087940" eaLnBrk="1" hangingPunct="1">
              <a:defRPr/>
            </a:pP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Có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bao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nhiêu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15076" y="2744070"/>
            <a:ext cx="4204306" cy="684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087940">
              <a:defRPr/>
            </a:pP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Có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tất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3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endParaRPr lang="en-US" sz="2172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8029" y="3760389"/>
            <a:ext cx="4560864" cy="5071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7940">
              <a:defRPr/>
            </a:pP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Có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bao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nhiêu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ô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? </a:t>
            </a:r>
            <a:endParaRPr lang="en-US" sz="21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79617" y="3545591"/>
            <a:ext cx="4331208" cy="684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1087940">
              <a:defRPr/>
            </a:pP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Có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tất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9 ô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vuông</a:t>
            </a:r>
            <a:endParaRPr lang="en-US" sz="2172" dirty="0">
              <a:solidFill>
                <a:srgbClr val="FF0000"/>
              </a:solidFill>
              <a:latin typeface="Calibri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25101" y="1556637"/>
            <a:ext cx="6492755" cy="410958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08029" y="4468524"/>
            <a:ext cx="5609228" cy="5071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7940">
              <a:defRPr/>
            </a:pP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Mỗi ô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vuông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 diện tích bao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</a:rPr>
              <a:t>nhiêu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</a:rPr>
              <a:t>? </a:t>
            </a:r>
            <a:endParaRPr lang="en-US" sz="2172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96910" y="4445320"/>
            <a:ext cx="5467126" cy="6849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Mỗi ô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vuông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96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696" b="1" dirty="0">
                <a:solidFill>
                  <a:srgbClr val="FF0000"/>
                </a:solidFill>
                <a:latin typeface="Times New Roman" pitchFamily="18" charset="0"/>
              </a:rPr>
              <a:t> diện tích 1 cm</a:t>
            </a:r>
            <a:r>
              <a:rPr lang="en-US" sz="2696" b="1" baseline="30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2172" baseline="30000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180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2" grpId="0" animBg="1"/>
      <p:bldP spid="25" grpId="0"/>
      <p:bldP spid="26" grpId="0" animBg="1"/>
      <p:bldP spid="24" grpId="0"/>
      <p:bldP spid="28" grpId="0" animBg="1"/>
      <p:bldP spid="16" grpId="0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2026-04-29T07:21:17Z</dcterms:created>
  <dcterms:modified xsi:type="dcterms:W3CDTF">2026-04-29T07:21:37Z</dcterms:modified>
</cp:coreProperties>
</file>