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heme/theme3.xml" ContentType="application/vnd.openxmlformats-officedocument.them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3773" r:id="rId2"/>
  </p:sldMasterIdLst>
  <p:notesMasterIdLst>
    <p:notesMasterId r:id="rId14"/>
  </p:notesMasterIdLst>
  <p:sldIdLst>
    <p:sldId id="293" r:id="rId3"/>
    <p:sldId id="325" r:id="rId4"/>
    <p:sldId id="329" r:id="rId5"/>
    <p:sldId id="332" r:id="rId6"/>
    <p:sldId id="292" r:id="rId7"/>
    <p:sldId id="326" r:id="rId8"/>
    <p:sldId id="340" r:id="rId9"/>
    <p:sldId id="335" r:id="rId10"/>
    <p:sldId id="342" r:id="rId11"/>
    <p:sldId id="343" r:id="rId12"/>
    <p:sldId id="34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7" autoAdjust="0"/>
    <p:restoredTop sz="94660"/>
  </p:normalViewPr>
  <p:slideViewPr>
    <p:cSldViewPr snapToGrid="0">
      <p:cViewPr varScale="1">
        <p:scale>
          <a:sx n="64" d="100"/>
          <a:sy n="64" d="100"/>
        </p:scale>
        <p:origin x="64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9.xml"/><Relationship Id="rId4" Type="http://schemas.openxmlformats.org/officeDocument/2006/relationships/tags" Target="../tags/tag8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4.xml"/><Relationship Id="rId4" Type="http://schemas.openxmlformats.org/officeDocument/2006/relationships/tags" Target="../tags/tag1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4.xml"/><Relationship Id="rId4" Type="http://schemas.openxmlformats.org/officeDocument/2006/relationships/tags" Target="../tags/tag2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4.xml"/><Relationship Id="rId4" Type="http://schemas.openxmlformats.org/officeDocument/2006/relationships/tags" Target="../tags/tag3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9.xml"/><Relationship Id="rId4" Type="http://schemas.openxmlformats.org/officeDocument/2006/relationships/tags" Target="../tags/tag48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9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67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4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81.xml"/><Relationship Id="rId4" Type="http://schemas.openxmlformats.org/officeDocument/2006/relationships/tags" Target="../tags/tag8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8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90.xml"/><Relationship Id="rId4" Type="http://schemas.openxmlformats.org/officeDocument/2006/relationships/tags" Target="../tags/tag8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3065434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128809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9975500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180960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8713071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4793370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0173078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5032160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58139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1329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7109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63497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7263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82910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41080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04161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20785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8298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87677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286218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0596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2099605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0564845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785681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9603899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7876584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  <a:t>2026/4/7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28157838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183827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190055267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412860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tags" Target="../tags/tag3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tags" Target="../tags/tag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tags" Target="../tags/tag1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tags" Target="../tags/tag4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2026/4/7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2" name="文本占位符 2"/>
          <p:cNvSpPr>
            <a:spLocks noGrp="1"/>
          </p:cNvSpPr>
          <p:nvPr>
            <p:custDataLst>
              <p:tags r:id="rId35"/>
            </p:custDataLst>
          </p:nvPr>
        </p:nvSpPr>
        <p:spPr>
          <a:xfrm>
            <a:off x="608400" y="1555805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custDataLst>
      <p:tags r:id="rId32"/>
    </p:custDataLst>
    <p:extLst>
      <p:ext uri="{BB962C8B-B14F-4D97-AF65-F5344CB8AC3E}">
        <p14:creationId xmlns:p14="http://schemas.microsoft.com/office/powerpoint/2010/main" val="3463743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  <p:sldLayoutId id="2147483791" r:id="rId18"/>
    <p:sldLayoutId id="2147483792" r:id="rId19"/>
    <p:sldLayoutId id="2147483793" r:id="rId20"/>
    <p:sldLayoutId id="2147483794" r:id="rId21"/>
    <p:sldLayoutId id="2147483795" r:id="rId22"/>
    <p:sldLayoutId id="2147483796" r:id="rId23"/>
    <p:sldLayoutId id="2147483797" r:id="rId24"/>
    <p:sldLayoutId id="2147483798" r:id="rId25"/>
    <p:sldLayoutId id="2147483799" r:id="rId26"/>
    <p:sldLayoutId id="2147483800" r:id="rId27"/>
    <p:sldLayoutId id="2147483801" r:id="rId28"/>
    <p:sldLayoutId id="2147483802" r:id="rId29"/>
    <p:sldLayoutId id="2147483803" r:id="rId30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2.xml"/><Relationship Id="rId6" Type="http://schemas.openxmlformats.org/officeDocument/2006/relationships/image" Target="../media/image8.png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95.xml"/><Relationship Id="rId7" Type="http://schemas.openxmlformats.org/officeDocument/2006/relationships/image" Target="../media/image7.png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image" Target="../media/image6.png"/><Relationship Id="rId11" Type="http://schemas.openxmlformats.org/officeDocument/2006/relationships/image" Target="../media/image20.png"/><Relationship Id="rId5" Type="http://schemas.openxmlformats.org/officeDocument/2006/relationships/image" Target="../media/image5.png"/><Relationship Id="rId10" Type="http://schemas.openxmlformats.org/officeDocument/2006/relationships/image" Target="../media/image19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6.xml"/><Relationship Id="rId6" Type="http://schemas.openxmlformats.org/officeDocument/2006/relationships/image" Target="../media/image8.png"/><Relationship Id="rId11" Type="http://schemas.openxmlformats.org/officeDocument/2006/relationships/image" Target="../media/image21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-17780" y="1441450"/>
            <a:ext cx="12228195" cy="3547110"/>
          </a:xfrm>
          <a:prstGeom prst="rect">
            <a:avLst/>
          </a:prstGeom>
          <a:solidFill>
            <a:srgbClr val="FFFF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-19685" y="0"/>
            <a:ext cx="12232005" cy="6858000"/>
            <a:chOff x="-31" y="0"/>
            <a:chExt cx="19263" cy="10800"/>
          </a:xfrm>
        </p:grpSpPr>
        <p:pic>
          <p:nvPicPr>
            <p:cNvPr id="23" name="图片 22" descr="E:\PPT\千库网\资料\素材\组 9.png组 9"/>
            <p:cNvPicPr>
              <a:picLocks noChangeAspect="1"/>
            </p:cNvPicPr>
            <p:nvPr/>
          </p:nvPicPr>
          <p:blipFill>
            <a:blip r:embed="rId4"/>
            <a:srcRect l="4153" t="24271" r="3064" b="36054"/>
            <a:stretch>
              <a:fillRect/>
            </a:stretch>
          </p:blipFill>
          <p:spPr>
            <a:xfrm flipH="1">
              <a:off x="-31" y="0"/>
              <a:ext cx="19256" cy="3347"/>
            </a:xfrm>
            <a:prstGeom prst="rect">
              <a:avLst/>
            </a:prstGeom>
          </p:spPr>
        </p:pic>
        <p:grpSp>
          <p:nvGrpSpPr>
            <p:cNvPr id="65" name="组合 64"/>
            <p:cNvGrpSpPr/>
            <p:nvPr/>
          </p:nvGrpSpPr>
          <p:grpSpPr>
            <a:xfrm>
              <a:off x="-20" y="8338"/>
              <a:ext cx="19252" cy="2462"/>
              <a:chOff x="-20" y="8338"/>
              <a:chExt cx="19252" cy="2462"/>
            </a:xfrm>
          </p:grpSpPr>
          <p:pic>
            <p:nvPicPr>
              <p:cNvPr id="61" name="图片 60" descr="矢量智能对象"/>
              <p:cNvPicPr>
                <a:picLocks noChangeAspect="1"/>
              </p:cNvPicPr>
              <p:nvPr/>
            </p:nvPicPr>
            <p:blipFill>
              <a:blip r:embed="rId5"/>
              <a:srcRect l="23614" b="37097"/>
              <a:stretch>
                <a:fillRect/>
              </a:stretch>
            </p:blipFill>
            <p:spPr>
              <a:xfrm>
                <a:off x="-20" y="8338"/>
                <a:ext cx="3251" cy="2440"/>
              </a:xfrm>
              <a:prstGeom prst="rect">
                <a:avLst/>
              </a:prstGeom>
            </p:spPr>
          </p:pic>
          <p:pic>
            <p:nvPicPr>
              <p:cNvPr id="62" name="图片 61" descr="组 10"/>
              <p:cNvPicPr>
                <a:picLocks noChangeAspect="1"/>
              </p:cNvPicPr>
              <p:nvPr/>
            </p:nvPicPr>
            <p:blipFill>
              <a:blip r:embed="rId6"/>
              <a:srcRect r="22588" b="30591"/>
              <a:stretch>
                <a:fillRect/>
              </a:stretch>
            </p:blipFill>
            <p:spPr>
              <a:xfrm>
                <a:off x="15565" y="8547"/>
                <a:ext cx="3667" cy="2253"/>
              </a:xfrm>
              <a:prstGeom prst="rect">
                <a:avLst/>
              </a:prstGeom>
            </p:spPr>
          </p:pic>
        </p:grpSp>
      </p:grpSp>
      <p:pic>
        <p:nvPicPr>
          <p:cNvPr id="57" name="图片 56" descr="3d6d4de7dbb5ea7020e22a244ccd52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2286" y="3930082"/>
            <a:ext cx="6041486" cy="3741220"/>
          </a:xfrm>
          <a:prstGeom prst="rect">
            <a:avLst/>
          </a:prstGeom>
        </p:spPr>
      </p:pic>
      <p:pic>
        <p:nvPicPr>
          <p:cNvPr id="66" name="图片 65" descr="图层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458231">
            <a:off x="6198789" y="450276"/>
            <a:ext cx="3333750" cy="723900"/>
          </a:xfrm>
          <a:prstGeom prst="rect">
            <a:avLst/>
          </a:prstGeom>
        </p:spPr>
      </p:pic>
      <p:pic>
        <p:nvPicPr>
          <p:cNvPr id="69" name="图片 68" descr="矢量智能对象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60000">
            <a:off x="907028" y="1643621"/>
            <a:ext cx="1060450" cy="3361055"/>
          </a:xfrm>
          <a:prstGeom prst="rect">
            <a:avLst/>
          </a:prstGeom>
        </p:spPr>
      </p:pic>
      <p:pic>
        <p:nvPicPr>
          <p:cNvPr id="52" name="图片 51" descr="组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40168" y="635"/>
            <a:ext cx="9511665" cy="12217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63797" y="1148464"/>
            <a:ext cx="9474005" cy="316409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21708" y="970039"/>
            <a:ext cx="66368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Chọn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hoặc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239563" y="2149797"/>
            <a:ext cx="88088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a.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Chọn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l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hoặc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thay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cho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ô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vuông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27366"/>
              </a:solidFill>
              <a:effectLst/>
              <a:uLnTx/>
              <a:uFillTx/>
              <a:latin typeface="Cambria" panose="02040503050406030204" pitchFamily="18" charset="0"/>
              <a:ea typeface="思源黑体 CN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9312" y="2844764"/>
            <a:ext cx="993592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Dòng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sông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mới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điệu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l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àm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sao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思源黑体 CN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N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ắng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lên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mặc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áo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l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ụa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đoàno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thướt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tha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思源黑体 CN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Trưa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về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trời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rộng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bao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l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Áo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xanh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sông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mặc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như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l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à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mới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may.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03199" y="5563520"/>
            <a:ext cx="88088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Theo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Nguyễn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Trọng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Tạo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27366"/>
              </a:solidFill>
              <a:effectLst/>
              <a:uLnTx/>
              <a:uFillTx/>
              <a:latin typeface="Cambria" panose="02040503050406030204" pitchFamily="18" charset="0"/>
              <a:ea typeface="思源黑体 CN"/>
              <a:cs typeface="+mn-cs"/>
            </a:endParaRPr>
          </a:p>
        </p:txBody>
      </p:sp>
      <p:sp>
        <p:nvSpPr>
          <p:cNvPr id="9" name="Rectangle: Rounded Corners 8"/>
          <p:cNvSpPr/>
          <p:nvPr/>
        </p:nvSpPr>
        <p:spPr>
          <a:xfrm>
            <a:off x="8031480" y="2956684"/>
            <a:ext cx="255268" cy="528244"/>
          </a:xfrm>
          <a:prstGeom prst="roundRect">
            <a:avLst/>
          </a:prstGeom>
          <a:solidFill>
            <a:srgbClr val="29796E"/>
          </a:solidFill>
          <a:ln>
            <a:solidFill>
              <a:srgbClr val="2979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0" name="Rectangle: Rounded Corners 9"/>
          <p:cNvSpPr/>
          <p:nvPr/>
        </p:nvSpPr>
        <p:spPr>
          <a:xfrm>
            <a:off x="1596390" y="3578445"/>
            <a:ext cx="576580" cy="590625"/>
          </a:xfrm>
          <a:prstGeom prst="roundRect">
            <a:avLst/>
          </a:prstGeom>
          <a:solidFill>
            <a:srgbClr val="29796E"/>
          </a:solidFill>
          <a:ln>
            <a:solidFill>
              <a:srgbClr val="2979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14" name="组合 16"/>
          <p:cNvGrpSpPr/>
          <p:nvPr/>
        </p:nvGrpSpPr>
        <p:grpSpPr>
          <a:xfrm>
            <a:off x="1976120" y="463398"/>
            <a:ext cx="2330450" cy="1381125"/>
            <a:chOff x="1920" y="1921"/>
            <a:chExt cx="3670" cy="2175"/>
          </a:xfrm>
        </p:grpSpPr>
        <p:pic>
          <p:nvPicPr>
            <p:cNvPr id="15" name="图片 3" descr="E:\PPT\PPT\红\8月27号开学第一课PPT模板\图片4.png图片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920" y="1921"/>
              <a:ext cx="3670" cy="2175"/>
            </a:xfrm>
            <a:prstGeom prst="rect">
              <a:avLst/>
            </a:prstGeom>
          </p:spPr>
        </p:pic>
        <p:sp>
          <p:nvSpPr>
            <p:cNvPr id="16" name="文本框 13"/>
            <p:cNvSpPr txBox="1"/>
            <p:nvPr/>
          </p:nvSpPr>
          <p:spPr>
            <a:xfrm>
              <a:off x="2392" y="2420"/>
              <a:ext cx="2734" cy="1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Bài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 3</a:t>
              </a:r>
            </a:p>
          </p:txBody>
        </p:sp>
      </p:grpSp>
      <p:sp>
        <p:nvSpPr>
          <p:cNvPr id="17" name="Rectangle: Rounded Corners 16"/>
          <p:cNvSpPr/>
          <p:nvPr/>
        </p:nvSpPr>
        <p:spPr>
          <a:xfrm>
            <a:off x="5968366" y="3578445"/>
            <a:ext cx="255268" cy="528244"/>
          </a:xfrm>
          <a:prstGeom prst="roundRect">
            <a:avLst/>
          </a:prstGeom>
          <a:solidFill>
            <a:srgbClr val="29796E"/>
          </a:solidFill>
          <a:ln>
            <a:solidFill>
              <a:srgbClr val="2979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8" name="Rectangle: Rounded Corners 17"/>
          <p:cNvSpPr/>
          <p:nvPr/>
        </p:nvSpPr>
        <p:spPr>
          <a:xfrm>
            <a:off x="8958582" y="4301595"/>
            <a:ext cx="255268" cy="528244"/>
          </a:xfrm>
          <a:prstGeom prst="roundRect">
            <a:avLst/>
          </a:prstGeom>
          <a:solidFill>
            <a:srgbClr val="29796E"/>
          </a:solidFill>
          <a:ln>
            <a:solidFill>
              <a:srgbClr val="2979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9" name="Rectangle: Rounded Corners 18"/>
          <p:cNvSpPr/>
          <p:nvPr/>
        </p:nvSpPr>
        <p:spPr>
          <a:xfrm>
            <a:off x="7897496" y="4994232"/>
            <a:ext cx="255268" cy="528244"/>
          </a:xfrm>
          <a:prstGeom prst="roundRect">
            <a:avLst/>
          </a:prstGeom>
          <a:solidFill>
            <a:srgbClr val="29796E"/>
          </a:solidFill>
          <a:ln>
            <a:solidFill>
              <a:srgbClr val="2979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21622" y="574435"/>
            <a:ext cx="94954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b.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Tìm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ngữ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chứa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tiếng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ên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oặc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ênh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127366"/>
              </a:solidFill>
              <a:effectLst/>
              <a:uLnTx/>
              <a:uFillTx/>
              <a:latin typeface="Cambria" panose="02040503050406030204" pitchFamily="18" charset="0"/>
              <a:ea typeface="思源黑体 CN"/>
              <a:cs typeface="+mn-cs"/>
            </a:endParaRPr>
          </a:p>
        </p:txBody>
      </p:sp>
      <p:grpSp>
        <p:nvGrpSpPr>
          <p:cNvPr id="5" name="组合 16"/>
          <p:cNvGrpSpPr/>
          <p:nvPr/>
        </p:nvGrpSpPr>
        <p:grpSpPr>
          <a:xfrm>
            <a:off x="474904" y="237815"/>
            <a:ext cx="2330450" cy="1381125"/>
            <a:chOff x="1920" y="1921"/>
            <a:chExt cx="3670" cy="2175"/>
          </a:xfrm>
        </p:grpSpPr>
        <p:pic>
          <p:nvPicPr>
            <p:cNvPr id="6" name="图片 3" descr="E:\PPT\PPT\红\8月27号开学第一课PPT模板\图片4.png图片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920" y="1921"/>
              <a:ext cx="3670" cy="2175"/>
            </a:xfrm>
            <a:prstGeom prst="rect">
              <a:avLst/>
            </a:prstGeom>
          </p:spPr>
        </p:pic>
        <p:sp>
          <p:nvSpPr>
            <p:cNvPr id="7" name="文本框 13"/>
            <p:cNvSpPr txBox="1"/>
            <p:nvPr/>
          </p:nvSpPr>
          <p:spPr>
            <a:xfrm>
              <a:off x="2392" y="2420"/>
              <a:ext cx="2734" cy="1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Bài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 3</a:t>
              </a:r>
            </a:p>
          </p:txBody>
        </p:sp>
      </p:grpSp>
      <p:graphicFrame>
        <p:nvGraphicFramePr>
          <p:cNvPr id="8" name="Bảng 5"/>
          <p:cNvGraphicFramePr>
            <a:graphicFrameLocks noGrp="1"/>
          </p:cNvGraphicFramePr>
          <p:nvPr/>
        </p:nvGraphicFramePr>
        <p:xfrm>
          <a:off x="1187766" y="1621100"/>
          <a:ext cx="9495474" cy="4428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2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27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07002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ên</a:t>
                      </a:r>
                      <a:endParaRPr lang="vi-VN" sz="4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B9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ênh</a:t>
                      </a:r>
                      <a:endParaRPr lang="vi-VN" sz="5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B9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1006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M: </a:t>
                      </a:r>
                      <a:r>
                        <a:rPr lang="en-US" sz="40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bến</a:t>
                      </a:r>
                      <a:r>
                        <a:rPr lang="en-US" sz="4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tàu</a:t>
                      </a:r>
                      <a:endParaRPr lang="en-US" sz="4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ctr"/>
                      <a:endParaRPr lang="en-US" sz="4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ctr"/>
                      <a:endParaRPr lang="en-US" sz="4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ctr"/>
                      <a:endParaRPr lang="vi-VN" sz="4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M: </a:t>
                      </a:r>
                      <a:r>
                        <a:rPr lang="en-US" sz="40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mênh</a:t>
                      </a:r>
                      <a:r>
                        <a:rPr lang="en-US" sz="4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mông</a:t>
                      </a:r>
                      <a:endParaRPr lang="en-US" sz="4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ctr"/>
                      <a:endParaRPr lang="en-US" sz="4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ctr"/>
                      <a:endParaRPr lang="en-US" sz="4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ctr"/>
                      <a:endParaRPr lang="vi-VN" sz="4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50431" y="-5335487"/>
            <a:ext cx="20059997" cy="37148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87766" y="3757863"/>
            <a:ext cx="430772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Ốc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sên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bền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bỉ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lãng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quên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phía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trên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rên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rỉ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chăn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mền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mũi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tên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,…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48042" y="3747798"/>
            <a:ext cx="493519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Con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kênh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lênh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đênh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chênh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vênh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định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mệnh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ra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lệnh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thênh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thang,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bệnh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viện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,…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-17780" y="1441450"/>
            <a:ext cx="12228195" cy="3547110"/>
          </a:xfrm>
          <a:prstGeom prst="rect">
            <a:avLst/>
          </a:prstGeom>
          <a:solidFill>
            <a:srgbClr val="FFFF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-19685" y="0"/>
            <a:ext cx="12232005" cy="6858000"/>
            <a:chOff x="-31" y="0"/>
            <a:chExt cx="19263" cy="10800"/>
          </a:xfrm>
        </p:grpSpPr>
        <p:pic>
          <p:nvPicPr>
            <p:cNvPr id="23" name="图片 22" descr="E:\PPT\千库网\资料\素材\组 9.png组 9"/>
            <p:cNvPicPr>
              <a:picLocks noChangeAspect="1"/>
            </p:cNvPicPr>
            <p:nvPr/>
          </p:nvPicPr>
          <p:blipFill>
            <a:blip r:embed="rId4"/>
            <a:srcRect l="4153" t="24271" r="3064" b="36054"/>
            <a:stretch>
              <a:fillRect/>
            </a:stretch>
          </p:blipFill>
          <p:spPr>
            <a:xfrm flipH="1">
              <a:off x="-31" y="0"/>
              <a:ext cx="19256" cy="3347"/>
            </a:xfrm>
            <a:prstGeom prst="rect">
              <a:avLst/>
            </a:prstGeom>
          </p:spPr>
        </p:pic>
        <p:grpSp>
          <p:nvGrpSpPr>
            <p:cNvPr id="65" name="组合 64"/>
            <p:cNvGrpSpPr/>
            <p:nvPr/>
          </p:nvGrpSpPr>
          <p:grpSpPr>
            <a:xfrm>
              <a:off x="-20" y="8338"/>
              <a:ext cx="19252" cy="2462"/>
              <a:chOff x="-20" y="8338"/>
              <a:chExt cx="19252" cy="2462"/>
            </a:xfrm>
          </p:grpSpPr>
          <p:pic>
            <p:nvPicPr>
              <p:cNvPr id="61" name="图片 60" descr="矢量智能对象"/>
              <p:cNvPicPr>
                <a:picLocks noChangeAspect="1"/>
              </p:cNvPicPr>
              <p:nvPr/>
            </p:nvPicPr>
            <p:blipFill>
              <a:blip r:embed="rId5"/>
              <a:srcRect l="23614" b="37097"/>
              <a:stretch>
                <a:fillRect/>
              </a:stretch>
            </p:blipFill>
            <p:spPr>
              <a:xfrm>
                <a:off x="-20" y="8338"/>
                <a:ext cx="3251" cy="2440"/>
              </a:xfrm>
              <a:prstGeom prst="rect">
                <a:avLst/>
              </a:prstGeom>
            </p:spPr>
          </p:pic>
          <p:pic>
            <p:nvPicPr>
              <p:cNvPr id="62" name="图片 61" descr="组 10"/>
              <p:cNvPicPr>
                <a:picLocks noChangeAspect="1"/>
              </p:cNvPicPr>
              <p:nvPr/>
            </p:nvPicPr>
            <p:blipFill>
              <a:blip r:embed="rId6"/>
              <a:srcRect r="22588" b="30591"/>
              <a:stretch>
                <a:fillRect/>
              </a:stretch>
            </p:blipFill>
            <p:spPr>
              <a:xfrm>
                <a:off x="15565" y="8547"/>
                <a:ext cx="3667" cy="2253"/>
              </a:xfrm>
              <a:prstGeom prst="rect">
                <a:avLst/>
              </a:prstGeom>
            </p:spPr>
          </p:pic>
        </p:grpSp>
      </p:grpSp>
      <p:pic>
        <p:nvPicPr>
          <p:cNvPr id="57" name="图片 56" descr="3d6d4de7dbb5ea7020e22a244ccd52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2286" y="3930082"/>
            <a:ext cx="6041486" cy="3741220"/>
          </a:xfrm>
          <a:prstGeom prst="rect">
            <a:avLst/>
          </a:prstGeom>
        </p:spPr>
      </p:pic>
      <p:pic>
        <p:nvPicPr>
          <p:cNvPr id="66" name="图片 65" descr="图层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458231">
            <a:off x="6198789" y="450276"/>
            <a:ext cx="3333750" cy="723900"/>
          </a:xfrm>
          <a:prstGeom prst="rect">
            <a:avLst/>
          </a:prstGeom>
        </p:spPr>
      </p:pic>
      <p:pic>
        <p:nvPicPr>
          <p:cNvPr id="69" name="图片 68" descr="矢量智能对象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60000">
            <a:off x="907028" y="1643621"/>
            <a:ext cx="1060450" cy="3361055"/>
          </a:xfrm>
          <a:prstGeom prst="rect">
            <a:avLst/>
          </a:prstGeom>
        </p:spPr>
      </p:pic>
      <p:pic>
        <p:nvPicPr>
          <p:cNvPr id="52" name="图片 51" descr="组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40168" y="635"/>
            <a:ext cx="9511665" cy="12217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25931" y="1203778"/>
            <a:ext cx="9443522" cy="318848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50276" y="1955414"/>
            <a:ext cx="1104313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	Con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người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có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nhiều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cách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để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trao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đổi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với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nhau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xa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xưa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người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 ta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đã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biết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huấn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luyện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bồ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đưa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thư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Những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bức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thư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được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buộc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vào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chân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bồ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Bồ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nhớ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đường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rất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tốt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Nó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có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thể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 bay qua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một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chặng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đường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dài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hàng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nghìn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cây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để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mang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thư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đến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đúng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nơi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nhận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Microsoft YaHei" panose="020B0503020204020204" charset="-122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171" y="565130"/>
            <a:ext cx="12192000" cy="11036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7972" y="7881414"/>
            <a:ext cx="11428481" cy="709116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968" y="2025783"/>
            <a:ext cx="7607221" cy="3369999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46048" y="3238632"/>
            <a:ext cx="4548908" cy="2322044"/>
            <a:chOff x="1031228" y="3758496"/>
            <a:chExt cx="4548908" cy="2322044"/>
          </a:xfrm>
        </p:grpSpPr>
        <p:sp>
          <p:nvSpPr>
            <p:cNvPr id="14" name="Speech Bubble: Rectangle with Corners Rounded 13"/>
            <p:cNvSpPr/>
            <p:nvPr/>
          </p:nvSpPr>
          <p:spPr>
            <a:xfrm>
              <a:off x="1031228" y="3758496"/>
              <a:ext cx="4548908" cy="2322044"/>
            </a:xfrm>
            <a:prstGeom prst="wedgeRoundRectCallout">
              <a:avLst>
                <a:gd name="adj1" fmla="val -39927"/>
                <a:gd name="adj2" fmla="val 70522"/>
                <a:gd name="adj3" fmla="val 16667"/>
              </a:avLst>
            </a:prstGeom>
            <a:solidFill>
              <a:srgbClr val="D1F7EE"/>
            </a:solidFill>
            <a:ln w="28575">
              <a:solidFill>
                <a:srgbClr val="14725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95759" y="3890953"/>
              <a:ext cx="4147364" cy="20621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Microsoft YaHei" panose="020B0503020204020204" charset="-122"/>
                  <a:cs typeface="+mn-cs"/>
                </a:rPr>
                <a:t>Viết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Microsoft YaHei" panose="020B0503020204020204" charset="-122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Microsoft YaHei" panose="020B0503020204020204" charset="-122"/>
                  <a:cs typeface="+mn-cs"/>
                </a:rPr>
                <a:t>hoa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Microsoft YaHei" panose="020B0503020204020204" charset="-122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Microsoft YaHei" panose="020B0503020204020204" charset="-122"/>
                  <a:cs typeface="+mn-cs"/>
                </a:rPr>
                <a:t>tên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Microsoft YaHei" panose="020B0503020204020204" charset="-122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Microsoft YaHei" panose="020B0503020204020204" charset="-122"/>
                  <a:cs typeface="+mn-cs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Microsoft YaHei" panose="020B0503020204020204" charset="-122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Microsoft YaHei" panose="020B0503020204020204" charset="-122"/>
                  <a:cs typeface="+mn-cs"/>
                </a:rPr>
                <a:t>và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Microsoft YaHei" panose="020B0503020204020204" charset="-122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Microsoft YaHei" panose="020B0503020204020204" charset="-122"/>
                  <a:cs typeface="+mn-cs"/>
                </a:rPr>
                <a:t>những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Microsoft YaHei" panose="020B0503020204020204" charset="-122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Microsoft YaHei" panose="020B0503020204020204" charset="-122"/>
                  <a:cs typeface="+mn-cs"/>
                </a:rPr>
                <a:t>chữ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Microsoft YaHei" panose="020B0503020204020204" charset="-122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Microsoft YaHei" panose="020B0503020204020204" charset="-122"/>
                  <a:cs typeface="+mn-cs"/>
                </a:rPr>
                <a:t>cái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Microsoft YaHei" panose="020B0503020204020204" charset="-122"/>
                  <a:cs typeface="+mn-cs"/>
                </a:rPr>
                <a:t> ở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Microsoft YaHei" panose="020B0503020204020204" charset="-122"/>
                  <a:cs typeface="+mn-cs"/>
                </a:rPr>
                <a:t>đầu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Microsoft YaHei" panose="020B0503020204020204" charset="-122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Microsoft YaHei" panose="020B0503020204020204" charset="-122"/>
                  <a:cs typeface="+mn-cs"/>
                </a:rPr>
                <a:t>đoạn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Microsoft YaHei" panose="020B0503020204020204" charset="-122"/>
                  <a:cs typeface="+mn-cs"/>
                </a:rPr>
                <a:t>.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Microsoft YaHei" panose="020B0503020204020204" charset="-122"/>
                  <a:cs typeface="+mn-cs"/>
                </a:rPr>
                <a:t>Chú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Microsoft YaHei" panose="020B0503020204020204" charset="-122"/>
                  <a:cs typeface="+mn-cs"/>
                </a:rPr>
                <a:t> ý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Microsoft YaHei" panose="020B0503020204020204" charset="-122"/>
                  <a:cs typeface="+mn-cs"/>
                </a:rPr>
                <a:t>dấu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Microsoft YaHei" panose="020B0503020204020204" charset="-122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Microsoft YaHei" panose="020B0503020204020204" charset="-122"/>
                  <a:cs typeface="+mn-cs"/>
                </a:rPr>
                <a:t>chấm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Microsoft YaHei" panose="020B0503020204020204" charset="-122"/>
                  <a:cs typeface="+mn-cs"/>
                </a:rPr>
                <a:t> ở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Microsoft YaHei" panose="020B0503020204020204" charset="-122"/>
                  <a:cs typeface="+mn-cs"/>
                </a:rPr>
                <a:t>cuối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Microsoft YaHei" panose="020B0503020204020204" charset="-122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Microsoft YaHei" panose="020B0503020204020204" charset="-122"/>
                  <a:cs typeface="+mn-cs"/>
                </a:rPr>
                <a:t>câu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Microsoft YaHei" panose="020B0503020204020204" charset="-122"/>
                  <a:cs typeface="+mn-cs"/>
                </a:rPr>
                <a:t>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950408" y="2395912"/>
            <a:ext cx="38445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4725C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Cần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4725C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4725C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4725C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4725C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hoa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4725C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 ở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4725C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đâu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4725C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4725C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417397" y="3319879"/>
            <a:ext cx="271346" cy="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5746474" y="3645469"/>
            <a:ext cx="271346" cy="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7172502" y="4042797"/>
            <a:ext cx="271346" cy="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794223" y="4422901"/>
            <a:ext cx="271346" cy="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10808331" y="4419284"/>
            <a:ext cx="271346" cy="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1016054" y="973535"/>
            <a:ext cx="2149177" cy="1224177"/>
            <a:chOff x="1016054" y="973535"/>
            <a:chExt cx="2149177" cy="122417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/>
            <a:srcRect r="49783" b="4834"/>
            <a:stretch>
              <a:fillRect/>
            </a:stretch>
          </p:blipFill>
          <p:spPr>
            <a:xfrm>
              <a:off x="1016054" y="973535"/>
              <a:ext cx="2149177" cy="1224177"/>
            </a:xfrm>
            <a:prstGeom prst="rect">
              <a:avLst/>
            </a:prstGeom>
          </p:spPr>
        </p:pic>
        <p:cxnSp>
          <p:nvCxnSpPr>
            <p:cNvPr id="3" name="Straight Connector 2"/>
            <p:cNvCxnSpPr/>
            <p:nvPr/>
          </p:nvCxnSpPr>
          <p:spPr>
            <a:xfrm>
              <a:off x="3165231" y="1226489"/>
              <a:ext cx="0" cy="705678"/>
            </a:xfrm>
            <a:prstGeom prst="line">
              <a:avLst/>
            </a:prstGeom>
            <a:ln w="19050">
              <a:solidFill>
                <a:srgbClr val="1472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合 66"/>
          <p:cNvGrpSpPr/>
          <p:nvPr/>
        </p:nvGrpSpPr>
        <p:grpSpPr>
          <a:xfrm>
            <a:off x="-19685" y="0"/>
            <a:ext cx="12232005" cy="6858000"/>
            <a:chOff x="-31" y="0"/>
            <a:chExt cx="19263" cy="10800"/>
          </a:xfrm>
        </p:grpSpPr>
        <p:pic>
          <p:nvPicPr>
            <p:cNvPr id="23" name="图片 22" descr="E:\PPT\千库网\资料\素材\组 9.png组 9"/>
            <p:cNvPicPr>
              <a:picLocks noChangeAspect="1"/>
            </p:cNvPicPr>
            <p:nvPr/>
          </p:nvPicPr>
          <p:blipFill>
            <a:blip r:embed="rId6"/>
            <a:srcRect l="4153" t="24271" r="3064" b="36054"/>
            <a:stretch>
              <a:fillRect/>
            </a:stretch>
          </p:blipFill>
          <p:spPr>
            <a:xfrm flipH="1">
              <a:off x="-31" y="0"/>
              <a:ext cx="19256" cy="3347"/>
            </a:xfrm>
            <a:prstGeom prst="rect">
              <a:avLst/>
            </a:prstGeom>
          </p:spPr>
        </p:pic>
        <p:grpSp>
          <p:nvGrpSpPr>
            <p:cNvPr id="65" name="组合 64"/>
            <p:cNvGrpSpPr/>
            <p:nvPr/>
          </p:nvGrpSpPr>
          <p:grpSpPr>
            <a:xfrm>
              <a:off x="-20" y="8338"/>
              <a:ext cx="19252" cy="2462"/>
              <a:chOff x="-20" y="8338"/>
              <a:chExt cx="19252" cy="2462"/>
            </a:xfrm>
          </p:grpSpPr>
          <p:pic>
            <p:nvPicPr>
              <p:cNvPr id="61" name="图片 60" descr="矢量智能对象"/>
              <p:cNvPicPr>
                <a:picLocks noChangeAspect="1"/>
              </p:cNvPicPr>
              <p:nvPr/>
            </p:nvPicPr>
            <p:blipFill>
              <a:blip r:embed="rId7"/>
              <a:srcRect l="23614" b="37097"/>
              <a:stretch>
                <a:fillRect/>
              </a:stretch>
            </p:blipFill>
            <p:spPr>
              <a:xfrm>
                <a:off x="-20" y="8338"/>
                <a:ext cx="3251" cy="2440"/>
              </a:xfrm>
              <a:prstGeom prst="rect">
                <a:avLst/>
              </a:prstGeom>
            </p:spPr>
          </p:pic>
          <p:pic>
            <p:nvPicPr>
              <p:cNvPr id="62" name="图片 61" descr="组 10"/>
              <p:cNvPicPr>
                <a:picLocks noChangeAspect="1"/>
              </p:cNvPicPr>
              <p:nvPr/>
            </p:nvPicPr>
            <p:blipFill>
              <a:blip r:embed="rId8"/>
              <a:srcRect r="22588" b="30591"/>
              <a:stretch>
                <a:fillRect/>
              </a:stretch>
            </p:blipFill>
            <p:spPr>
              <a:xfrm>
                <a:off x="15565" y="8547"/>
                <a:ext cx="3667" cy="2253"/>
              </a:xfrm>
              <a:prstGeom prst="rect">
                <a:avLst/>
              </a:prstGeom>
            </p:spPr>
          </p:pic>
        </p:grpSp>
      </p:grpSp>
      <p:pic>
        <p:nvPicPr>
          <p:cNvPr id="52" name="图片 51" descr="组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9492" y="-25195"/>
            <a:ext cx="9511665" cy="12217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6" name="Group 25"/>
          <p:cNvGrpSpPr/>
          <p:nvPr/>
        </p:nvGrpSpPr>
        <p:grpSpPr>
          <a:xfrm>
            <a:off x="4188240" y="1872614"/>
            <a:ext cx="3434715" cy="2035175"/>
            <a:chOff x="3957750" y="1868046"/>
            <a:chExt cx="3434715" cy="2035175"/>
          </a:xfrm>
        </p:grpSpPr>
        <p:pic>
          <p:nvPicPr>
            <p:cNvPr id="3" name="图片 2" descr="E:\PPT\PPT\红\8月27号开学第一课PPT模板\图片4.png图片4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3957750" y="1868046"/>
              <a:ext cx="3434715" cy="2035175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336493" y="2537439"/>
              <a:ext cx="287766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huấn luyện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442753" y="4079726"/>
            <a:ext cx="3695695" cy="2189814"/>
            <a:chOff x="8166417" y="1812275"/>
            <a:chExt cx="3695695" cy="2189814"/>
          </a:xfrm>
        </p:grpSpPr>
        <p:pic>
          <p:nvPicPr>
            <p:cNvPr id="2" name="图片 2" descr="E:\PPT\PPT\红\8月27号开学第一课PPT模板\图片4.png图片4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8166417" y="1812275"/>
              <a:ext cx="3695695" cy="2189814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8707170" y="2595011"/>
              <a:ext cx="3103516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hàng nghìn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592698" y="4207475"/>
            <a:ext cx="4156550" cy="2375281"/>
            <a:chOff x="-185557" y="4159534"/>
            <a:chExt cx="4156550" cy="2375281"/>
          </a:xfrm>
        </p:grpSpPr>
        <p:pic>
          <p:nvPicPr>
            <p:cNvPr id="4" name="图片 27" descr="E:\PPT\PPT\千\9月6号黄色卡通风秋季新学期主题班会PPT模板\图片1.png图片1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-185557" y="4159534"/>
              <a:ext cx="4156550" cy="2375281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275297" y="5056202"/>
              <a:ext cx="343471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Microsoft YaHei" panose="020B0503020204020204" charset="-122"/>
                  <a:cs typeface="+mn-cs"/>
                </a:rPr>
                <a:t>c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Microsoft YaHei" panose="020B0503020204020204" charset="-122"/>
                  <a:cs typeface="+mn-cs"/>
                </a:rPr>
                <a:t>hặng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Microsoft YaHei" panose="020B0503020204020204" charset="-122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Microsoft YaHei" panose="020B0503020204020204" charset="-122"/>
                  <a:cs typeface="+mn-cs"/>
                </a:rPr>
                <a:t>đường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800611" y="2021205"/>
            <a:ext cx="3676258" cy="1962785"/>
            <a:chOff x="8294519" y="4513775"/>
            <a:chExt cx="3676258" cy="1962785"/>
          </a:xfrm>
        </p:grpSpPr>
        <p:pic>
          <p:nvPicPr>
            <p:cNvPr id="7" name="图片 27" descr="E:\PPT\PPT\千\9月6号黄色卡通风秋季新学期主题班会PPT模板\图片1.png图片1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8294519" y="4513775"/>
              <a:ext cx="3434715" cy="196278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8771975" y="5141224"/>
              <a:ext cx="319880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buộc vào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75870" y="1904240"/>
            <a:ext cx="3434715" cy="1962785"/>
            <a:chOff x="-857658" y="2004777"/>
            <a:chExt cx="3434715" cy="1962785"/>
          </a:xfrm>
        </p:grpSpPr>
        <p:pic>
          <p:nvPicPr>
            <p:cNvPr id="28" name="图片 27" descr="E:\PPT\PPT\千\9月6号黄色卡通风秋季新学期主题班会PPT模板\图片1.png图片1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-857658" y="2004777"/>
              <a:ext cx="3434715" cy="196278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-484477" y="2700724"/>
              <a:ext cx="282185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Microsoft YaHei" panose="020B0503020204020204" charset="-122"/>
                  <a:cs typeface="+mn-cs"/>
                </a:rPr>
                <a:t>xa xưa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endParaRPr>
            </a:p>
          </p:txBody>
        </p:sp>
      </p:grpSp>
      <p:grpSp>
        <p:nvGrpSpPr>
          <p:cNvPr id="5" name="组合 19"/>
          <p:cNvGrpSpPr/>
          <p:nvPr/>
        </p:nvGrpSpPr>
        <p:grpSpPr>
          <a:xfrm>
            <a:off x="2806659" y="637125"/>
            <a:ext cx="6229186" cy="926665"/>
            <a:chOff x="6606" y="1104"/>
            <a:chExt cx="6139" cy="6404"/>
          </a:xfrm>
        </p:grpSpPr>
        <p:sp>
          <p:nvSpPr>
            <p:cNvPr id="6" name="文本框 51"/>
            <p:cNvSpPr txBox="1"/>
            <p:nvPr>
              <p:custDataLst>
                <p:tags r:id="rId2"/>
              </p:custDataLst>
            </p:nvPr>
          </p:nvSpPr>
          <p:spPr>
            <a:xfrm>
              <a:off x="6606" y="1104"/>
              <a:ext cx="6139" cy="638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1" i="0" u="none" strike="noStrike" kern="1200" cap="none" spc="0" normalizeH="0" baseline="0" noProof="0" dirty="0" err="1">
                  <a:ln w="203200" cap="flat" cmpd="sng" algn="ctr">
                    <a:solidFill>
                      <a:prstClr val="black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A304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  <a:sym typeface="+mn-lt"/>
                </a:rPr>
                <a:t>Luyện</a:t>
              </a:r>
              <a:r>
                <a:rPr kumimoji="0" lang="en-US" altLang="zh-CN" sz="5400" b="1" i="0" u="none" strike="noStrike" kern="1200" cap="none" spc="0" normalizeH="0" baseline="0" noProof="0" dirty="0">
                  <a:ln w="203200" cap="flat" cmpd="sng" algn="ctr">
                    <a:solidFill>
                      <a:prstClr val="black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A304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  <a:sym typeface="+mn-lt"/>
                </a:rPr>
                <a:t> </a:t>
              </a:r>
              <a:r>
                <a:rPr kumimoji="0" lang="en-US" altLang="zh-CN" sz="5400" b="1" i="0" u="none" strike="noStrike" kern="1200" cap="none" spc="0" normalizeH="0" baseline="0" noProof="0" dirty="0" err="1">
                  <a:ln w="203200" cap="flat" cmpd="sng" algn="ctr">
                    <a:solidFill>
                      <a:prstClr val="black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A304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  <a:sym typeface="+mn-lt"/>
                </a:rPr>
                <a:t>viết</a:t>
              </a:r>
              <a:r>
                <a:rPr kumimoji="0" lang="en-US" altLang="zh-CN" sz="5400" b="1" i="0" u="none" strike="noStrike" kern="1200" cap="none" spc="0" normalizeH="0" baseline="0" noProof="0" dirty="0">
                  <a:ln w="203200" cap="flat" cmpd="sng" algn="ctr">
                    <a:solidFill>
                      <a:prstClr val="black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A304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  <a:sym typeface="+mn-lt"/>
                </a:rPr>
                <a:t> </a:t>
              </a:r>
              <a:r>
                <a:rPr kumimoji="0" lang="en-US" altLang="zh-CN" sz="5400" b="1" i="0" u="none" strike="noStrike" kern="1200" cap="none" spc="0" normalizeH="0" baseline="0" noProof="0" dirty="0" err="1">
                  <a:ln w="203200" cap="flat" cmpd="sng" algn="ctr">
                    <a:solidFill>
                      <a:prstClr val="black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A304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  <a:sym typeface="+mn-lt"/>
                </a:rPr>
                <a:t>từ</a:t>
              </a:r>
              <a:r>
                <a:rPr kumimoji="0" lang="en-US" altLang="zh-CN" sz="5400" b="1" i="0" u="none" strike="noStrike" kern="1200" cap="none" spc="0" normalizeH="0" baseline="0" noProof="0" dirty="0">
                  <a:ln w="203200" cap="flat" cmpd="sng" algn="ctr">
                    <a:solidFill>
                      <a:prstClr val="black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A304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  <a:sym typeface="+mn-lt"/>
                </a:rPr>
                <a:t> </a:t>
              </a:r>
              <a:r>
                <a:rPr kumimoji="0" lang="en-US" altLang="zh-CN" sz="5400" b="1" i="0" u="none" strike="noStrike" kern="1200" cap="none" spc="0" normalizeH="0" baseline="0" noProof="0" dirty="0" err="1">
                  <a:ln w="203200" cap="flat" cmpd="sng" algn="ctr">
                    <a:solidFill>
                      <a:prstClr val="black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A304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  <a:sym typeface="+mn-lt"/>
                </a:rPr>
                <a:t>khó</a:t>
              </a:r>
              <a:endParaRPr kumimoji="0" lang="zh-CN" altLang="en-US" sz="5400" b="1" i="0" u="none" strike="noStrike" kern="1200" cap="none" spc="0" normalizeH="0" baseline="0" noProof="0" dirty="0">
                <a:ln w="203200" cap="flat" cmpd="sng" algn="ctr">
                  <a:solidFill>
                    <a:prstClr val="black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A304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lt"/>
              </a:endParaRPr>
            </a:p>
          </p:txBody>
        </p:sp>
        <p:sp>
          <p:nvSpPr>
            <p:cNvPr id="9" name="文本框 51"/>
            <p:cNvSpPr txBox="1"/>
            <p:nvPr>
              <p:custDataLst>
                <p:tags r:id="rId3"/>
              </p:custDataLst>
            </p:nvPr>
          </p:nvSpPr>
          <p:spPr>
            <a:xfrm>
              <a:off x="6606" y="1127"/>
              <a:ext cx="6139" cy="638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1" i="0" u="none" strike="noStrike" kern="1200" cap="none" spc="0" normalizeH="0" baseline="0" noProof="0" dirty="0" err="1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gradFill>
                    <a:gsLst>
                      <a:gs pos="0">
                        <a:srgbClr val="FFE74C"/>
                      </a:gs>
                      <a:gs pos="100000">
                        <a:srgbClr val="FFA956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  <a:sym typeface="+mn-lt"/>
                </a:rPr>
                <a:t>Luyện</a:t>
              </a:r>
              <a:r>
                <a:rPr kumimoji="0" lang="en-US" altLang="zh-CN" sz="5400" b="1" i="0" u="none" strike="noStrike" kern="1200" cap="none" spc="0" normalizeH="0" baseline="0" noProof="0" dirty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gradFill>
                    <a:gsLst>
                      <a:gs pos="0">
                        <a:srgbClr val="FFE74C"/>
                      </a:gs>
                      <a:gs pos="100000">
                        <a:srgbClr val="FFA956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  <a:sym typeface="+mn-lt"/>
                </a:rPr>
                <a:t> </a:t>
              </a:r>
              <a:r>
                <a:rPr kumimoji="0" lang="en-US" altLang="zh-CN" sz="5400" b="1" i="0" u="none" strike="noStrike" kern="1200" cap="none" spc="0" normalizeH="0" baseline="0" noProof="0" dirty="0" err="1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gradFill>
                    <a:gsLst>
                      <a:gs pos="0">
                        <a:srgbClr val="FFE74C"/>
                      </a:gs>
                      <a:gs pos="100000">
                        <a:srgbClr val="FFA956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  <a:sym typeface="+mn-lt"/>
                </a:rPr>
                <a:t>viết</a:t>
              </a:r>
              <a:r>
                <a:rPr kumimoji="0" lang="en-US" altLang="zh-CN" sz="5400" b="1" i="0" u="none" strike="noStrike" kern="1200" cap="none" spc="0" normalizeH="0" baseline="0" noProof="0" dirty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gradFill>
                    <a:gsLst>
                      <a:gs pos="0">
                        <a:srgbClr val="FFE74C"/>
                      </a:gs>
                      <a:gs pos="100000">
                        <a:srgbClr val="FFA956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  <a:sym typeface="+mn-lt"/>
                </a:rPr>
                <a:t> </a:t>
              </a:r>
              <a:r>
                <a:rPr kumimoji="0" lang="en-US" altLang="zh-CN" sz="5400" b="1" i="0" u="none" strike="noStrike" kern="1200" cap="none" spc="0" normalizeH="0" baseline="0" noProof="0" dirty="0" err="1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gradFill>
                    <a:gsLst>
                      <a:gs pos="0">
                        <a:srgbClr val="FFE74C"/>
                      </a:gs>
                      <a:gs pos="100000">
                        <a:srgbClr val="FFA956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  <a:sym typeface="+mn-lt"/>
                </a:rPr>
                <a:t>từ</a:t>
              </a:r>
              <a:r>
                <a:rPr kumimoji="0" lang="en-US" altLang="zh-CN" sz="5400" b="1" i="0" u="none" strike="noStrike" kern="1200" cap="none" spc="0" normalizeH="0" baseline="0" noProof="0" dirty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gradFill>
                    <a:gsLst>
                      <a:gs pos="0">
                        <a:srgbClr val="FFE74C"/>
                      </a:gs>
                      <a:gs pos="100000">
                        <a:srgbClr val="FFA956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  <a:sym typeface="+mn-lt"/>
                </a:rPr>
                <a:t> </a:t>
              </a:r>
              <a:r>
                <a:rPr kumimoji="0" lang="en-US" altLang="zh-CN" sz="5400" b="1" i="0" u="none" strike="noStrike" kern="1200" cap="none" spc="0" normalizeH="0" baseline="0" noProof="0" dirty="0" err="1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gradFill>
                    <a:gsLst>
                      <a:gs pos="0">
                        <a:srgbClr val="FFE74C"/>
                      </a:gs>
                      <a:gs pos="100000">
                        <a:srgbClr val="FFA956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  <a:sym typeface="+mn-lt"/>
                </a:rPr>
                <a:t>khó</a:t>
              </a:r>
              <a:endParaRPr kumimoji="0" lang="zh-CN" altLang="en-US" sz="5400" b="1" i="0" u="none" strike="noStrike" kern="1200" cap="none" spc="0" normalizeH="0" baseline="0" noProof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gradFill>
                  <a:gsLst>
                    <a:gs pos="0">
                      <a:srgbClr val="FFE74C"/>
                    </a:gs>
                    <a:gs pos="100000">
                      <a:srgbClr val="FFA956"/>
                    </a:gs>
                  </a:gsLst>
                  <a:lin ang="5400000" scaled="0"/>
                </a:gra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-17780" y="1441450"/>
            <a:ext cx="12228195" cy="3547110"/>
          </a:xfrm>
          <a:prstGeom prst="rect">
            <a:avLst/>
          </a:prstGeom>
          <a:solidFill>
            <a:srgbClr val="FFFF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-19685" y="0"/>
            <a:ext cx="12232005" cy="6858000"/>
            <a:chOff x="-31" y="0"/>
            <a:chExt cx="19263" cy="10800"/>
          </a:xfrm>
        </p:grpSpPr>
        <p:pic>
          <p:nvPicPr>
            <p:cNvPr id="23" name="图片 22" descr="E:\PPT\千库网\资料\素材\组 9.png组 9"/>
            <p:cNvPicPr>
              <a:picLocks noChangeAspect="1"/>
            </p:cNvPicPr>
            <p:nvPr/>
          </p:nvPicPr>
          <p:blipFill>
            <a:blip r:embed="rId4"/>
            <a:srcRect l="4153" t="24271" r="3064" b="36054"/>
            <a:stretch>
              <a:fillRect/>
            </a:stretch>
          </p:blipFill>
          <p:spPr>
            <a:xfrm flipH="1">
              <a:off x="-31" y="0"/>
              <a:ext cx="19256" cy="3347"/>
            </a:xfrm>
            <a:prstGeom prst="rect">
              <a:avLst/>
            </a:prstGeom>
          </p:spPr>
        </p:pic>
        <p:grpSp>
          <p:nvGrpSpPr>
            <p:cNvPr id="65" name="组合 64"/>
            <p:cNvGrpSpPr/>
            <p:nvPr/>
          </p:nvGrpSpPr>
          <p:grpSpPr>
            <a:xfrm>
              <a:off x="-20" y="8338"/>
              <a:ext cx="19252" cy="2462"/>
              <a:chOff x="-20" y="8338"/>
              <a:chExt cx="19252" cy="2462"/>
            </a:xfrm>
          </p:grpSpPr>
          <p:pic>
            <p:nvPicPr>
              <p:cNvPr id="61" name="图片 60" descr="矢量智能对象"/>
              <p:cNvPicPr>
                <a:picLocks noChangeAspect="1"/>
              </p:cNvPicPr>
              <p:nvPr/>
            </p:nvPicPr>
            <p:blipFill>
              <a:blip r:embed="rId5"/>
              <a:srcRect l="23614" b="37097"/>
              <a:stretch>
                <a:fillRect/>
              </a:stretch>
            </p:blipFill>
            <p:spPr>
              <a:xfrm>
                <a:off x="-20" y="8338"/>
                <a:ext cx="3251" cy="2440"/>
              </a:xfrm>
              <a:prstGeom prst="rect">
                <a:avLst/>
              </a:prstGeom>
            </p:spPr>
          </p:pic>
          <p:pic>
            <p:nvPicPr>
              <p:cNvPr id="62" name="图片 61" descr="组 10"/>
              <p:cNvPicPr>
                <a:picLocks noChangeAspect="1"/>
              </p:cNvPicPr>
              <p:nvPr/>
            </p:nvPicPr>
            <p:blipFill>
              <a:blip r:embed="rId6"/>
              <a:srcRect r="22588" b="30591"/>
              <a:stretch>
                <a:fillRect/>
              </a:stretch>
            </p:blipFill>
            <p:spPr>
              <a:xfrm>
                <a:off x="15565" y="8547"/>
                <a:ext cx="3667" cy="2253"/>
              </a:xfrm>
              <a:prstGeom prst="rect">
                <a:avLst/>
              </a:prstGeom>
            </p:spPr>
          </p:pic>
        </p:grpSp>
      </p:grpSp>
      <p:pic>
        <p:nvPicPr>
          <p:cNvPr id="57" name="图片 56" descr="3d6d4de7dbb5ea7020e22a244ccd52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2033" y="3917354"/>
            <a:ext cx="6041486" cy="3741220"/>
          </a:xfrm>
          <a:prstGeom prst="rect">
            <a:avLst/>
          </a:prstGeom>
        </p:spPr>
      </p:pic>
      <p:pic>
        <p:nvPicPr>
          <p:cNvPr id="66" name="图片 65" descr="图层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458231">
            <a:off x="6198789" y="450276"/>
            <a:ext cx="3333750" cy="723900"/>
          </a:xfrm>
          <a:prstGeom prst="rect">
            <a:avLst/>
          </a:prstGeom>
        </p:spPr>
      </p:pic>
      <p:pic>
        <p:nvPicPr>
          <p:cNvPr id="69" name="图片 68" descr="矢量智能对象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60000">
            <a:off x="342585" y="1583247"/>
            <a:ext cx="1060450" cy="3361055"/>
          </a:xfrm>
          <a:prstGeom prst="rect">
            <a:avLst/>
          </a:prstGeom>
        </p:spPr>
      </p:pic>
      <p:pic>
        <p:nvPicPr>
          <p:cNvPr id="52" name="图片 51" descr="组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40168" y="635"/>
            <a:ext cx="9511665" cy="12217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78831" y="1232919"/>
            <a:ext cx="9437426" cy="320067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50276" y="1955414"/>
            <a:ext cx="1104313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	Con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người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có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nhiều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cách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để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trao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đổi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với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nhau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xa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xưa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người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 ta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đã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biết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huấn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luyện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bồ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đưa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thư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Những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bức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thư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được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buộc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vào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chân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bồ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Bồ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nhớ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đường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rất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tốt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Nó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có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thể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 bay qua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một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chặng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đường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dài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hàng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nghìn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cây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để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mang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thư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đến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đúng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nơi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nhận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charset="-122"/>
                <a:cs typeface="+mn-cs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Microsoft YaHei" panose="020B0503020204020204" charset="-122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171" y="565130"/>
            <a:ext cx="12192000" cy="11036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7972" y="7881414"/>
            <a:ext cx="11428481" cy="709116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-17780" y="1441450"/>
            <a:ext cx="12228195" cy="3547110"/>
          </a:xfrm>
          <a:prstGeom prst="rect">
            <a:avLst/>
          </a:prstGeom>
          <a:solidFill>
            <a:srgbClr val="FFFF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-19685" y="0"/>
            <a:ext cx="12232005" cy="6858000"/>
            <a:chOff x="-31" y="0"/>
            <a:chExt cx="19263" cy="10800"/>
          </a:xfrm>
        </p:grpSpPr>
        <p:pic>
          <p:nvPicPr>
            <p:cNvPr id="23" name="图片 22" descr="E:\PPT\千库网\资料\素材\组 9.png组 9"/>
            <p:cNvPicPr>
              <a:picLocks noChangeAspect="1"/>
            </p:cNvPicPr>
            <p:nvPr/>
          </p:nvPicPr>
          <p:blipFill>
            <a:blip r:embed="rId4"/>
            <a:srcRect l="4153" t="24271" r="3064" b="36054"/>
            <a:stretch>
              <a:fillRect/>
            </a:stretch>
          </p:blipFill>
          <p:spPr>
            <a:xfrm flipH="1">
              <a:off x="-31" y="0"/>
              <a:ext cx="19256" cy="3347"/>
            </a:xfrm>
            <a:prstGeom prst="rect">
              <a:avLst/>
            </a:prstGeom>
          </p:spPr>
        </p:pic>
        <p:grpSp>
          <p:nvGrpSpPr>
            <p:cNvPr id="65" name="组合 64"/>
            <p:cNvGrpSpPr/>
            <p:nvPr/>
          </p:nvGrpSpPr>
          <p:grpSpPr>
            <a:xfrm>
              <a:off x="-20" y="8338"/>
              <a:ext cx="19252" cy="2462"/>
              <a:chOff x="-20" y="8338"/>
              <a:chExt cx="19252" cy="2462"/>
            </a:xfrm>
          </p:grpSpPr>
          <p:pic>
            <p:nvPicPr>
              <p:cNvPr id="61" name="图片 60" descr="矢量智能对象"/>
              <p:cNvPicPr>
                <a:picLocks noChangeAspect="1"/>
              </p:cNvPicPr>
              <p:nvPr/>
            </p:nvPicPr>
            <p:blipFill>
              <a:blip r:embed="rId5"/>
              <a:srcRect l="23614" b="37097"/>
              <a:stretch>
                <a:fillRect/>
              </a:stretch>
            </p:blipFill>
            <p:spPr>
              <a:xfrm>
                <a:off x="-20" y="8338"/>
                <a:ext cx="3251" cy="2440"/>
              </a:xfrm>
              <a:prstGeom prst="rect">
                <a:avLst/>
              </a:prstGeom>
            </p:spPr>
          </p:pic>
          <p:pic>
            <p:nvPicPr>
              <p:cNvPr id="62" name="图片 61" descr="组 10"/>
              <p:cNvPicPr>
                <a:picLocks noChangeAspect="1"/>
              </p:cNvPicPr>
              <p:nvPr/>
            </p:nvPicPr>
            <p:blipFill>
              <a:blip r:embed="rId6"/>
              <a:srcRect r="22588" b="30591"/>
              <a:stretch>
                <a:fillRect/>
              </a:stretch>
            </p:blipFill>
            <p:spPr>
              <a:xfrm>
                <a:off x="15565" y="8547"/>
                <a:ext cx="3667" cy="2253"/>
              </a:xfrm>
              <a:prstGeom prst="rect">
                <a:avLst/>
              </a:prstGeom>
            </p:spPr>
          </p:pic>
        </p:grpSp>
      </p:grpSp>
      <p:pic>
        <p:nvPicPr>
          <p:cNvPr id="57" name="图片 56" descr="3d6d4de7dbb5ea7020e22a244ccd52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2286" y="3930082"/>
            <a:ext cx="6041486" cy="3741220"/>
          </a:xfrm>
          <a:prstGeom prst="rect">
            <a:avLst/>
          </a:prstGeom>
        </p:spPr>
      </p:pic>
      <p:pic>
        <p:nvPicPr>
          <p:cNvPr id="66" name="图片 65" descr="图层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458231">
            <a:off x="6198789" y="450276"/>
            <a:ext cx="3333750" cy="723900"/>
          </a:xfrm>
          <a:prstGeom prst="rect">
            <a:avLst/>
          </a:prstGeom>
        </p:spPr>
      </p:pic>
      <p:pic>
        <p:nvPicPr>
          <p:cNvPr id="69" name="图片 68" descr="矢量智能对象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60000">
            <a:off x="907028" y="1643621"/>
            <a:ext cx="1060450" cy="33610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28911" y="876703"/>
            <a:ext cx="9419136" cy="326773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1"/>
          <p:cNvGrpSpPr/>
          <p:nvPr/>
        </p:nvGrpSpPr>
        <p:grpSpPr>
          <a:xfrm>
            <a:off x="133003" y="1901825"/>
            <a:ext cx="5894848" cy="4904388"/>
            <a:chOff x="1262829" y="3338469"/>
            <a:chExt cx="3732505" cy="1071665"/>
          </a:xfrm>
          <a:effectLst>
            <a:outerShdw blurRad="254000" sx="102000" sy="102000" algn="ctr" rotWithShape="0">
              <a:prstClr val="black">
                <a:alpha val="25000"/>
              </a:prstClr>
            </a:outerShdw>
          </a:effectLst>
        </p:grpSpPr>
        <p:sp>
          <p:nvSpPr>
            <p:cNvPr id="3" name="圆角矩形 32"/>
            <p:cNvSpPr/>
            <p:nvPr/>
          </p:nvSpPr>
          <p:spPr>
            <a:xfrm>
              <a:off x="1262829" y="3338469"/>
              <a:ext cx="3732505" cy="1071665"/>
            </a:xfrm>
            <a:prstGeom prst="roundRect">
              <a:avLst>
                <a:gd name="adj" fmla="val 4069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思源黑体 CN"/>
                <a:cs typeface="+mn-cs"/>
              </a:endParaRPr>
            </a:p>
          </p:txBody>
        </p:sp>
        <p:sp>
          <p:nvSpPr>
            <p:cNvPr id="4" name="圆角矩形 33"/>
            <p:cNvSpPr/>
            <p:nvPr/>
          </p:nvSpPr>
          <p:spPr>
            <a:xfrm>
              <a:off x="1354875" y="3371669"/>
              <a:ext cx="3548412" cy="1038465"/>
            </a:xfrm>
            <a:prstGeom prst="roundRect">
              <a:avLst>
                <a:gd name="adj" fmla="val 41385"/>
              </a:avLst>
            </a:prstGeom>
            <a:solidFill>
              <a:schemeClr val="bg1"/>
            </a:solidFill>
            <a:ln w="28575">
              <a:solidFill>
                <a:srgbClr val="1273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思源黑体 CN"/>
                <a:cs typeface="+mn-cs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221622" y="574435"/>
            <a:ext cx="94954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Tìm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ngữ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chứa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tiếng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eo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hoặc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oe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7313" y="2392371"/>
            <a:ext cx="50246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8B6E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a.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8B6E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8B6E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8B6E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ngữ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8B6E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8B6E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chứa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8B6E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8B6E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tiếng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8B6E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eo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8B6E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</a:p>
        </p:txBody>
      </p:sp>
      <p:grpSp>
        <p:nvGrpSpPr>
          <p:cNvPr id="8" name="组合 31"/>
          <p:cNvGrpSpPr/>
          <p:nvPr/>
        </p:nvGrpSpPr>
        <p:grpSpPr>
          <a:xfrm>
            <a:off x="6228855" y="1953614"/>
            <a:ext cx="5947284" cy="4692847"/>
            <a:chOff x="1262829" y="3338469"/>
            <a:chExt cx="3732505" cy="1025441"/>
          </a:xfrm>
          <a:effectLst>
            <a:outerShdw blurRad="254000" sx="102000" sy="102000" algn="ctr" rotWithShape="0">
              <a:prstClr val="black">
                <a:alpha val="25000"/>
              </a:prstClr>
            </a:outerShdw>
          </a:effectLst>
        </p:grpSpPr>
        <p:sp>
          <p:nvSpPr>
            <p:cNvPr id="9" name="圆角矩形 32"/>
            <p:cNvSpPr/>
            <p:nvPr/>
          </p:nvSpPr>
          <p:spPr>
            <a:xfrm>
              <a:off x="1262829" y="3338469"/>
              <a:ext cx="3732505" cy="102544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思源黑体 CN"/>
                <a:cs typeface="+mn-cs"/>
              </a:endParaRPr>
            </a:p>
          </p:txBody>
        </p:sp>
        <p:sp>
          <p:nvSpPr>
            <p:cNvPr id="10" name="圆角矩形 33"/>
            <p:cNvSpPr/>
            <p:nvPr/>
          </p:nvSpPr>
          <p:spPr>
            <a:xfrm>
              <a:off x="1354875" y="3391970"/>
              <a:ext cx="3548412" cy="92534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1273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思源黑体 CN"/>
                <a:cs typeface="+mn-cs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736837" y="2505539"/>
            <a:ext cx="50246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8B6E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b.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8B6E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8B6E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8B6E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ngữ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8B6E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8B6E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chứa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8B6E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8B6E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tiếng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8B6E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oe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8B6E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69566" y="3105473"/>
            <a:ext cx="94954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(M: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chim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chích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ch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òe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1578508" y="2985597"/>
            <a:ext cx="95624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M 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ch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èo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thuyền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58B6E5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思源黑体 CN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8956" y="3665525"/>
            <a:ext cx="522752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58284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Khéo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58284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58284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léo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58284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58284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béo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58284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58284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tốt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58284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58284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méo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58284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58284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mó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58284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58284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xinh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58284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58284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xẻo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58284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58284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leo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58284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58284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trèo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58284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, con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58284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mèo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58284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58284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theo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58284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58284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đuổi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58284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58284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reo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58284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58284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hò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58284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58284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mưu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58284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58284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mẹo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58284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, 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68886" y="3854171"/>
            <a:ext cx="556058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58284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Khoe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58284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58284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khoang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58284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58284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lòe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58284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58284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loẹt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58284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, toe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58284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toét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58284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58284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vàng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58284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58284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chóe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58284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58284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múa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58284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58284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xòe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58284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58284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quần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58284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58284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ống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58284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58284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loe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58284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,… </a:t>
            </a:r>
          </a:p>
        </p:txBody>
      </p:sp>
      <p:grpSp>
        <p:nvGrpSpPr>
          <p:cNvPr id="16" name="组合 16"/>
          <p:cNvGrpSpPr/>
          <p:nvPr/>
        </p:nvGrpSpPr>
        <p:grpSpPr>
          <a:xfrm>
            <a:off x="659054" y="253282"/>
            <a:ext cx="2330450" cy="1381125"/>
            <a:chOff x="1920" y="1921"/>
            <a:chExt cx="3670" cy="2175"/>
          </a:xfrm>
        </p:grpSpPr>
        <p:pic>
          <p:nvPicPr>
            <p:cNvPr id="17" name="图片 3" descr="E:\PPT\PPT\红\8月27号开学第一课PPT模板\图片4.png图片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920" y="1921"/>
              <a:ext cx="3670" cy="2175"/>
            </a:xfrm>
            <a:prstGeom prst="rect">
              <a:avLst/>
            </a:prstGeom>
          </p:spPr>
        </p:pic>
        <p:sp>
          <p:nvSpPr>
            <p:cNvPr id="18" name="文本框 13"/>
            <p:cNvSpPr txBox="1"/>
            <p:nvPr/>
          </p:nvSpPr>
          <p:spPr>
            <a:xfrm>
              <a:off x="2392" y="2420"/>
              <a:ext cx="2734" cy="1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Bài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 2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  <p:bldP spid="12" grpId="0"/>
      <p:bldP spid="13" grpId="0"/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371</Words>
  <Application>Microsoft Office PowerPoint</Application>
  <PresentationFormat>Widescreen</PresentationFormat>
  <Paragraphs>37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Cambria</vt:lpstr>
      <vt:lpstr>Vogue-ExtraBold</vt:lpstr>
      <vt:lpstr>Wingdings</vt:lpstr>
      <vt:lpstr>2_Office 主题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46</cp:revision>
  <dcterms:created xsi:type="dcterms:W3CDTF">2021-07-20T01:55:21Z</dcterms:created>
  <dcterms:modified xsi:type="dcterms:W3CDTF">2026-04-07T15:08:00Z</dcterms:modified>
</cp:coreProperties>
</file>