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  <p:sldId id="288" r:id="rId6"/>
    <p:sldId id="289" r:id="rId7"/>
    <p:sldId id="290" r:id="rId8"/>
    <p:sldId id="298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9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4E"/>
    <a:srgbClr val="2F804B"/>
    <a:srgbClr val="E3B77A"/>
    <a:srgbClr val="FFEAB5"/>
    <a:srgbClr val="D6E391"/>
    <a:srgbClr val="4F6228"/>
    <a:srgbClr val="F8B1A9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75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11122" y="1687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 rot="172959">
            <a:off x="3135933" y="1758377"/>
            <a:ext cx="5600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17" Type="http://schemas.microsoft.com/office/2007/relationships/hdphoto" Target="../media/hdphoto5.wdp"/><Relationship Id="rId2" Type="http://schemas.openxmlformats.org/officeDocument/2006/relationships/image" Target="../media/image5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eg"/><Relationship Id="rId11" Type="http://schemas.microsoft.com/office/2007/relationships/hdphoto" Target="../media/hdphoto2.wdp"/><Relationship Id="rId5" Type="http://schemas.openxmlformats.org/officeDocument/2006/relationships/image" Target="../media/image8.jpeg"/><Relationship Id="rId1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24541" y="2220031"/>
            <a:ext cx="63631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25:</a:t>
            </a:r>
          </a:p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ĐIỂM, ĐOẠN THẲNG, ĐƯỜNG THẲNG, ĐƯỜNG CONG, </a:t>
            </a:r>
          </a:p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BA ĐIỂM THẲNG HÀNG.</a:t>
            </a:r>
            <a:endParaRPr lang="vi-VN" sz="40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364" y="746558"/>
            <a:ext cx="1134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ường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cong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ba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1164" y="1393018"/>
            <a:ext cx="8752236" cy="4969682"/>
            <a:chOff x="1179164" y="1282478"/>
            <a:chExt cx="9039022" cy="4697409"/>
          </a:xfrm>
        </p:grpSpPr>
        <p:pic>
          <p:nvPicPr>
            <p:cNvPr id="51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4" t="18971" r="731" b="49121"/>
            <a:stretch/>
          </p:blipFill>
          <p:spPr bwMode="auto">
            <a:xfrm>
              <a:off x="1687163" y="1436914"/>
              <a:ext cx="8531023" cy="4209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338285" y="5297715"/>
              <a:ext cx="4789714" cy="68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54513" y="2965039"/>
              <a:ext cx="6563393" cy="2178240"/>
            </a:xfrm>
            <a:custGeom>
              <a:avLst/>
              <a:gdLst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0 w 6531429"/>
                <a:gd name="connsiteY3" fmla="*/ 2140636 h 2140636"/>
                <a:gd name="connsiteX4" fmla="*/ 0 w 6531429"/>
                <a:gd name="connsiteY4" fmla="*/ 0 h 2140636"/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635000 w 6531429"/>
                <a:gd name="connsiteY3" fmla="*/ 2115236 h 2140636"/>
                <a:gd name="connsiteX4" fmla="*/ 0 w 6531429"/>
                <a:gd name="connsiteY4" fmla="*/ 0 h 21406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980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09129 w 6544129"/>
                <a:gd name="connsiteY2" fmla="*/ 21782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65377"/>
                <a:gd name="connsiteY0" fmla="*/ 215404 h 2178240"/>
                <a:gd name="connsiteX1" fmla="*/ 6544129 w 6565377"/>
                <a:gd name="connsiteY1" fmla="*/ 24904 h 2178240"/>
                <a:gd name="connsiteX2" fmla="*/ 5909129 w 6565377"/>
                <a:gd name="connsiteY2" fmla="*/ 2178240 h 2178240"/>
                <a:gd name="connsiteX3" fmla="*/ 774700 w 6565377"/>
                <a:gd name="connsiteY3" fmla="*/ 2178240 h 2178240"/>
                <a:gd name="connsiteX4" fmla="*/ 0 w 6565377"/>
                <a:gd name="connsiteY4" fmla="*/ 215404 h 2178240"/>
                <a:gd name="connsiteX0" fmla="*/ 0 w 6563393"/>
                <a:gd name="connsiteY0" fmla="*/ 215404 h 2178240"/>
                <a:gd name="connsiteX1" fmla="*/ 6544129 w 6563393"/>
                <a:gd name="connsiteY1" fmla="*/ 24904 h 2178240"/>
                <a:gd name="connsiteX2" fmla="*/ 5909129 w 6563393"/>
                <a:gd name="connsiteY2" fmla="*/ 2178240 h 2178240"/>
                <a:gd name="connsiteX3" fmla="*/ 774700 w 6563393"/>
                <a:gd name="connsiteY3" fmla="*/ 2178240 h 2178240"/>
                <a:gd name="connsiteX4" fmla="*/ 0 w 6563393"/>
                <a:gd name="connsiteY4" fmla="*/ 215404 h 217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3393" h="2178240">
                  <a:moveTo>
                    <a:pt x="0" y="215404"/>
                  </a:moveTo>
                  <a:cubicBezTo>
                    <a:pt x="797076" y="-165596"/>
                    <a:pt x="4362753" y="88404"/>
                    <a:pt x="6544129" y="24904"/>
                  </a:cubicBezTo>
                  <a:cubicBezTo>
                    <a:pt x="6747329" y="763849"/>
                    <a:pt x="5261429" y="1388495"/>
                    <a:pt x="5909129" y="2178240"/>
                  </a:cubicBezTo>
                  <a:lnTo>
                    <a:pt x="774700" y="2178240"/>
                  </a:lnTo>
                  <a:cubicBezTo>
                    <a:pt x="914400" y="1447761"/>
                    <a:pt x="330200" y="704583"/>
                    <a:pt x="0" y="215404"/>
                  </a:cubicBezTo>
                  <a:close/>
                </a:path>
              </a:pathLst>
            </a:custGeom>
            <a:solidFill>
              <a:srgbClr val="2F8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Callout 3"/>
            <p:cNvSpPr/>
            <p:nvPr/>
          </p:nvSpPr>
          <p:spPr>
            <a:xfrm>
              <a:off x="1179164" y="1282478"/>
              <a:ext cx="2503836" cy="1528125"/>
            </a:xfrm>
            <a:prstGeom prst="wedgeEllipseCallout">
              <a:avLst>
                <a:gd name="adj1" fmla="val -17282"/>
                <a:gd name="adj2" fmla="val 7413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1164" y="1556405"/>
            <a:ext cx="242439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      </a:t>
            </a:r>
            <a:r>
              <a:rPr lang="en-US" dirty="0" err="1" smtClean="0"/>
              <a:t>Vạch</a:t>
            </a:r>
            <a:r>
              <a:rPr lang="en-US" dirty="0" smtClean="0"/>
              <a:t> </a:t>
            </a:r>
            <a:r>
              <a:rPr lang="en-US" dirty="0" err="1" smtClean="0"/>
              <a:t>kẻ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  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vồng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   </a:t>
            </a:r>
          </a:p>
          <a:p>
            <a:pPr>
              <a:lnSpc>
                <a:spcPts val="2500"/>
              </a:lnSpc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cong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36800" y="3592462"/>
            <a:ext cx="28436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550024" y="3132957"/>
            <a:ext cx="423514" cy="660096"/>
            <a:chOff x="3498233" y="3838103"/>
            <a:chExt cx="423514" cy="660096"/>
          </a:xfrm>
        </p:grpSpPr>
        <p:sp>
          <p:nvSpPr>
            <p:cNvPr id="13" name="TextBox 12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A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83599" y="3132957"/>
            <a:ext cx="423514" cy="660096"/>
            <a:chOff x="3498233" y="3838103"/>
            <a:chExt cx="423514" cy="660096"/>
          </a:xfrm>
        </p:grpSpPr>
        <p:sp>
          <p:nvSpPr>
            <p:cNvPr id="16" name="TextBox 1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B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87705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AB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514377" y="3592462"/>
            <a:ext cx="30962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665281" y="3132957"/>
            <a:ext cx="484428" cy="660096"/>
            <a:chOff x="3498233" y="3838103"/>
            <a:chExt cx="484428" cy="660096"/>
          </a:xfrm>
        </p:grpSpPr>
        <p:sp>
          <p:nvSpPr>
            <p:cNvPr id="22" name="TextBox 21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98233" y="38381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M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83993" y="3122866"/>
            <a:ext cx="444352" cy="660096"/>
            <a:chOff x="3498233" y="3838103"/>
            <a:chExt cx="444352" cy="660096"/>
          </a:xfrm>
        </p:grpSpPr>
        <p:sp>
          <p:nvSpPr>
            <p:cNvPr id="25" name="TextBox 24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98233" y="383810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N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514377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MN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926657" y="3122866"/>
            <a:ext cx="423514" cy="660096"/>
            <a:chOff x="3498233" y="3838103"/>
            <a:chExt cx="423514" cy="660096"/>
          </a:xfrm>
        </p:grpSpPr>
        <p:sp>
          <p:nvSpPr>
            <p:cNvPr id="30" name="TextBox 29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P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514377" y="3648811"/>
            <a:ext cx="3317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Ba </a:t>
            </a:r>
            <a:r>
              <a:rPr lang="en-US" sz="2000" dirty="0" err="1" smtClean="0">
                <a:solidFill>
                  <a:schemeClr val="bg1"/>
                </a:solidFill>
              </a:rPr>
              <a:t>điểm</a:t>
            </a:r>
            <a:r>
              <a:rPr lang="en-US" sz="2000" dirty="0" smtClean="0">
                <a:solidFill>
                  <a:schemeClr val="bg1"/>
                </a:solidFill>
              </a:rPr>
              <a:t> M,N,P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hàng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872498" y="2331407"/>
            <a:ext cx="2453015" cy="1090473"/>
            <a:chOff x="8872498" y="2331407"/>
            <a:chExt cx="2453015" cy="1090473"/>
          </a:xfrm>
        </p:grpSpPr>
        <p:sp>
          <p:nvSpPr>
            <p:cNvPr id="33" name="TextBox 32"/>
            <p:cNvSpPr txBox="1"/>
            <p:nvPr/>
          </p:nvSpPr>
          <p:spPr>
            <a:xfrm>
              <a:off x="8880357" y="2368813"/>
              <a:ext cx="24451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là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3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nằm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trên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1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đường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872498" y="2331407"/>
              <a:ext cx="2395740" cy="1090473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Arc 34"/>
          <p:cNvSpPr/>
          <p:nvPr/>
        </p:nvSpPr>
        <p:spPr>
          <a:xfrm rot="7842361">
            <a:off x="3209839" y="929878"/>
            <a:ext cx="4048709" cy="4002524"/>
          </a:xfrm>
          <a:prstGeom prst="arc">
            <a:avLst>
              <a:gd name="adj1" fmla="val 16200000"/>
              <a:gd name="adj2" fmla="val 48963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129105" y="4580497"/>
            <a:ext cx="32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48468" y="4915292"/>
            <a:ext cx="1905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cong</a:t>
            </a:r>
            <a:r>
              <a:rPr lang="en-US" sz="2000" dirty="0" smtClean="0">
                <a:solidFill>
                  <a:schemeClr val="bg1"/>
                </a:solidFill>
              </a:rPr>
              <a:t> a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5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  <p:bldP spid="11" grpId="0"/>
      <p:bldP spid="28" grpId="0"/>
      <p:bldP spid="28" grpId="1"/>
      <p:bldP spid="32" grpId="0"/>
      <p:bldP spid="35" grpId="0" animBg="1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8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40572" y="135089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64201" r="11718" b="14805"/>
          <a:stretch/>
        </p:blipFill>
        <p:spPr bwMode="auto">
          <a:xfrm>
            <a:off x="2991395" y="901338"/>
            <a:ext cx="8232584" cy="35139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0572" y="4689566"/>
            <a:ext cx="961838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cong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7104" y="4689566"/>
            <a:ext cx="1741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BC, DE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x, y</a:t>
            </a:r>
          </a:p>
        </p:txBody>
      </p:sp>
    </p:spTree>
    <p:extLst>
      <p:ext uri="{BB962C8B-B14F-4D97-AF65-F5344CB8AC3E}">
        <p14:creationId xmlns:p14="http://schemas.microsoft.com/office/powerpoint/2010/main" val="197397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2138543" cy="617957"/>
            <a:chOff x="1144472" y="1425114"/>
            <a:chExt cx="2138543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53450" y="1472482"/>
              <a:ext cx="1829565" cy="523220"/>
              <a:chOff x="1154453" y="4796255"/>
              <a:chExt cx="1829565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796923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54453" y="4796255"/>
                <a:ext cx="18295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dirty="0" smtClean="0"/>
                  <a:t>   Đ, S  ?</a:t>
                </a:r>
                <a:endParaRPr lang="en-US" sz="2800" dirty="0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12193" r="10975" b="74259"/>
          <a:stretch/>
        </p:blipFill>
        <p:spPr bwMode="auto">
          <a:xfrm>
            <a:off x="608397" y="1356286"/>
            <a:ext cx="10524060" cy="26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4744" y="4007395"/>
            <a:ext cx="96183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smtClean="0"/>
              <a:t>Ba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A, B, C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smtClean="0"/>
              <a:t>Ba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D, E, G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270171" y="4673600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270171" y="5334673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87989" y="4572560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7989" y="5238765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6842" y="1068363"/>
            <a:ext cx="622411" cy="131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383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7" grpId="0" animBg="1"/>
      <p:bldP spid="10" grpId="0" animBg="1"/>
      <p:bldP spid="11" grpId="0" uiExpand="1" build="p"/>
      <p:bldP spid="12" grpId="0" uiExpand="1" build="p"/>
      <p:bldP spid="13" grpId="0" uiExpand="1" build="p"/>
      <p:bldP spid="13" grpI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8386308" cy="617957"/>
            <a:chOff x="1144472" y="1425114"/>
            <a:chExt cx="8386308" cy="617957"/>
          </a:xfrm>
        </p:grpSpPr>
        <p:sp>
          <p:nvSpPr>
            <p:cNvPr id="6" name="TextBox 5"/>
            <p:cNvSpPr txBox="1"/>
            <p:nvPr/>
          </p:nvSpPr>
          <p:spPr>
            <a:xfrm>
              <a:off x="1453450" y="1519851"/>
              <a:ext cx="8077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</a:t>
              </a:r>
              <a:r>
                <a:rPr lang="en-US" sz="2800" dirty="0" smtClean="0"/>
                <a:t>   </a:t>
              </a: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3 </a:t>
              </a:r>
              <a:r>
                <a:rPr lang="en-US" sz="2800" dirty="0" err="1" smtClean="0"/>
                <a:t>điểm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7" name="Isosceles Triangle 6"/>
          <p:cNvSpPr/>
          <p:nvPr/>
        </p:nvSpPr>
        <p:spPr>
          <a:xfrm>
            <a:off x="2553566" y="1724296"/>
            <a:ext cx="3977858" cy="380129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  <a:endCxn id="7" idx="3"/>
          </p:cNvCxnSpPr>
          <p:nvPr/>
        </p:nvCxnSpPr>
        <p:spPr>
          <a:xfrm>
            <a:off x="4542495" y="1724296"/>
            <a:ext cx="0" cy="3801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47183" y="1724296"/>
            <a:ext cx="0" cy="380129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368893" y="986048"/>
            <a:ext cx="575678" cy="1015663"/>
            <a:chOff x="3576640" y="3851868"/>
            <a:chExt cx="575678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8804" y="4066896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66568" y="3520804"/>
            <a:ext cx="499596" cy="1167433"/>
            <a:chOff x="3576640" y="3851868"/>
            <a:chExt cx="499596" cy="1167433"/>
          </a:xfrm>
        </p:grpSpPr>
        <p:sp>
          <p:nvSpPr>
            <p:cNvPr id="23" name="TextBox 22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09536" y="4496081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73780" y="1950511"/>
            <a:ext cx="4781006" cy="673050"/>
            <a:chOff x="8872498" y="2279156"/>
            <a:chExt cx="2572494" cy="673050"/>
          </a:xfrm>
        </p:grpSpPr>
        <p:sp>
          <p:nvSpPr>
            <p:cNvPr id="28" name="TextBox 27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A, H, M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2600699" y="5525588"/>
            <a:ext cx="393072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119333" y="4813465"/>
            <a:ext cx="504580" cy="1015663"/>
            <a:chOff x="3338760" y="3851868"/>
            <a:chExt cx="504580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8760" y="40980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9137" y="4813465"/>
            <a:ext cx="654113" cy="1015663"/>
            <a:chOff x="3576640" y="3851868"/>
            <a:chExt cx="654113" cy="1015663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86401" y="409808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07987" y="4813465"/>
            <a:ext cx="525281" cy="1292661"/>
            <a:chOff x="3318059" y="3851868"/>
            <a:chExt cx="525281" cy="1292661"/>
          </a:xfrm>
        </p:grpSpPr>
        <p:sp>
          <p:nvSpPr>
            <p:cNvPr id="20" name="TextBox 19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8059" y="4621309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35037" y="2878032"/>
            <a:ext cx="4781006" cy="673050"/>
            <a:chOff x="8872498" y="2279156"/>
            <a:chExt cx="2572494" cy="673050"/>
          </a:xfrm>
        </p:grpSpPr>
        <p:sp>
          <p:nvSpPr>
            <p:cNvPr id="34" name="TextBox 33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B, M, C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62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3816" y="593254"/>
            <a:ext cx="10489428" cy="1048844"/>
            <a:chOff x="1144472" y="1425114"/>
            <a:chExt cx="1048942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1453450" y="1519851"/>
              <a:ext cx="101804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</a:t>
              </a:r>
              <a:r>
                <a:rPr lang="en-US" sz="2800" dirty="0" smtClean="0"/>
                <a:t>   </a:t>
              </a:r>
              <a:r>
                <a:rPr lang="en-US" sz="2800" dirty="0" err="1" smtClean="0"/>
                <a:t>Tìm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một</a:t>
              </a:r>
              <a:r>
                <a:rPr lang="en-US" sz="2800" dirty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3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66069" r="12206" b="9615"/>
          <a:stretch/>
        </p:blipFill>
        <p:spPr bwMode="auto">
          <a:xfrm>
            <a:off x="783816" y="1736835"/>
            <a:ext cx="10077021" cy="463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7406640" y="4794069"/>
            <a:ext cx="2586446" cy="1227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741819" y="3840769"/>
            <a:ext cx="5499461" cy="1763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76549" y="2612571"/>
            <a:ext cx="4153988" cy="1502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776549" y="2403565"/>
            <a:ext cx="0" cy="192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59429" y="2612572"/>
            <a:ext cx="0" cy="1228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776548" y="3042287"/>
            <a:ext cx="1384663" cy="480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667375" y="3664744"/>
            <a:ext cx="1936750" cy="1504156"/>
          </a:xfrm>
          <a:custGeom>
            <a:avLst/>
            <a:gdLst>
              <a:gd name="connsiteX0" fmla="*/ 0 w 1936750"/>
              <a:gd name="connsiteY0" fmla="*/ 1504156 h 1504156"/>
              <a:gd name="connsiteX1" fmla="*/ 15875 w 1936750"/>
              <a:gd name="connsiteY1" fmla="*/ 1335881 h 1504156"/>
              <a:gd name="connsiteX2" fmla="*/ 47625 w 1936750"/>
              <a:gd name="connsiteY2" fmla="*/ 1189831 h 1504156"/>
              <a:gd name="connsiteX3" fmla="*/ 79375 w 1936750"/>
              <a:gd name="connsiteY3" fmla="*/ 1072356 h 1504156"/>
              <a:gd name="connsiteX4" fmla="*/ 146050 w 1936750"/>
              <a:gd name="connsiteY4" fmla="*/ 932656 h 1504156"/>
              <a:gd name="connsiteX5" fmla="*/ 215900 w 1936750"/>
              <a:gd name="connsiteY5" fmla="*/ 789781 h 1504156"/>
              <a:gd name="connsiteX6" fmla="*/ 292100 w 1936750"/>
              <a:gd name="connsiteY6" fmla="*/ 634206 h 1504156"/>
              <a:gd name="connsiteX7" fmla="*/ 358775 w 1936750"/>
              <a:gd name="connsiteY7" fmla="*/ 519906 h 1504156"/>
              <a:gd name="connsiteX8" fmla="*/ 463550 w 1936750"/>
              <a:gd name="connsiteY8" fmla="*/ 386556 h 1504156"/>
              <a:gd name="connsiteX9" fmla="*/ 625475 w 1936750"/>
              <a:gd name="connsiteY9" fmla="*/ 237331 h 1504156"/>
              <a:gd name="connsiteX10" fmla="*/ 781050 w 1936750"/>
              <a:gd name="connsiteY10" fmla="*/ 135731 h 1504156"/>
              <a:gd name="connsiteX11" fmla="*/ 901700 w 1936750"/>
              <a:gd name="connsiteY11" fmla="*/ 62706 h 1504156"/>
              <a:gd name="connsiteX12" fmla="*/ 1044575 w 1936750"/>
              <a:gd name="connsiteY12" fmla="*/ 18256 h 1504156"/>
              <a:gd name="connsiteX13" fmla="*/ 1168400 w 1936750"/>
              <a:gd name="connsiteY13" fmla="*/ 5556 h 1504156"/>
              <a:gd name="connsiteX14" fmla="*/ 1317625 w 1936750"/>
              <a:gd name="connsiteY14" fmla="*/ 2381 h 1504156"/>
              <a:gd name="connsiteX15" fmla="*/ 1466850 w 1936750"/>
              <a:gd name="connsiteY15" fmla="*/ 40481 h 1504156"/>
              <a:gd name="connsiteX16" fmla="*/ 1600200 w 1936750"/>
              <a:gd name="connsiteY16" fmla="*/ 94456 h 1504156"/>
              <a:gd name="connsiteX17" fmla="*/ 1711325 w 1936750"/>
              <a:gd name="connsiteY17" fmla="*/ 145256 h 1504156"/>
              <a:gd name="connsiteX18" fmla="*/ 1812925 w 1936750"/>
              <a:gd name="connsiteY18" fmla="*/ 218281 h 1504156"/>
              <a:gd name="connsiteX19" fmla="*/ 1892300 w 1936750"/>
              <a:gd name="connsiteY19" fmla="*/ 278606 h 1504156"/>
              <a:gd name="connsiteX20" fmla="*/ 1936750 w 1936750"/>
              <a:gd name="connsiteY20" fmla="*/ 332581 h 15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6750" h="1504156">
                <a:moveTo>
                  <a:pt x="0" y="1504156"/>
                </a:moveTo>
                <a:cubicBezTo>
                  <a:pt x="3969" y="1446212"/>
                  <a:pt x="7938" y="1388268"/>
                  <a:pt x="15875" y="1335881"/>
                </a:cubicBezTo>
                <a:cubicBezTo>
                  <a:pt x="23812" y="1283494"/>
                  <a:pt x="37042" y="1233752"/>
                  <a:pt x="47625" y="1189831"/>
                </a:cubicBezTo>
                <a:cubicBezTo>
                  <a:pt x="58208" y="1145910"/>
                  <a:pt x="62971" y="1115218"/>
                  <a:pt x="79375" y="1072356"/>
                </a:cubicBezTo>
                <a:cubicBezTo>
                  <a:pt x="95779" y="1029493"/>
                  <a:pt x="123296" y="979752"/>
                  <a:pt x="146050" y="932656"/>
                </a:cubicBezTo>
                <a:cubicBezTo>
                  <a:pt x="168804" y="885560"/>
                  <a:pt x="215900" y="789781"/>
                  <a:pt x="215900" y="789781"/>
                </a:cubicBezTo>
                <a:cubicBezTo>
                  <a:pt x="240242" y="740039"/>
                  <a:pt x="268288" y="679185"/>
                  <a:pt x="292100" y="634206"/>
                </a:cubicBezTo>
                <a:cubicBezTo>
                  <a:pt x="315913" y="589227"/>
                  <a:pt x="330200" y="561181"/>
                  <a:pt x="358775" y="519906"/>
                </a:cubicBezTo>
                <a:cubicBezTo>
                  <a:pt x="387350" y="478631"/>
                  <a:pt x="419100" y="433652"/>
                  <a:pt x="463550" y="386556"/>
                </a:cubicBezTo>
                <a:cubicBezTo>
                  <a:pt x="508000" y="339460"/>
                  <a:pt x="572558" y="279135"/>
                  <a:pt x="625475" y="237331"/>
                </a:cubicBezTo>
                <a:cubicBezTo>
                  <a:pt x="678392" y="195527"/>
                  <a:pt x="735012" y="164835"/>
                  <a:pt x="781050" y="135731"/>
                </a:cubicBezTo>
                <a:cubicBezTo>
                  <a:pt x="827088" y="106627"/>
                  <a:pt x="857779" y="82285"/>
                  <a:pt x="901700" y="62706"/>
                </a:cubicBezTo>
                <a:cubicBezTo>
                  <a:pt x="945621" y="43127"/>
                  <a:pt x="1000125" y="27781"/>
                  <a:pt x="1044575" y="18256"/>
                </a:cubicBezTo>
                <a:cubicBezTo>
                  <a:pt x="1089025" y="8731"/>
                  <a:pt x="1122892" y="8202"/>
                  <a:pt x="1168400" y="5556"/>
                </a:cubicBezTo>
                <a:cubicBezTo>
                  <a:pt x="1213908" y="2910"/>
                  <a:pt x="1267883" y="-3440"/>
                  <a:pt x="1317625" y="2381"/>
                </a:cubicBezTo>
                <a:cubicBezTo>
                  <a:pt x="1367367" y="8202"/>
                  <a:pt x="1419754" y="25135"/>
                  <a:pt x="1466850" y="40481"/>
                </a:cubicBezTo>
                <a:cubicBezTo>
                  <a:pt x="1513946" y="55827"/>
                  <a:pt x="1559454" y="76993"/>
                  <a:pt x="1600200" y="94456"/>
                </a:cubicBezTo>
                <a:cubicBezTo>
                  <a:pt x="1640946" y="111918"/>
                  <a:pt x="1675871" y="124618"/>
                  <a:pt x="1711325" y="145256"/>
                </a:cubicBezTo>
                <a:cubicBezTo>
                  <a:pt x="1746779" y="165894"/>
                  <a:pt x="1782763" y="196056"/>
                  <a:pt x="1812925" y="218281"/>
                </a:cubicBezTo>
                <a:cubicBezTo>
                  <a:pt x="1843087" y="240506"/>
                  <a:pt x="1871663" y="259556"/>
                  <a:pt x="1892300" y="278606"/>
                </a:cubicBezTo>
                <a:cubicBezTo>
                  <a:pt x="1912937" y="297656"/>
                  <a:pt x="1924843" y="315118"/>
                  <a:pt x="1936750" y="332581"/>
                </a:cubicBez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15100" y="3226670"/>
            <a:ext cx="3860800" cy="1190152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34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6375" y="1495425"/>
            <a:ext cx="7362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Thứ hai, ngày 29 tháng 11 năm 2021</a:t>
            </a:r>
          </a:p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Đường thẳng, đường cong, ba điểm thẳng hàng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6362">
            <a:off x="3538008" y="3155755"/>
            <a:ext cx="4536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</a:rPr>
              <a:t>ĐIỂM, </a:t>
            </a:r>
          </a:p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</a:rPr>
              <a:t>ĐOẠN THẲNG</a:t>
            </a:r>
            <a:endParaRPr lang="en-US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607" y="636771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Đ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iểm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5" name="Oval 4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4" cstate="print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5" cstate="print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6" cstate="print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7" cstate="print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8" cstate="print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9" cstate="print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chemeClr val="accent3">
                    <a:lumMod val="50000"/>
                  </a:schemeClr>
                </a:solidFill>
              </a:rPr>
              <a:t>Đầu mỗi chiếc đinh là 1 điểm.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chemeClr val="accent3">
                    <a:lumMod val="50000"/>
                  </a:schemeClr>
                </a:solidFill>
              </a:rPr>
              <a:t>Dây treo cờ là 1 đoạn thẳng.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 </a:t>
            </a:r>
            <a:r>
              <a:rPr lang="en-US" sz="2800" dirty="0" err="1" smtClean="0"/>
              <a:t>dấu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64039" y="3489135"/>
            <a:ext cx="623698" cy="804558"/>
            <a:chOff x="5764039" y="3489135"/>
            <a:chExt cx="623698" cy="804558"/>
          </a:xfrm>
        </p:grpSpPr>
        <p:sp>
          <p:nvSpPr>
            <p:cNvPr id="23" name="TextBox 22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 descr="Ruler Vector at GetDrawings | Free download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BC</a:t>
            </a:r>
            <a:endParaRPr lang="en-US" sz="28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40" name="Oval 3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42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43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Làm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nào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để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có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AB </a:t>
              </a:r>
              <a:r>
                <a:rPr lang="en-US" sz="2400" dirty="0" err="1" smtClean="0"/>
                <a:t>và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AC?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9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24974 0.00093 " pathEditMode="relative" rAng="0" ptsTypes="AA">
                                      <p:cBhvr>
                                        <p:cTn id="69" dur="1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animBg="1"/>
      <p:bldP spid="20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1387" y="1399714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29" t="70452" r="16679" b="6903"/>
          <a:stretch/>
        </p:blipFill>
        <p:spPr bwMode="auto">
          <a:xfrm>
            <a:off x="2965301" y="467715"/>
            <a:ext cx="8331648" cy="43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95006" y="3553093"/>
            <a:ext cx="5094514" cy="14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62978" y="3566271"/>
            <a:ext cx="6574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A, B, C, D, H, 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AB, CD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7087" y="498914"/>
            <a:ext cx="9958959" cy="1351228"/>
            <a:chOff x="857087" y="446662"/>
            <a:chExt cx="9958959" cy="1351228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49242" y="1139055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a)                                             b)</a:t>
              </a:r>
              <a:endParaRPr lang="en-US" sz="2800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 flipH="1">
            <a:off x="1475045" y="1867989"/>
            <a:ext cx="2234806" cy="1371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475044" y="3239589"/>
            <a:ext cx="2234807" cy="10580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09851" y="1867989"/>
            <a:ext cx="0" cy="24296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474126" y="1300240"/>
            <a:ext cx="484428" cy="736741"/>
            <a:chOff x="3474126" y="1300240"/>
            <a:chExt cx="484428" cy="736741"/>
          </a:xfrm>
        </p:grpSpPr>
        <p:sp>
          <p:nvSpPr>
            <p:cNvPr id="15" name="TextBox 1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74126" y="130024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4890" y="2778718"/>
            <a:ext cx="665403" cy="646331"/>
            <a:chOff x="904890" y="2778718"/>
            <a:chExt cx="665403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4890" y="290182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76640" y="3851868"/>
            <a:ext cx="583252" cy="771575"/>
            <a:chOff x="3576640" y="3851868"/>
            <a:chExt cx="583252" cy="771575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36378" y="410022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</a:t>
              </a:r>
              <a:endParaRPr lang="en-US" sz="2800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5679559" y="2189136"/>
            <a:ext cx="1495941" cy="161251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175500" y="2400300"/>
            <a:ext cx="1046714" cy="13790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22214" y="2400300"/>
            <a:ext cx="1734586" cy="1024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817501" y="2973430"/>
            <a:ext cx="604090" cy="771575"/>
            <a:chOff x="3576640" y="3851868"/>
            <a:chExt cx="604090" cy="771575"/>
          </a:xfrm>
        </p:grpSpPr>
        <p:sp>
          <p:nvSpPr>
            <p:cNvPr id="26" name="TextBox 2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36378" y="410022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072948" y="1803979"/>
            <a:ext cx="444352" cy="774143"/>
            <a:chOff x="3576639" y="3724056"/>
            <a:chExt cx="444352" cy="774143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76639" y="372405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28200" y="3344170"/>
            <a:ext cx="423514" cy="994469"/>
            <a:chOff x="3487814" y="3851868"/>
            <a:chExt cx="423514" cy="994469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87814" y="432311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36314" y="1700050"/>
            <a:ext cx="423514" cy="660096"/>
            <a:chOff x="3498233" y="3838103"/>
            <a:chExt cx="423514" cy="660096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570293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MN, MP , NP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03996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AB , BC , CD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70293" y="5342709"/>
            <a:ext cx="63733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20762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991794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3914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365959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145008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8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5450" y="1161165"/>
            <a:ext cx="8419397" cy="2081326"/>
          </a:xfrm>
          <a:prstGeom prst="roundRect">
            <a:avLst/>
          </a:prstGeom>
          <a:solidFill>
            <a:srgbClr val="FFEAB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66393" r="8162" b="15432"/>
          <a:stretch/>
        </p:blipFill>
        <p:spPr bwMode="auto">
          <a:xfrm>
            <a:off x="1029798" y="3346235"/>
            <a:ext cx="9410700" cy="3022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40572" y="593254"/>
            <a:ext cx="1907887" cy="617957"/>
            <a:chOff x="1144472" y="1425114"/>
            <a:chExt cx="1907887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dirty="0" smtClean="0"/>
                  <a:t>   </a:t>
                </a:r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  <a:endParaRPr lang="en-US" sz="2800" dirty="0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pic>
        <p:nvPicPr>
          <p:cNvPr id="3074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2" t="44710" r="12043" b="43180"/>
          <a:stretch/>
        </p:blipFill>
        <p:spPr bwMode="auto">
          <a:xfrm>
            <a:off x="8201650" y="1486989"/>
            <a:ext cx="1412394" cy="157879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2450252" y="2276385"/>
            <a:ext cx="3048848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344145" y="1753165"/>
            <a:ext cx="423514" cy="715210"/>
            <a:chOff x="3544616" y="3782989"/>
            <a:chExt cx="423514" cy="715210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44616" y="37829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18081" y="1808279"/>
            <a:ext cx="423514" cy="660096"/>
            <a:chOff x="3498233" y="3838103"/>
            <a:chExt cx="423514" cy="660096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79238" y="2088734"/>
            <a:ext cx="6798798" cy="1826439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217693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>
            <a:endCxn id="27" idx="0"/>
          </p:cNvCxnSpPr>
          <p:nvPr/>
        </p:nvCxnSpPr>
        <p:spPr>
          <a:xfrm flipH="1">
            <a:off x="2429644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315237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>
            <a:endCxn id="42" idx="0"/>
          </p:cNvCxnSpPr>
          <p:nvPr/>
        </p:nvCxnSpPr>
        <p:spPr>
          <a:xfrm flipH="1">
            <a:off x="5527188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93459" y="1659340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5cm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3915885" y="382968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7cm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 rot="20885464">
            <a:off x="5772107" y="466966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9cm</a:t>
            </a:r>
            <a:endParaRPr lang="en-US" sz="28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436550" y="4163197"/>
            <a:ext cx="6798798" cy="182643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 rot="20918350">
            <a:off x="2807962" y="5067873"/>
            <a:ext cx="6750880" cy="18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7" grpId="1" animBg="1"/>
      <p:bldP spid="42" grpId="0" animBg="1"/>
      <p:bldP spid="42" grpId="1" animBg="1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875" y="1828799"/>
            <a:ext cx="7677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        Thứ sáu, ngày 26 tháng 11 năm 2021</a:t>
            </a:r>
          </a:p>
          <a:p>
            <a:r>
              <a:rPr lang="en-US" smtClean="0"/>
              <a:t>                         Toán</a:t>
            </a:r>
          </a:p>
          <a:p>
            <a:r>
              <a:rPr lang="en-US" smtClean="0"/>
              <a:t>              Điểm, đoạn thẳng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56577">
            <a:off x="2741264" y="3007158"/>
            <a:ext cx="62776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endParaRPr lang="en-US" sz="4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cong</a:t>
            </a:r>
            <a:endParaRPr lang="en-US" sz="4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Ba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408</Words>
  <Application>Microsoft Office PowerPoint</Application>
  <PresentationFormat>Widescreen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74</cp:revision>
  <dcterms:created xsi:type="dcterms:W3CDTF">2021-06-02T01:34:28Z</dcterms:created>
  <dcterms:modified xsi:type="dcterms:W3CDTF">2022-12-07T07:50:38Z</dcterms:modified>
</cp:coreProperties>
</file>