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744" r:id="rId4"/>
    <p:sldMasterId id="2147483775" r:id="rId5"/>
  </p:sldMasterIdLst>
  <p:notesMasterIdLst>
    <p:notesMasterId r:id="rId14"/>
  </p:notesMasterIdLst>
  <p:sldIdLst>
    <p:sldId id="580" r:id="rId6"/>
    <p:sldId id="579" r:id="rId7"/>
    <p:sldId id="578" r:id="rId8"/>
    <p:sldId id="569" r:id="rId9"/>
    <p:sldId id="346" r:id="rId10"/>
    <p:sldId id="583" r:id="rId11"/>
    <p:sldId id="584" r:id="rId12"/>
    <p:sldId id="476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9428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DB0A7D-74E7-456B-924C-08F1DF184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94C607-6AC7-4E6C-A328-D5B25593934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58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E6C71F-8ED2-42B7-99F6-A166C0CE4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8EE619-DCA4-482D-8885-70E42BEA87A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3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4E7726-38C9-4718-8E15-CB1123FE65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7AE9AB-9BA3-4F10-AE69-D8486533FD1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9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19ACBB-B17C-4DA4-8F67-2767BF2CC1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1F29DA-8BDB-4532-B8C2-38BA8228E75E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63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AB48E2-686E-462E-BF5C-0BF69B34F6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D23776-373A-414E-85F4-C56588C8692F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88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B1777A4-965A-4201-9DAD-E5D278AD84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3C15D9-9DE1-4E87-B2BC-640FC0BD2E5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7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0DC062-FD31-442A-8F46-0A33EC8A99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FCD503-1E74-44C2-925C-58146C9E8AB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43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BA5E0A-0E16-4BAE-93AD-DD7048742C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9F2AD-1F8C-4B47-862F-03C7E908D1A2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2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20565F-DCCD-4CF0-9DBE-91708D6DE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37B598-AF0B-423F-AAD7-48ED4CD2118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39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4E19A6-D34C-47C4-B741-91DA1C0B69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5336A6-8268-4F81-B64C-4D4D0E941D1D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70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55EA5E-3D27-40BD-BD36-E589EBFBB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6746BD-01E4-43BE-8FC6-95EBCA833D0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6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6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D9F3D4-3525-4F7C-8A83-67F4A4399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40">
                <a:solidFill>
                  <a:srgbClr val="898989"/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F2E369-79AD-493D-ADF0-12F316AEDE4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263" r="14038" b="7672"/>
          <a:stretch/>
        </p:blipFill>
        <p:spPr>
          <a:xfrm>
            <a:off x="1371600" y="246185"/>
            <a:ext cx="8880231" cy="55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t="17676" r="43029" b="12546"/>
          <a:stretch/>
        </p:blipFill>
        <p:spPr>
          <a:xfrm>
            <a:off x="2215662" y="1301261"/>
            <a:ext cx="5292969" cy="47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C hoa - Instructions for capital letter C - 大写字母C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570" y="683732"/>
            <a:ext cx="10269415" cy="52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4062" y="597877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8" t="48460" r="14038" b="7672"/>
          <a:stretch/>
        </p:blipFill>
        <p:spPr>
          <a:xfrm>
            <a:off x="158263" y="2409093"/>
            <a:ext cx="4958862" cy="36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576613" y="3511172"/>
            <a:ext cx="8159768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2121489" y="1929440"/>
            <a:ext cx="8341988" cy="1190443"/>
            <a:chOff x="418676" y="2043957"/>
            <a:chExt cx="6256491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93252" y="2278099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mài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7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endPara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2576613" y="4907014"/>
            <a:ext cx="8159768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2576613" y="4049901"/>
            <a:ext cx="1781184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2576613" y="5765175"/>
            <a:ext cx="815976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C, k,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60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38367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t="1876" r="26741" b="5188"/>
          <a:stretch/>
        </p:blipFill>
        <p:spPr>
          <a:xfrm>
            <a:off x="1998617" y="0"/>
            <a:ext cx="8125098" cy="6857999"/>
          </a:xfrm>
        </p:spPr>
      </p:pic>
    </p:spTree>
    <p:extLst>
      <p:ext uri="{BB962C8B-B14F-4D97-AF65-F5344CB8AC3E}">
        <p14:creationId xmlns:p14="http://schemas.microsoft.com/office/powerpoint/2010/main" val="235647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89</Words>
  <Application>Microsoft Office PowerPoint</Application>
  <PresentationFormat>Widescreen</PresentationFormat>
  <Paragraphs>13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HP001</vt:lpstr>
      <vt:lpstr>Times New Roman</vt:lpstr>
      <vt:lpstr>UTM Avo</vt:lpstr>
      <vt:lpstr>UTM Cookies</vt:lpstr>
      <vt:lpstr>Wingdings</vt:lpstr>
      <vt:lpstr>3_Office Theme</vt:lpstr>
      <vt:lpstr>NỀN 5</vt:lpstr>
      <vt:lpstr>nền 3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111</cp:revision>
  <dcterms:created xsi:type="dcterms:W3CDTF">2021-06-24T12:42:07Z</dcterms:created>
  <dcterms:modified xsi:type="dcterms:W3CDTF">2024-10-05T14:43:44Z</dcterms:modified>
</cp:coreProperties>
</file>