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  <p:sldId id="257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653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417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973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43426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63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96588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8536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180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3600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45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94941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AFD1E-45B1-475D-8FB5-46CDA604541C}" type="datetimeFigureOut">
              <a:rPr lang="en-US" smtClean="0"/>
              <a:pPr/>
              <a:t>3/2/2025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421D5-8DC9-4366-B78C-17065AAFD97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6958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6"/>
          <p:cNvSpPr txBox="1"/>
          <p:nvPr/>
        </p:nvSpPr>
        <p:spPr>
          <a:xfrm>
            <a:off x="1671501" y="216391"/>
            <a:ext cx="8848997" cy="830989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3200" b="1" smtClean="0">
                <a:latin typeface="HP001 4 hang 1 ô ly" panose="020B0603050302020204" pitchFamily="34" charset="0"/>
                <a:cs typeface="Times New Roman" panose="02020603050405020304" pitchFamily="18" charset="0"/>
              </a:rPr>
              <a:t>Tiếng </a:t>
            </a:r>
            <a:r>
              <a:rPr lang="en-US" altLang="en-US" sz="3200" b="1" dirty="0">
                <a:latin typeface="HP001 4 hang 1 ô ly" panose="020B0603050302020204" pitchFamily="34" charset="0"/>
                <a:cs typeface="Times New Roman" panose="02020603050405020304" pitchFamily="18" charset="0"/>
              </a:rPr>
              <a:t>Việt</a:t>
            </a:r>
            <a:endParaRPr lang="en-US" altLang="en-US" sz="3200" b="1" dirty="0">
              <a:latin typeface="HP001 4 hang 1 ô ly" panose="020B06030503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3405065" y="1596185"/>
            <a:ext cx="5381868" cy="1015655"/>
          </a:xfrm>
          <a:prstGeom prst="rect">
            <a:avLst/>
          </a:prstGeom>
          <a:noFill/>
          <a:ln w="9525">
            <a:noFill/>
          </a:ln>
        </p:spPr>
        <p:txBody>
          <a:bodyPr wrap="square" lIns="91431" tIns="45716" rIns="91431" bIns="45716">
            <a:spAutoFit/>
          </a:bodyPr>
          <a:lstStyle>
            <a:defPPr>
              <a:defRPr lang="en-US"/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B</a:t>
            </a: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ea typeface="Times New Roman" panose="02020603050405020304" pitchFamily="18" charset="0"/>
              </a:rPr>
              <a:t>à</a:t>
            </a:r>
            <a:r>
              <a:rPr lang="en-US" altLang="en-US" sz="4000" b="1" dirty="0" err="1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i</a:t>
            </a:r>
            <a:r>
              <a:rPr lang="en-US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12</a:t>
            </a:r>
            <a:r>
              <a:rPr lang="vi-VN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7</a:t>
            </a:r>
            <a:r>
              <a:rPr lang="en-US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: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oang </a:t>
            </a:r>
            <a:r>
              <a:rPr lang="vi-VN" altLang="en-US" sz="4000" b="1" dirty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- </a:t>
            </a:r>
            <a:r>
              <a:rPr lang="vi-VN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oac</a:t>
            </a:r>
            <a:r>
              <a:rPr lang="en-US" altLang="en-US" sz="4000" b="1" dirty="0" smtClean="0">
                <a:solidFill>
                  <a:srgbClr val="7030A0"/>
                </a:solidFill>
                <a:latin typeface="HP001 4 hang 1 ô ly" panose="020B0603050302020204" pitchFamily="34" charset="0"/>
                <a:cs typeface="Times New Roman" panose="02020603050405020304" pitchFamily="18" charset="0"/>
              </a:rPr>
              <a:t> </a:t>
            </a:r>
            <a:endParaRPr lang="en-US" altLang="en-US" sz="4000" b="1" dirty="0">
              <a:solidFill>
                <a:srgbClr val="7030A0"/>
              </a:solidFill>
              <a:latin typeface="HP001 4 hang 1 ô ly" panose="020B0603050302020204" pitchFamily="34" charset="0"/>
              <a:ea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909898" y="2933208"/>
            <a:ext cx="4038600" cy="3683000"/>
            <a:chOff x="1828800" y="2641705"/>
            <a:chExt cx="4038600" cy="3682896"/>
          </a:xfrm>
        </p:grpSpPr>
        <p:sp>
          <p:nvSpPr>
            <p:cNvPr id="10" name="Oval 9"/>
            <p:cNvSpPr/>
            <p:nvPr/>
          </p:nvSpPr>
          <p:spPr>
            <a:xfrm>
              <a:off x="1828800" y="2641705"/>
              <a:ext cx="4038600" cy="368289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6" rIns="91431" bIns="45716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3"/>
            <p:cNvSpPr txBox="1"/>
            <p:nvPr/>
          </p:nvSpPr>
          <p:spPr>
            <a:xfrm>
              <a:off x="2095499" y="3366363"/>
              <a:ext cx="3505201" cy="20928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1" tIns="45716" rIns="91431" bIns="45716">
              <a:spAutoFit/>
            </a:bodyPr>
            <a:lstStyle>
              <a:defPPr>
                <a:defRPr lang="en-US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oa</a:t>
              </a:r>
              <a:r>
                <a:rPr lang="en-US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</a:t>
              </a:r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endParaRPr lang="en-US" altLang="en-US" sz="130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481898" y="2958608"/>
            <a:ext cx="4038600" cy="3683000"/>
            <a:chOff x="6400800" y="2743200"/>
            <a:chExt cx="4038600" cy="3682896"/>
          </a:xfrm>
        </p:grpSpPr>
        <p:sp>
          <p:nvSpPr>
            <p:cNvPr id="8" name="Oval 7"/>
            <p:cNvSpPr/>
            <p:nvPr/>
          </p:nvSpPr>
          <p:spPr>
            <a:xfrm>
              <a:off x="6400800" y="2743200"/>
              <a:ext cx="4038600" cy="3682896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1" tIns="45716" rIns="91431" bIns="45716" anchor="ctr"/>
            <a:lstStyle>
              <a:defPPr>
                <a:defRPr lang="en-US">
                  <a:solidFill>
                    <a:schemeClr val="lt1"/>
                  </a:solidFill>
                </a:defRPr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lt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Box 16"/>
            <p:cNvSpPr txBox="1"/>
            <p:nvPr/>
          </p:nvSpPr>
          <p:spPr>
            <a:xfrm>
              <a:off x="6856927" y="3436716"/>
              <a:ext cx="3201473" cy="2092873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1" tIns="45716" rIns="91431" bIns="45716">
              <a:spAutoFit/>
            </a:bodyPr>
            <a:lstStyle>
              <a:defPPr>
                <a:defRPr lang="en-US"/>
              </a:defPPr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lvl="5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lvl="6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lvl="7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lvl="8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algn="ctr" eaLnBrk="1" hangingPunct="1"/>
              <a:r>
                <a:rPr lang="vi-VN" altLang="en-US" sz="13000" dirty="0" smtClean="0">
                  <a:solidFill>
                    <a:srgbClr val="008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oac</a:t>
              </a:r>
              <a:endParaRPr lang="en-US" altLang="en-US" sz="13000" dirty="0">
                <a:solidFill>
                  <a:srgbClr val="008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23263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/>
          <p:nvPr/>
        </p:nvSpPr>
        <p:spPr>
          <a:xfrm>
            <a:off x="-1" y="0"/>
            <a:ext cx="2856411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x-none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Làm quen</a:t>
            </a:r>
          </a:p>
        </p:txBody>
      </p:sp>
      <p:sp>
        <p:nvSpPr>
          <p:cNvPr id="6" name="TextBox 14"/>
          <p:cNvSpPr txBox="1"/>
          <p:nvPr/>
        </p:nvSpPr>
        <p:spPr>
          <a:xfrm>
            <a:off x="5869577" y="4973615"/>
            <a:ext cx="5852161" cy="83099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x-none" sz="4400" dirty="0" smtClean="0">
                <a:latin typeface=".VnAvant" pitchFamily="34" charset="0"/>
              </a:rPr>
              <a:t> </a:t>
            </a:r>
            <a:r>
              <a:rPr lang="vi-VN" altLang="x-none" sz="4800" dirty="0" smtClean="0">
                <a:latin typeface=".VnAvant" pitchFamily="34" charset="0"/>
              </a:rPr>
              <a:t>khờ </a:t>
            </a:r>
            <a:r>
              <a:rPr lang="en-US" altLang="x-none" sz="4800" dirty="0" smtClean="0">
                <a:latin typeface=".VnAvant" pitchFamily="34" charset="0"/>
              </a:rPr>
              <a:t>- </a:t>
            </a:r>
            <a:r>
              <a:rPr lang="en-US" altLang="x-none" sz="4800" dirty="0" err="1">
                <a:latin typeface=".VnAvant" pitchFamily="34" charset="0"/>
              </a:rPr>
              <a:t>oang</a:t>
            </a:r>
            <a:r>
              <a:rPr lang="en-US" altLang="x-none" sz="4800" dirty="0">
                <a:latin typeface=".VnAvant" pitchFamily="34" charset="0"/>
              </a:rPr>
              <a:t> </a:t>
            </a:r>
            <a:r>
              <a:rPr lang="en-US" altLang="x-none" sz="4800" dirty="0" smtClean="0">
                <a:latin typeface=".VnAvant" pitchFamily="34" charset="0"/>
              </a:rPr>
              <a:t>-</a:t>
            </a:r>
            <a:r>
              <a:rPr lang="vi-VN" altLang="x-none" sz="4800" dirty="0" smtClean="0">
                <a:latin typeface=".VnAvant" pitchFamily="34" charset="0"/>
              </a:rPr>
              <a:t> </a:t>
            </a:r>
            <a:r>
              <a:rPr lang="en-US" altLang="x-none" sz="4800" dirty="0" err="1" smtClean="0">
                <a:latin typeface=".VnAvant" pitchFamily="34" charset="0"/>
              </a:rPr>
              <a:t>khoang</a:t>
            </a:r>
            <a:endParaRPr lang="en-US" altLang="x-none" sz="4400" dirty="0">
              <a:latin typeface=".VnAvant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621485" y="2546646"/>
            <a:ext cx="2203063" cy="7626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SimSun" panose="02010600030101010101" pitchFamily="2" charset="-122"/>
                <a:cs typeface="+mn-cs"/>
              </a:rPr>
              <a:t>oang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549412" y="2551408"/>
            <a:ext cx="2072072" cy="764202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+mn-ea"/>
                <a:cs typeface="+mn-cs"/>
              </a:rPr>
              <a:t>kh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0521" y="5150802"/>
            <a:ext cx="4435475" cy="81457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khoang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vi-VN" sz="4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àu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TextBox 27"/>
          <p:cNvSpPr txBox="1">
            <a:spLocks noChangeArrowheads="1"/>
          </p:cNvSpPr>
          <p:nvPr/>
        </p:nvSpPr>
        <p:spPr bwMode="auto">
          <a:xfrm>
            <a:off x="6549412" y="1770854"/>
            <a:ext cx="4275137" cy="7694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Avant" pitchFamily="34" charset="0"/>
                <a:ea typeface="SimSun" panose="02010600030101010101" pitchFamily="2" charset="-122"/>
                <a:cs typeface="+mn-cs"/>
              </a:rPr>
              <a:t>kh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.VnAvant" pitchFamily="34" charset="0"/>
                <a:ea typeface="SimSun" panose="02010600030101010101" pitchFamily="2" charset="-122"/>
                <a:cs typeface="+mn-cs"/>
              </a:rPr>
              <a:t>oang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.VnAvant" pitchFamily="34" charset="0"/>
              <a:ea typeface="SimSun" panose="02010600030101010101" pitchFamily="2" charset="-122"/>
              <a:cs typeface="+mn-c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6330"/>
            <a:ext cx="5617029" cy="407371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="" xmlns:p14="http://schemas.microsoft.com/office/powerpoint/2010/main" val="228329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37888" y="5280094"/>
            <a:ext cx="3609975" cy="81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4800" noProof="0" dirty="0" smtClean="0">
                <a:latin typeface="+mj-lt"/>
              </a:rPr>
              <a:t>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o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vi-VN" sz="4800" dirty="0">
                <a:latin typeface="+mj-lt"/>
              </a:rPr>
              <a:t>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6" name="TextBox 28"/>
          <p:cNvSpPr txBox="1">
            <a:spLocks noChangeArrowheads="1"/>
          </p:cNvSpPr>
          <p:nvPr/>
        </p:nvSpPr>
        <p:spPr bwMode="auto">
          <a:xfrm>
            <a:off x="7360441" y="1858666"/>
            <a:ext cx="3609975" cy="769441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4400" dirty="0">
                <a:latin typeface="+mj-lt"/>
              </a:rPr>
              <a:t>k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o</a:t>
            </a:r>
            <a:r>
              <a:rPr lang="vi-VN" sz="4400" dirty="0">
                <a:solidFill>
                  <a:srgbClr val="FF0000"/>
                </a:solidFill>
                <a:latin typeface="+mj-lt"/>
              </a:rPr>
              <a:t>á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>
          <a:xfrm>
            <a:off x="7360440" y="2628107"/>
            <a:ext cx="1768680" cy="7905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31"/>
          <p:cNvSpPr txBox="1"/>
          <p:nvPr/>
        </p:nvSpPr>
        <p:spPr>
          <a:xfrm>
            <a:off x="6034654" y="4888208"/>
            <a:ext cx="5826125" cy="15696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x-none" sz="4800" dirty="0" err="1">
                <a:latin typeface="+mj-lt"/>
              </a:rPr>
              <a:t>k</a:t>
            </a:r>
            <a:r>
              <a:rPr lang="en-US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vi-VN" altLang="x-none" sz="4800" dirty="0" smtClean="0">
                <a:latin typeface="+mj-lt"/>
              </a:rPr>
              <a:t>ờ</a:t>
            </a:r>
            <a:r>
              <a:rPr lang="en-US" altLang="x-none" sz="4800" dirty="0" smtClean="0">
                <a:latin typeface="+mj-lt"/>
              </a:rPr>
              <a:t> </a:t>
            </a:r>
            <a:r>
              <a:rPr lang="en-US" altLang="x-none" sz="4800" dirty="0">
                <a:latin typeface="+mj-lt"/>
              </a:rPr>
              <a:t>- </a:t>
            </a:r>
            <a:r>
              <a:rPr lang="en-US" altLang="x-none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oac</a:t>
            </a:r>
            <a:r>
              <a:rPr lang="vi-VN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x-none" sz="4800" dirty="0" smtClean="0">
                <a:latin typeface="+mj-lt"/>
              </a:rPr>
              <a:t>-</a:t>
            </a:r>
            <a:r>
              <a:rPr lang="vi-VN" altLang="x-none" sz="4800" dirty="0" smtClean="0">
                <a:latin typeface="+mj-lt"/>
              </a:rPr>
              <a:t> </a:t>
            </a:r>
            <a:r>
              <a:rPr lang="en-US" altLang="x-none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vi-VN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endParaRPr lang="vi-VN" altLang="x-none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x-none" sz="4800" dirty="0" smtClean="0">
                <a:latin typeface="+mj-lt"/>
              </a:rPr>
              <a:t>– </a:t>
            </a:r>
            <a:r>
              <a:rPr lang="en-US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vi-VN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ắ</a:t>
            </a:r>
            <a:r>
              <a:rPr lang="en-US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altLang="x-none" sz="4800" dirty="0">
                <a:latin typeface="+mj-lt"/>
              </a:rPr>
              <a:t>- </a:t>
            </a:r>
            <a:r>
              <a:rPr lang="en-US" altLang="x-none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vi-VN" altLang="x-none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  <a:r>
              <a:rPr lang="en-US" altLang="x-none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altLang="x-none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85" y="0"/>
            <a:ext cx="5529943" cy="465037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" name="Rectangle 11"/>
          <p:cNvSpPr/>
          <p:nvPr/>
        </p:nvSpPr>
        <p:spPr>
          <a:xfrm>
            <a:off x="9129121" y="2628107"/>
            <a:ext cx="1841295" cy="790575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o</a:t>
            </a:r>
            <a:r>
              <a:rPr lang="vi-VN" sz="4400" dirty="0">
                <a:solidFill>
                  <a:srgbClr val="FF0000"/>
                </a:solidFill>
                <a:latin typeface="+mj-lt"/>
              </a:rPr>
              <a:t>á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</a:rPr>
              <a:t>c</a:t>
            </a:r>
          </a:p>
        </p:txBody>
      </p:sp>
    </p:spTree>
    <p:extLst>
      <p:ext uri="{BB962C8B-B14F-4D97-AF65-F5344CB8AC3E}">
        <p14:creationId xmlns="" xmlns:p14="http://schemas.microsoft.com/office/powerpoint/2010/main" val="164828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0776" y="4852813"/>
            <a:ext cx="4435475" cy="81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5pPr>
            <a:lvl6pPr marL="2286000" lvl="5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6pPr>
            <a:lvl7pPr marL="2743200" lvl="6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7pPr>
            <a:lvl8pPr marL="3200400" lvl="7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8pPr>
            <a:lvl9pPr marL="3657600" lvl="8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lt1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khoang</a:t>
            </a: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</a:t>
            </a:r>
            <a:r>
              <a:rPr lang="vi-VN" sz="48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àu</a:t>
            </a: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17029" cy="461554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Rectangle 5"/>
          <p:cNvSpPr/>
          <p:nvPr/>
        </p:nvSpPr>
        <p:spPr>
          <a:xfrm>
            <a:off x="7622040" y="4852813"/>
            <a:ext cx="3609975" cy="817563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vi-VN" sz="4800" noProof="0" dirty="0" smtClean="0">
                <a:latin typeface="+mj-lt"/>
              </a:rPr>
              <a:t>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o </a:t>
            </a:r>
            <a:r>
              <a:rPr kumimoji="0" lang="en-US" sz="4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vi-VN" sz="4800" dirty="0">
                <a:latin typeface="+mj-lt"/>
              </a:rPr>
              <a:t>á</a:t>
            </a:r>
            <a:r>
              <a:rPr kumimoji="0" 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2057" y="0"/>
            <a:ext cx="5529943" cy="4615543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="" xmlns:p14="http://schemas.microsoft.com/office/powerpoint/2010/main" val="131988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3123406" y="3313907"/>
            <a:ext cx="0" cy="317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6328569" y="3183732"/>
            <a:ext cx="76200" cy="68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369" y="550069"/>
            <a:ext cx="3257550" cy="28717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9894" y="504032"/>
            <a:ext cx="3627437" cy="28606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7819" y="604044"/>
            <a:ext cx="3448050" cy="2913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1656" y="3844132"/>
            <a:ext cx="2671763" cy="2994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29894" y="3798094"/>
            <a:ext cx="3865562" cy="30400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01819" y="3798094"/>
            <a:ext cx="3438525" cy="2851150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13" name="Straight Connector 12"/>
          <p:cNvCxnSpPr/>
          <p:nvPr/>
        </p:nvCxnSpPr>
        <p:spPr>
          <a:xfrm flipH="1">
            <a:off x="9829006" y="2974182"/>
            <a:ext cx="44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367631" y="3345657"/>
            <a:ext cx="116363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879974" y="3251995"/>
            <a:ext cx="116363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79974" y="6554770"/>
            <a:ext cx="1372780" cy="7553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940653" y="6622257"/>
            <a:ext cx="1162050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9152709" y="3217863"/>
            <a:ext cx="156754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258094" y="6622257"/>
            <a:ext cx="165927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/>
          <p:nvPr/>
        </p:nvSpPr>
        <p:spPr>
          <a:xfrm>
            <a:off x="5557" y="0"/>
            <a:ext cx="12192000" cy="726141"/>
          </a:xfrm>
          <a:prstGeom prst="rect">
            <a:avLst/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vi-VN" sz="32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vi-VN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noProof="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oac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11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0"/>
          <p:cNvSpPr txBox="1"/>
          <p:nvPr/>
        </p:nvSpPr>
        <p:spPr>
          <a:xfrm>
            <a:off x="4142195" y="1074238"/>
            <a:ext cx="2824661" cy="7080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SimSun" panose="02010600030101010101" pitchFamily="2" charset="-122"/>
                <a:cs typeface="+mn-cs"/>
              </a:defRPr>
            </a:lvl5pPr>
          </a:lstStyle>
          <a:p>
            <a:pPr marL="0" lvl="0" indent="0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x-none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altLang="x-none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Tập viết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87" y="2113099"/>
            <a:ext cx="11439525" cy="2650490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="" xmlns:p14="http://schemas.microsoft.com/office/powerpoint/2010/main" val="366094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85</Words>
  <Application>Microsoft Office PowerPoint</Application>
  <PresentationFormat>Custom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 PC</dc:creator>
  <cp:lastModifiedBy>ThienIT</cp:lastModifiedBy>
  <cp:revision>6</cp:revision>
  <dcterms:created xsi:type="dcterms:W3CDTF">2022-03-02T03:01:24Z</dcterms:created>
  <dcterms:modified xsi:type="dcterms:W3CDTF">2025-03-02T04:08:45Z</dcterms:modified>
</cp:coreProperties>
</file>