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57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65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417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7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2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3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5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3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8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600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5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494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AFD1E-45B1-475D-8FB5-46CDA604541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21D5-8DC9-4366-B78C-17065AAF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95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1671501" y="216391"/>
            <a:ext cx="8848997" cy="830989"/>
          </a:xfrm>
          <a:prstGeom prst="rect">
            <a:avLst/>
          </a:prstGeom>
          <a:noFill/>
          <a:ln w="9525">
            <a:noFill/>
          </a:ln>
        </p:spPr>
        <p:txBody>
          <a:bodyPr wrap="square" lIns="91431" tIns="45716" rIns="91431" bIns="45716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200" b="1" smtClean="0">
                <a:latin typeface="HP001 4 hang 1 ô ly" panose="020B0603050302020204" pitchFamily="34" charset="0"/>
                <a:cs typeface="Times New Roman" panose="02020603050405020304" pitchFamily="18" charset="0"/>
              </a:rPr>
              <a:t>Tiếng </a:t>
            </a:r>
            <a:r>
              <a:rPr lang="en-US" altLang="en-US" sz="3200" b="1" dirty="0">
                <a:latin typeface="HP001 4 hang 1 ô ly" panose="020B0603050302020204" pitchFamily="34" charset="0"/>
                <a:cs typeface="Times New Roman" panose="02020603050405020304" pitchFamily="18" charset="0"/>
              </a:rPr>
              <a:t>Việt</a:t>
            </a:r>
            <a:endParaRPr lang="en-US" altLang="en-US" sz="3200" b="1" dirty="0">
              <a:latin typeface="HP001 4 hang 1 ô ly" panose="020B06030503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3405065" y="1596185"/>
            <a:ext cx="5381868" cy="1015655"/>
          </a:xfrm>
          <a:prstGeom prst="rect">
            <a:avLst/>
          </a:prstGeom>
          <a:noFill/>
          <a:ln w="9525">
            <a:noFill/>
          </a:ln>
        </p:spPr>
        <p:txBody>
          <a:bodyPr wrap="square" lIns="91431" tIns="45716" rIns="91431" bIns="45716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4000" b="1" dirty="0" err="1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4000" b="1" dirty="0" err="1">
                <a:solidFill>
                  <a:srgbClr val="7030A0"/>
                </a:solidFill>
                <a:latin typeface="HP001 4 hang 1 ô ly" panose="020B0603050302020204" pitchFamily="34" charset="0"/>
                <a:ea typeface="Times New Roman" panose="02020603050405020304" pitchFamily="18" charset="0"/>
              </a:rPr>
              <a:t>à</a:t>
            </a:r>
            <a:r>
              <a:rPr lang="en-US" altLang="en-US" sz="4000" b="1" dirty="0" err="1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12</a:t>
            </a:r>
            <a:r>
              <a:rPr lang="vi-VN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:</a:t>
            </a:r>
            <a:r>
              <a:rPr lang="vi-VN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oang </a:t>
            </a:r>
            <a:r>
              <a:rPr lang="vi-VN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- </a:t>
            </a:r>
            <a:r>
              <a:rPr lang="vi-VN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oac</a:t>
            </a:r>
            <a:r>
              <a:rPr lang="en-US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endParaRPr lang="en-US" altLang="en-US" sz="4000" b="1" dirty="0">
              <a:solidFill>
                <a:srgbClr val="7030A0"/>
              </a:solidFill>
              <a:latin typeface="HP001 4 hang 1 ô ly" panose="020B06030503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898" y="2933208"/>
            <a:ext cx="4038600" cy="3683000"/>
            <a:chOff x="1828800" y="2641705"/>
            <a:chExt cx="4038600" cy="3682896"/>
          </a:xfrm>
        </p:grpSpPr>
        <p:sp>
          <p:nvSpPr>
            <p:cNvPr id="10" name="Oval 9"/>
            <p:cNvSpPr/>
            <p:nvPr/>
          </p:nvSpPr>
          <p:spPr>
            <a:xfrm>
              <a:off x="1828800" y="2641705"/>
              <a:ext cx="4038600" cy="368289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3"/>
            <p:cNvSpPr txBox="1"/>
            <p:nvPr/>
          </p:nvSpPr>
          <p:spPr>
            <a:xfrm>
              <a:off x="2095499" y="3366363"/>
              <a:ext cx="3505201" cy="209287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1" tIns="45716" rIns="91431" bIns="45716">
              <a:spAutoFit/>
            </a:bodyPr>
            <a:lstStyle>
              <a:defPPr>
                <a:defRPr lang="en-US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oa</a:t>
              </a:r>
              <a:r>
                <a:rPr lang="en-US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altLang="en-US" sz="130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81898" y="2958608"/>
            <a:ext cx="4038600" cy="3683000"/>
            <a:chOff x="6400800" y="2743200"/>
            <a:chExt cx="4038600" cy="3682896"/>
          </a:xfrm>
        </p:grpSpPr>
        <p:sp>
          <p:nvSpPr>
            <p:cNvPr id="8" name="Oval 7"/>
            <p:cNvSpPr/>
            <p:nvPr/>
          </p:nvSpPr>
          <p:spPr>
            <a:xfrm>
              <a:off x="6400800" y="2743200"/>
              <a:ext cx="4038600" cy="368289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6"/>
            <p:cNvSpPr txBox="1"/>
            <p:nvPr/>
          </p:nvSpPr>
          <p:spPr>
            <a:xfrm>
              <a:off x="6856927" y="3436716"/>
              <a:ext cx="3201473" cy="209287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1" tIns="45716" rIns="91431" bIns="45716">
              <a:spAutoFit/>
            </a:bodyPr>
            <a:lstStyle>
              <a:defPPr>
                <a:defRPr lang="en-US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oac</a:t>
              </a:r>
              <a:endParaRPr lang="en-US" altLang="en-US" sz="130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3263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-1" y="0"/>
            <a:ext cx="2856411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x-none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quen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5869577" y="4973615"/>
            <a:ext cx="5852161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x-none" sz="4400" dirty="0" smtClean="0">
                <a:latin typeface=".VnAvant" pitchFamily="34" charset="0"/>
              </a:rPr>
              <a:t> </a:t>
            </a:r>
            <a:r>
              <a:rPr lang="vi-VN" altLang="x-none" sz="4800" dirty="0" smtClean="0">
                <a:latin typeface=".VnAvant" pitchFamily="34" charset="0"/>
              </a:rPr>
              <a:t>khờ </a:t>
            </a:r>
            <a:r>
              <a:rPr lang="en-US" altLang="x-none" sz="4800" dirty="0" smtClean="0">
                <a:latin typeface=".VnAvant" pitchFamily="34" charset="0"/>
              </a:rPr>
              <a:t>- </a:t>
            </a:r>
            <a:r>
              <a:rPr lang="en-US" altLang="x-none" sz="4800" dirty="0" err="1">
                <a:latin typeface=".VnAvant" pitchFamily="34" charset="0"/>
              </a:rPr>
              <a:t>oang</a:t>
            </a:r>
            <a:r>
              <a:rPr lang="en-US" altLang="x-none" sz="4800" dirty="0">
                <a:latin typeface=".VnAvant" pitchFamily="34" charset="0"/>
              </a:rPr>
              <a:t> </a:t>
            </a:r>
            <a:r>
              <a:rPr lang="en-US" altLang="x-none" sz="4800" dirty="0" smtClean="0">
                <a:latin typeface=".VnAvant" pitchFamily="34" charset="0"/>
              </a:rPr>
              <a:t>-</a:t>
            </a:r>
            <a:r>
              <a:rPr lang="vi-VN" altLang="x-none" sz="4800" dirty="0" smtClean="0">
                <a:latin typeface=".VnAvant" pitchFamily="34" charset="0"/>
              </a:rPr>
              <a:t> </a:t>
            </a:r>
            <a:r>
              <a:rPr lang="en-US" altLang="x-none" sz="4800" dirty="0" err="1" smtClean="0">
                <a:latin typeface=".VnAvant" pitchFamily="34" charset="0"/>
              </a:rPr>
              <a:t>khoang</a:t>
            </a:r>
            <a:endParaRPr lang="en-US" altLang="x-none" sz="4400" dirty="0"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21485" y="2546646"/>
            <a:ext cx="2203063" cy="7626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SimSun" panose="02010600030101010101" pitchFamily="2" charset="-122"/>
                <a:cs typeface="+mn-cs"/>
              </a:rPr>
              <a:t>oang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9412" y="2551408"/>
            <a:ext cx="2072072" cy="7642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kh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521" y="5150802"/>
            <a:ext cx="4435475" cy="814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khoang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vi-VN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àu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27"/>
          <p:cNvSpPr txBox="1">
            <a:spLocks noChangeArrowheads="1"/>
          </p:cNvSpPr>
          <p:nvPr/>
        </p:nvSpPr>
        <p:spPr bwMode="auto">
          <a:xfrm>
            <a:off x="6549412" y="1770854"/>
            <a:ext cx="4275137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SimSun" panose="02010600030101010101" pitchFamily="2" charset="-122"/>
                <a:cs typeface="+mn-cs"/>
              </a:rPr>
              <a:t>kh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SimSun" panose="02010600030101010101" pitchFamily="2" charset="-122"/>
                <a:cs typeface="+mn-cs"/>
              </a:rPr>
              <a:t>oang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330"/>
            <a:ext cx="5617029" cy="407371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22832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7888" y="5280094"/>
            <a:ext cx="3609975" cy="81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4800" noProof="0" dirty="0" smtClean="0">
                <a:latin typeface="+mj-lt"/>
              </a:rPr>
              <a:t>á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o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sz="4800" dirty="0">
                <a:latin typeface="+mj-lt"/>
              </a:rPr>
              <a:t>á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Box 28"/>
          <p:cNvSpPr txBox="1">
            <a:spLocks noChangeArrowheads="1"/>
          </p:cNvSpPr>
          <p:nvPr/>
        </p:nvSpPr>
        <p:spPr bwMode="auto">
          <a:xfrm>
            <a:off x="7360441" y="1858666"/>
            <a:ext cx="3609975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4400" dirty="0">
                <a:latin typeface="+mj-lt"/>
              </a:rPr>
              <a:t>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o</a:t>
            </a:r>
            <a:r>
              <a:rPr lang="vi-VN" sz="4400" dirty="0">
                <a:solidFill>
                  <a:srgbClr val="FF0000"/>
                </a:solidFill>
                <a:latin typeface="+mj-lt"/>
              </a:rPr>
              <a:t>á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7360440" y="2628107"/>
            <a:ext cx="1768680" cy="7905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1"/>
          <p:cNvSpPr txBox="1"/>
          <p:nvPr/>
        </p:nvSpPr>
        <p:spPr>
          <a:xfrm>
            <a:off x="6034654" y="4888208"/>
            <a:ext cx="5826125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x-none" sz="4800" dirty="0" err="1">
                <a:latin typeface="+mj-lt"/>
              </a:rPr>
              <a:t>k</a:t>
            </a:r>
            <a:r>
              <a:rPr lang="en-US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altLang="x-none" sz="4800" dirty="0" smtClean="0">
                <a:latin typeface="+mj-lt"/>
              </a:rPr>
              <a:t>ờ</a:t>
            </a:r>
            <a:r>
              <a:rPr lang="en-US" altLang="x-none" sz="4800" dirty="0" smtClean="0">
                <a:latin typeface="+mj-lt"/>
              </a:rPr>
              <a:t> </a:t>
            </a:r>
            <a:r>
              <a:rPr lang="en-US" altLang="x-none" sz="4800" dirty="0">
                <a:latin typeface="+mj-lt"/>
              </a:rPr>
              <a:t>- </a:t>
            </a:r>
            <a:r>
              <a:rPr lang="en-US" altLang="x-none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oac</a:t>
            </a:r>
            <a:r>
              <a:rPr lang="vi-VN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4800" dirty="0" smtClean="0">
                <a:latin typeface="+mj-lt"/>
              </a:rPr>
              <a:t>-</a:t>
            </a:r>
            <a:r>
              <a:rPr lang="vi-VN" altLang="x-none" sz="4800" dirty="0" smtClean="0">
                <a:latin typeface="+mj-lt"/>
              </a:rPr>
              <a:t> </a:t>
            </a:r>
            <a:r>
              <a:rPr lang="en-US" altLang="x-none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vi-VN" altLang="x-none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x-none" sz="4800" dirty="0" smtClean="0">
                <a:latin typeface="+mj-lt"/>
              </a:rPr>
              <a:t>– </a:t>
            </a:r>
            <a:r>
              <a:rPr lang="en-US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ắ</a:t>
            </a:r>
            <a:r>
              <a:rPr lang="en-US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x-none" sz="4800" dirty="0">
                <a:latin typeface="+mj-lt"/>
              </a:rPr>
              <a:t>- </a:t>
            </a:r>
            <a:r>
              <a:rPr lang="en-US" altLang="x-none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altLang="x-non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x-non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x-none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5" y="0"/>
            <a:ext cx="5529943" cy="465037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11"/>
          <p:cNvSpPr/>
          <p:nvPr/>
        </p:nvSpPr>
        <p:spPr>
          <a:xfrm>
            <a:off x="9129121" y="2628107"/>
            <a:ext cx="1841295" cy="7905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o</a:t>
            </a:r>
            <a:r>
              <a:rPr lang="vi-VN" sz="4400" dirty="0">
                <a:solidFill>
                  <a:srgbClr val="FF0000"/>
                </a:solidFill>
                <a:latin typeface="+mj-lt"/>
              </a:rPr>
              <a:t>á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c</a:t>
            </a:r>
          </a:p>
        </p:txBody>
      </p:sp>
    </p:spTree>
    <p:extLst>
      <p:ext uri="{BB962C8B-B14F-4D97-AF65-F5344CB8AC3E}">
        <p14:creationId xmlns="" xmlns:p14="http://schemas.microsoft.com/office/powerpoint/2010/main" val="164828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0776" y="4852813"/>
            <a:ext cx="4435475" cy="81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khoang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vi-VN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àu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17029" cy="46155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/>
          <p:cNvSpPr/>
          <p:nvPr/>
        </p:nvSpPr>
        <p:spPr>
          <a:xfrm>
            <a:off x="7622040" y="4852813"/>
            <a:ext cx="3609975" cy="81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4800" noProof="0" dirty="0" smtClean="0">
                <a:latin typeface="+mj-lt"/>
              </a:rPr>
              <a:t>á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o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sz="4800" dirty="0">
                <a:latin typeface="+mj-lt"/>
              </a:rPr>
              <a:t>á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57" y="0"/>
            <a:ext cx="5529943" cy="4615543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13198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23406" y="3313907"/>
            <a:ext cx="0" cy="3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328569" y="3183732"/>
            <a:ext cx="76200" cy="68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69" y="550069"/>
            <a:ext cx="3257550" cy="2871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894" y="504032"/>
            <a:ext cx="3627437" cy="2860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7819" y="604044"/>
            <a:ext cx="3448050" cy="2913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656" y="3844132"/>
            <a:ext cx="2671763" cy="2994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9894" y="3798094"/>
            <a:ext cx="3865562" cy="3040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1819" y="3798094"/>
            <a:ext cx="3438525" cy="285115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3" name="Straight Connector 12"/>
          <p:cNvCxnSpPr/>
          <p:nvPr/>
        </p:nvCxnSpPr>
        <p:spPr>
          <a:xfrm flipH="1">
            <a:off x="9829006" y="2974182"/>
            <a:ext cx="44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67631" y="3345657"/>
            <a:ext cx="116363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9974" y="3251995"/>
            <a:ext cx="116363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79974" y="6554770"/>
            <a:ext cx="1372780" cy="755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40653" y="6622257"/>
            <a:ext cx="116205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52709" y="3217863"/>
            <a:ext cx="156754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58094" y="6622257"/>
            <a:ext cx="16592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/>
          <p:nvPr/>
        </p:nvSpPr>
        <p:spPr>
          <a:xfrm>
            <a:off x="5557" y="0"/>
            <a:ext cx="12192000" cy="726141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vi-VN" sz="32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1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4142195" y="1074238"/>
            <a:ext cx="2824661" cy="7080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x-none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viết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87" y="2113099"/>
            <a:ext cx="11439525" cy="265049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6609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85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 PC</dc:creator>
  <cp:lastModifiedBy>ThienIT</cp:lastModifiedBy>
  <cp:revision>6</cp:revision>
  <dcterms:created xsi:type="dcterms:W3CDTF">2022-03-02T03:01:24Z</dcterms:created>
  <dcterms:modified xsi:type="dcterms:W3CDTF">2025-03-02T04:08:45Z</dcterms:modified>
</cp:coreProperties>
</file>