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54" d="100"/>
          <a:sy n="54" d="100"/>
        </p:scale>
        <p:origin x="94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64D9-987B-4A4A-A15A-BE5B874E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AD72-7B4D-4248-9B59-7DE6B474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B6F1-D89D-45C4-9971-B81DC269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3DF23-B7B0-4D46-B844-A39F1F65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C1363-297A-4AF4-8F1E-3A5A6828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4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F187-C137-4FF1-8F0B-065FFC83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04858-0201-4110-8266-928CC62F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E71E1-F3C0-4DE6-9800-BE5AB1C8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DC07B-D027-4955-B565-DA3C3E9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3930F-3999-49B2-8536-7AFD14D4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7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88476-D3DB-4C98-B50A-05B64F2B0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00D27-4352-4D0F-91AB-C0BD03E37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04EB7-7437-42B1-8C90-FE483CAB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D9219-547E-46A0-B6E2-4E9E7D2D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9DFDC-FC65-41F8-AA68-807142B1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F4E1-D173-4DFC-9731-B5F10971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18339-9280-440C-B4D7-06AE2C09A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9C18-4DA4-41F1-A8E4-EAACDE4B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9C75-6743-4F7A-9052-C1ABED2C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5E3EB-82E9-472B-9277-A123AC55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8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79C47-CA27-4981-A247-AFD19506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2521B-15BB-4598-B77C-861EE05F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91A-B613-493B-BB0C-97DA5CA9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4B0CB-7B45-4839-84A7-B996E427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004A9-038B-4F4D-8571-31EDD6E8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0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B535-558D-47BA-9DE7-819760DA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5D74F-EC78-49CC-843A-36B5E7456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95C75-F91F-40F3-95F3-40C4E5DA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71B52-1450-4FA8-A5C2-3B285D8C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E58E3-C59E-4ABA-9E01-23EF2900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F366E-D42B-4DA6-9F96-2651C929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CC476-C4CF-44AA-89EC-89140B07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52716-AC81-484F-8EC5-4D06B7E9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004E2-B869-4BEF-940C-4E24B09F9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C5E59-A481-42C2-AD31-5F0E6FA2B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6EC60-5E08-4CEC-980B-942BF150B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8A1EB-F1DB-4BDE-B375-3402C1F8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7D873-75AE-4987-8A4F-CAC8A02B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181B7-0862-4EFF-BEC5-B0F656A4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801-326E-40AE-A0BF-5F3C9600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E455E-FD01-45E1-8CDA-989B6C0E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E38BF-1343-47CB-B842-8D8343A7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1EB91-28DD-4EEB-B129-5C5B5FAA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9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4E580-1CBE-467C-964B-BF762F9E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5447F-3B17-4E06-A87D-6B724C5C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CA350-60B3-4F26-A318-37A2EB02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C25D-1BEC-4B46-99E5-4FAC70B2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7AB1-6AB2-49FD-9A88-2C4832EE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CDB38-B110-42EF-A64B-38AF1181B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9D141-47CF-41A8-9E15-6C018271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0F899-17BB-4483-8665-57538E4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84893-4999-4C39-A1CE-CF100A81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F23B-613C-4700-B06F-4F237E0C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9EBF7-20B5-450A-8AAF-5F44DABFA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1A65C-C2D6-4DE5-81E4-3052B8BF2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2075D-599C-4466-A3EB-58272728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ABA2C-B6C3-45E3-9DE2-1C7B34E0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656AD-2EBE-49DC-949D-C5B3F456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1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61AE5-231A-4343-8752-5FBBC070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0117D-04A7-4AAF-BF36-B574A7E6B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147AC-4CF5-4FC4-94C7-9A6317B22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0503-3B59-4A58-BCA0-FEFB3A5F47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538E-8AE9-42DD-B126-037FC5415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A8136-9C3E-40D0-9573-25736406D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B647-B8E9-49E0-91FF-23DD521DA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12312" y="3655502"/>
            <a:ext cx="1586314" cy="903538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22526" y="3931194"/>
            <a:ext cx="1586314" cy="903538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14651" y="4187080"/>
            <a:ext cx="14206651" cy="4101414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35763" y="5446138"/>
            <a:ext cx="2673077" cy="1386659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1657" y="154871"/>
            <a:ext cx="5113969" cy="2998064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10662" y="0"/>
            <a:ext cx="4140805" cy="2536243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31202" y="2941340"/>
            <a:ext cx="3851729" cy="3230861"/>
          </a:xfrm>
          <a:custGeom>
            <a:avLst/>
            <a:gdLst/>
            <a:ahLst/>
            <a:cxnLst/>
            <a:rect l="l" t="t" r="r" b="b"/>
            <a:pathLst>
              <a:path w="5777593" h="4846291">
                <a:moveTo>
                  <a:pt x="0" y="0"/>
                </a:moveTo>
                <a:lnTo>
                  <a:pt x="5777593" y="0"/>
                </a:lnTo>
                <a:lnTo>
                  <a:pt x="5777593" y="4846291"/>
                </a:lnTo>
                <a:lnTo>
                  <a:pt x="0" y="4846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6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31544" y="1619773"/>
            <a:ext cx="5196847" cy="4359158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68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40557" y="-1503299"/>
            <a:ext cx="3095015" cy="3316341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38079" y="3508198"/>
            <a:ext cx="7521094" cy="1357765"/>
            <a:chOff x="0" y="0"/>
            <a:chExt cx="2971296" cy="5364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71297" cy="536401"/>
            </a:xfrm>
            <a:custGeom>
              <a:avLst/>
              <a:gdLst/>
              <a:ahLst/>
              <a:cxnLst/>
              <a:rect l="l" t="t" r="r" b="b"/>
              <a:pathLst>
                <a:path w="2971297" h="536401">
                  <a:moveTo>
                    <a:pt x="34998" y="0"/>
                  </a:moveTo>
                  <a:lnTo>
                    <a:pt x="2936298" y="0"/>
                  </a:lnTo>
                  <a:cubicBezTo>
                    <a:pt x="2945580" y="0"/>
                    <a:pt x="2954482" y="3687"/>
                    <a:pt x="2961046" y="10251"/>
                  </a:cubicBezTo>
                  <a:cubicBezTo>
                    <a:pt x="2967609" y="16814"/>
                    <a:pt x="2971297" y="25716"/>
                    <a:pt x="2971297" y="34998"/>
                  </a:cubicBezTo>
                  <a:lnTo>
                    <a:pt x="2971297" y="501402"/>
                  </a:lnTo>
                  <a:cubicBezTo>
                    <a:pt x="2971297" y="520731"/>
                    <a:pt x="2955627" y="536401"/>
                    <a:pt x="2936298" y="536401"/>
                  </a:cubicBezTo>
                  <a:lnTo>
                    <a:pt x="34998" y="536401"/>
                  </a:lnTo>
                  <a:cubicBezTo>
                    <a:pt x="15669" y="536401"/>
                    <a:pt x="0" y="520731"/>
                    <a:pt x="0" y="501402"/>
                  </a:cubicBezTo>
                  <a:lnTo>
                    <a:pt x="0" y="34998"/>
                  </a:lnTo>
                  <a:cubicBezTo>
                    <a:pt x="0" y="15669"/>
                    <a:pt x="15669" y="0"/>
                    <a:pt x="3499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2971296" cy="5078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33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566269" y="1304453"/>
            <a:ext cx="7939771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1"/>
              </a:lnSpc>
            </a:pPr>
            <a:r>
              <a:rPr lang="en-US" sz="1014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MAI AN TIÊM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8002" y="1337972"/>
            <a:ext cx="172895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u="sng" dirty="0">
                <a:solidFill>
                  <a:srgbClr val="303D3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Bài 21: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17823" y="2700427"/>
            <a:ext cx="134337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613" dirty="0">
                <a:solidFill>
                  <a:srgbClr val="097E40"/>
                </a:solidFill>
                <a:latin typeface="Alata"/>
                <a:ea typeface="Alata"/>
                <a:cs typeface="Alata"/>
                <a:sym typeface="Alata"/>
              </a:rPr>
              <a:t>(Tiết 3)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11943" y="3541202"/>
            <a:ext cx="597336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>
                <a:solidFill>
                  <a:srgbClr val="33A169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Viết chữ hoa: 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5896" y="-1209662"/>
            <a:ext cx="2407337" cy="2579487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61520" y="3237967"/>
            <a:ext cx="326896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329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chèn video chữ N</a:t>
            </a:r>
          </a:p>
          <a:p>
            <a:pPr algn="ctr">
              <a:lnSpc>
                <a:spcPts val="3291"/>
              </a:lnSpc>
              <a:spcBef>
                <a:spcPct val="0"/>
              </a:spcBef>
            </a:pPr>
            <a:endParaRPr lang="en-US" sz="3291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4" name="Cô giáo Thùy Liên- Hướng dẫn viết hoa - Chữ N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574" t="15277" r="20114" b="16667"/>
          <a:stretch/>
        </p:blipFill>
        <p:spPr>
          <a:xfrm>
            <a:off x="2448088" y="177801"/>
            <a:ext cx="6630291" cy="6497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5" y="-119349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0465" y="4538423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50437" y="-190667"/>
            <a:ext cx="3220763" cy="1972717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55896" y="-1209662"/>
            <a:ext cx="2407337" cy="2579487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63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413" y="4538423"/>
            <a:ext cx="4214966" cy="2130474"/>
          </a:xfrm>
          <a:custGeom>
            <a:avLst/>
            <a:gdLst/>
            <a:ahLst/>
            <a:cxnLst/>
            <a:rect l="l" t="t" r="r" b="b"/>
            <a:pathLst>
              <a:path w="6322449" h="3195711">
                <a:moveTo>
                  <a:pt x="0" y="0"/>
                </a:moveTo>
                <a:lnTo>
                  <a:pt x="6322449" y="0"/>
                </a:lnTo>
                <a:lnTo>
                  <a:pt x="6322449" y="3195711"/>
                </a:lnTo>
                <a:lnTo>
                  <a:pt x="0" y="3195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213" y="5087879"/>
            <a:ext cx="1285175" cy="724371"/>
          </a:xfrm>
          <a:custGeom>
            <a:avLst/>
            <a:gdLst/>
            <a:ahLst/>
            <a:cxnLst/>
            <a:rect l="l" t="t" r="r" b="b"/>
            <a:pathLst>
              <a:path w="1927762" h="1086557">
                <a:moveTo>
                  <a:pt x="0" y="0"/>
                </a:moveTo>
                <a:lnTo>
                  <a:pt x="1927762" y="0"/>
                </a:lnTo>
                <a:lnTo>
                  <a:pt x="1927762" y="1086557"/>
                </a:lnTo>
                <a:lnTo>
                  <a:pt x="0" y="1086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58455" y="2931147"/>
            <a:ext cx="9702800" cy="886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HP001 4 hang 1 ô ly" panose="020B0603050302020204" pitchFamily="34" charset="0"/>
                <a:ea typeface="Baloo"/>
                <a:cs typeface="Baloo"/>
                <a:sym typeface="Baloo"/>
              </a:rPr>
              <a:t>Người Việt Nam cần cù, sáng tạo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7121" y="1089260"/>
            <a:ext cx="403205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  <a:spcBef>
                <a:spcPct val="0"/>
              </a:spcBef>
            </a:pPr>
            <a:r>
              <a:rPr lang="en-US" sz="3291" b="1" dirty="0">
                <a:solidFill>
                  <a:srgbClr val="000000"/>
                </a:solidFill>
                <a:latin typeface="HP001 4 hang 1 ô ly" panose="020B0603050302020204" pitchFamily="34" charset="0"/>
                <a:ea typeface="Baloo"/>
                <a:cs typeface="Baloo"/>
                <a:sym typeface="Baloo"/>
              </a:rPr>
              <a:t>Viết câu ứng dụng: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Widescreen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Alata</vt:lpstr>
      <vt:lpstr>Arial</vt:lpstr>
      <vt:lpstr>Baloo</vt:lpstr>
      <vt:lpstr>Calibri</vt:lpstr>
      <vt:lpstr>Calibri Light</vt:lpstr>
      <vt:lpstr>HP001 4 hang 1 ô ly</vt:lpstr>
      <vt:lpstr>League Spartan</vt:lpstr>
      <vt:lpstr>Lilita One</vt:lpstr>
      <vt:lpstr>Noto Sans Bold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2025-04-16T15:15:36Z</dcterms:created>
  <dcterms:modified xsi:type="dcterms:W3CDTF">2025-04-16T15:16:13Z</dcterms:modified>
</cp:coreProperties>
</file>