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812FA-E486-195E-0FD3-96109FB2B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39509-52BA-2F5C-53F8-C2FEE64A2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D0E31-47C8-D6C2-F9B7-8FA43A0B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0C055-E2E0-AD99-A21D-7BAA99472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6CBF3-E5C8-835E-E908-791CCA28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08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F9D1-6F63-5ADA-4C61-1517FF772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A075F-C959-8B08-62E6-24F942A45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58B98-7838-006C-4651-65021D8C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3338F-E10E-7738-EB6A-34BA3D474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B4B0A-6861-279D-CAC4-7F0A817BD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6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3A33B7-C209-0066-7C9F-B04E3EB339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B13CA4-2BF6-6AA5-8484-6BC6991F0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85F08-694B-AB99-5DCC-CAEC9A1C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8F52C-522A-319A-6C02-CCD4716F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744D6-3619-E4B1-1D55-CFD642A7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7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EA45F-556D-3D46-A783-A0701758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ED480-EF8D-AB13-B4CC-C7228249F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B2AAC-842D-1A48-5111-2E60424E8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82936-6F82-1E6F-7FA1-69BB651A1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9D7AE-999A-5ADF-E38C-840CCD87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2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54F5-CF98-A532-41E3-A571C0220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9AEF6-ADBF-2A55-0390-8C99FD61B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B05DA-9793-0E4E-BDA3-8FCA7A3F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E8414-A187-32FF-4543-9AA132C5E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119D1-C4BB-6852-A654-E69BFDEA9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1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53919-788C-EF17-4948-7C5716CC7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84D76-667C-2F8B-97C7-2737C0D45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79E60-6B1F-38F0-752B-A65DB4F47F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56347-709F-59DD-A2B7-ECB059EF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8314F-91F4-80E1-45BD-592FAF54B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8F1D3-46CC-13C3-00BB-D6FBED9E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4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947B-7EFB-8B3A-51F1-EC1C0384E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A5533-527E-C24A-76B7-8FDF6097E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5B1F7-4B55-8AAA-A0BA-86D0FA1DA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7D496D-EAF9-0483-16A2-7C68D8D43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5B138-C5BF-ABFE-7551-111BC82A61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6788EE-B3C1-752F-236F-8C29945B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2691A1-7FE0-5444-ACF1-382D7BCBD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B703F4-906F-A8CC-9529-3B0B2822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49546-6B44-24B5-F5A4-C42A489A6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C0B66-AB1A-392E-87D4-91DAF3B6F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7D41C3-4F0B-B48F-6607-3934140E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560161-BCB6-3CC4-AB74-82678434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2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8CC61F-92C2-0B2D-B750-28298FE13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4EE77D-1ACD-6E7E-2AF8-1D383AAB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C3EC9-60FE-3EE2-862B-2D2EB21B0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A4C81-8242-9E7F-2F7C-DD607D030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729B9-A5D5-32C5-206B-6B4F710C1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178455-9565-8992-4A99-355EB5877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360E6-6881-7106-0260-DF6ECAC5B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6076EB-6CF9-4F68-762F-46BE344DB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7871F-94CF-398F-5C33-8C8B84721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5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6AF44-B85E-52DC-B880-E1D75B34D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BFD80D-092E-2F44-CDB4-5CA3E10F0D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AAB2D-3886-2F48-41A9-191FD8030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08E7B-6AAB-52AB-018E-B511352B2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27F2A-8676-5857-C2AB-68A8A02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33B35-AE91-FD08-174E-9980AF0B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8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B2947-C1B4-0BF4-26CA-DB19788C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678B2-2702-A179-751E-B6C6E6C30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52977-C95D-5F0D-6352-ACBC1927A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AAB46-6E5B-4345-A5A2-99B998B10D5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8B8D7-F333-BD43-E367-3F08E9822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166CB-3450-82B3-8C02-4E96B3E4EA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3C86-DABF-482A-AF97-FF570A82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8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443037" y="780465"/>
            <a:ext cx="7876699" cy="47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8"/>
              </a:spcBef>
              <a:defRPr/>
            </a:pPr>
            <a:r>
              <a:rPr lang="en-US" sz="2397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54: PHÉP CỘNG TRONG PHẠM VI 10 000(TIẾT 3)</a:t>
            </a:r>
          </a:p>
        </p:txBody>
      </p:sp>
      <p:sp>
        <p:nvSpPr>
          <p:cNvPr id="15" name="Oval Callout 14"/>
          <p:cNvSpPr/>
          <p:nvPr/>
        </p:nvSpPr>
        <p:spPr>
          <a:xfrm>
            <a:off x="4669062" y="1545442"/>
            <a:ext cx="3073401" cy="1462507"/>
          </a:xfrm>
          <a:prstGeom prst="wedgeEllipseCallout">
            <a:avLst/>
          </a:prstGeom>
          <a:solidFill>
            <a:srgbClr val="FFFFFF"/>
          </a:solidFill>
          <a:ln w="25400" cap="flat" cmpd="sng" algn="ctr">
            <a:solidFill>
              <a:srgbClr val="C65885"/>
            </a:solidFill>
            <a:prstDash val="solid"/>
          </a:ln>
          <a:effectLst/>
        </p:spPr>
        <p:txBody>
          <a:bodyPr rtlCol="0" anchor="ctr"/>
          <a:lstStyle/>
          <a:p>
            <a:pPr algn="ctr" defTabSz="684886">
              <a:defRPr/>
            </a:pP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Lăk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1 634 m</a:t>
            </a:r>
          </a:p>
        </p:txBody>
      </p:sp>
      <p:sp>
        <p:nvSpPr>
          <p:cNvPr id="16" name="Oval Callout 15"/>
          <p:cNvSpPr/>
          <p:nvPr/>
        </p:nvSpPr>
        <p:spPr>
          <a:xfrm rot="19816791" flipH="1">
            <a:off x="1359116" y="2219937"/>
            <a:ext cx="3044892" cy="1220569"/>
          </a:xfrm>
          <a:prstGeom prst="wedgeEllipseCallout">
            <a:avLst/>
          </a:prstGeom>
          <a:solidFill>
            <a:srgbClr val="FFFFFF"/>
          </a:solidFill>
          <a:ln w="25400" cap="flat" cmpd="sng" algn="ctr">
            <a:solidFill>
              <a:srgbClr val="C65885"/>
            </a:solidFill>
            <a:prstDash val="solid"/>
          </a:ln>
          <a:effectLst/>
        </p:spPr>
        <p:txBody>
          <a:bodyPr rtlCol="0" anchor="ctr"/>
          <a:lstStyle/>
          <a:p>
            <a:pPr algn="ctr" defTabSz="684886">
              <a:defRPr/>
            </a:pP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Phan-xi-pang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3 143 m</a:t>
            </a:r>
          </a:p>
        </p:txBody>
      </p:sp>
      <p:sp>
        <p:nvSpPr>
          <p:cNvPr id="17" name="Oval Callout 16"/>
          <p:cNvSpPr/>
          <p:nvPr/>
        </p:nvSpPr>
        <p:spPr>
          <a:xfrm rot="1686596">
            <a:off x="7799946" y="2018042"/>
            <a:ext cx="2951939" cy="1375223"/>
          </a:xfrm>
          <a:prstGeom prst="wedgeEllipseCallout">
            <a:avLst/>
          </a:prstGeom>
          <a:solidFill>
            <a:srgbClr val="FFFFFF"/>
          </a:solidFill>
          <a:ln w="25400" cap="flat" cmpd="sng" algn="ctr">
            <a:solidFill>
              <a:srgbClr val="C65885"/>
            </a:solidFill>
            <a:prstDash val="solid"/>
          </a:ln>
          <a:effectLst/>
        </p:spPr>
        <p:txBody>
          <a:bodyPr rtlCol="0" anchor="ctr"/>
          <a:lstStyle/>
          <a:p>
            <a:pPr algn="ctr" defTabSz="684886">
              <a:defRPr/>
            </a:pP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97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vi-VN" sz="2097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97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4868696" y="5937298"/>
            <a:ext cx="2848066" cy="640047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17475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algn="ctr" defTabSz="684886">
              <a:lnSpc>
                <a:spcPct val="150000"/>
              </a:lnSpc>
              <a:defRPr/>
            </a:pPr>
            <a:r>
              <a:rPr lang="en-US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3 143 –</a:t>
            </a:r>
            <a:r>
              <a:rPr lang="vi-VN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1 634</a:t>
            </a:r>
            <a:r>
              <a:rPr lang="vi-VN" sz="2696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2696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698" y="3162072"/>
            <a:ext cx="3030232" cy="26641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930" y="3177215"/>
            <a:ext cx="2024596" cy="266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2026-04-29T08:35:21Z</dcterms:created>
  <dcterms:modified xsi:type="dcterms:W3CDTF">2026-04-29T08:36:08Z</dcterms:modified>
</cp:coreProperties>
</file>