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5" r:id="rId4"/>
    <p:sldId id="268" r:id="rId5"/>
    <p:sldId id="264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65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674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505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349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791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439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627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857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896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38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486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2602-79F5-4D99-AFC4-0123EB9D3616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1720-9B9E-4904-B4A9-33B2BB9E97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582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405065" y="1596185"/>
            <a:ext cx="5381868" cy="1015655"/>
          </a:xfrm>
          <a:prstGeom prst="rect">
            <a:avLst/>
          </a:prstGeom>
          <a:noFill/>
          <a:ln w="9525">
            <a:noFill/>
          </a:ln>
        </p:spPr>
        <p:txBody>
          <a:bodyPr wrap="square" lIns="91431" tIns="45716" rIns="91431" bIns="45716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4000" b="1" dirty="0" err="1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B</a:t>
            </a:r>
            <a:r>
              <a:rPr lang="en-US" altLang="en-US" sz="4000" b="1" dirty="0" err="1">
                <a:solidFill>
                  <a:srgbClr val="7030A0"/>
                </a:solidFill>
                <a:latin typeface="HP001 4 hang 1 ô ly" panose="020B0603050302020204" pitchFamily="34" charset="0"/>
                <a:ea typeface="Times New Roman" panose="02020603050405020304" pitchFamily="18" charset="0"/>
              </a:rPr>
              <a:t>à</a:t>
            </a:r>
            <a:r>
              <a:rPr lang="en-US" altLang="en-US" sz="4000" b="1" dirty="0" err="1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130:</a:t>
            </a:r>
            <a:r>
              <a:rPr lang="vi-VN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o</a:t>
            </a:r>
            <a:r>
              <a:rPr lang="en-US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ă</a:t>
            </a:r>
            <a:r>
              <a:rPr lang="vi-VN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ng </a:t>
            </a:r>
            <a:r>
              <a:rPr lang="vi-VN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vi-VN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o</a:t>
            </a:r>
            <a:r>
              <a:rPr lang="en-US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ă</a:t>
            </a:r>
            <a:r>
              <a:rPr lang="vi-VN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endParaRPr lang="en-US" altLang="en-US" sz="4000" b="1" dirty="0">
              <a:solidFill>
                <a:srgbClr val="7030A0"/>
              </a:solidFill>
              <a:latin typeface="HP001 4 hang 1 ô ly" panose="020B06030503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09898" y="2933208"/>
            <a:ext cx="4038600" cy="3683000"/>
            <a:chOff x="1828800" y="2641705"/>
            <a:chExt cx="4038600" cy="3682896"/>
          </a:xfrm>
        </p:grpSpPr>
        <p:sp>
          <p:nvSpPr>
            <p:cNvPr id="10" name="Oval 9"/>
            <p:cNvSpPr/>
            <p:nvPr/>
          </p:nvSpPr>
          <p:spPr>
            <a:xfrm>
              <a:off x="1828800" y="2641705"/>
              <a:ext cx="4038600" cy="368289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6" rIns="91431" bIns="45716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3"/>
            <p:cNvSpPr txBox="1"/>
            <p:nvPr/>
          </p:nvSpPr>
          <p:spPr>
            <a:xfrm>
              <a:off x="2095499" y="3366363"/>
              <a:ext cx="3505201" cy="209287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1" tIns="45716" rIns="91431" bIns="45716">
              <a:spAutoFit/>
            </a:bodyPr>
            <a:lstStyle>
              <a:defPPr>
                <a:defRPr lang="en-US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altLang="en-US" sz="13000" dirty="0" err="1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ă</a:t>
              </a:r>
              <a:r>
                <a:rPr lang="en-US" altLang="en-US" sz="13000" dirty="0" err="1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en-US" altLang="en-US" sz="130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481898" y="2958608"/>
            <a:ext cx="4038600" cy="3683000"/>
            <a:chOff x="6400800" y="2743200"/>
            <a:chExt cx="4038600" cy="3682896"/>
          </a:xfrm>
        </p:grpSpPr>
        <p:sp>
          <p:nvSpPr>
            <p:cNvPr id="8" name="Oval 7"/>
            <p:cNvSpPr/>
            <p:nvPr/>
          </p:nvSpPr>
          <p:spPr>
            <a:xfrm>
              <a:off x="6400800" y="2743200"/>
              <a:ext cx="4038600" cy="368289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6" rIns="91431" bIns="45716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16"/>
            <p:cNvSpPr txBox="1"/>
            <p:nvPr/>
          </p:nvSpPr>
          <p:spPr>
            <a:xfrm>
              <a:off x="6856927" y="3436716"/>
              <a:ext cx="3201473" cy="209287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1" tIns="45716" rIns="91431" bIns="45716">
              <a:spAutoFit/>
            </a:bodyPr>
            <a:lstStyle>
              <a:defPPr>
                <a:defRPr lang="en-US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altLang="en-US" sz="13000" dirty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ă</a:t>
              </a:r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en-US" sz="130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63424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061" y="5418731"/>
            <a:ext cx="3924300" cy="92333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algn="ctr">
              <a:buNone/>
            </a:pPr>
            <a:r>
              <a:rPr lang="en-US" altLang="x-none" sz="5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x-none" sz="5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x-none" sz="5400" b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oẵng</a:t>
            </a:r>
            <a:endParaRPr lang="en-US" altLang="x-none" sz="5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0"/>
            <a:ext cx="3643313" cy="809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lt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47"/>
          <p:cNvSpPr txBox="1"/>
          <p:nvPr/>
        </p:nvSpPr>
        <p:spPr>
          <a:xfrm>
            <a:off x="6084070" y="4982596"/>
            <a:ext cx="6107929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ờ -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oă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 -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hoăng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hoẵng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3100" y="1771831"/>
            <a:ext cx="3924300" cy="91122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oẵng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23100" y="2683056"/>
            <a:ext cx="1807391" cy="744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7388"/>
            <a:ext cx="6084071" cy="415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Rectangle 11"/>
          <p:cNvSpPr/>
          <p:nvPr/>
        </p:nvSpPr>
        <p:spPr>
          <a:xfrm>
            <a:off x="8830491" y="2683056"/>
            <a:ext cx="2116909" cy="744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ẵng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56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5329" y="4851604"/>
            <a:ext cx="3836988" cy="92333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algn="ctr">
              <a:buNone/>
            </a:pPr>
            <a:r>
              <a:rPr lang="en-US" altLang="x-none" sz="5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x-none" sz="5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x-none" sz="5400" b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oắc</a:t>
            </a:r>
            <a:r>
              <a:rPr lang="en-US" altLang="x-none" sz="5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5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en-US" altLang="x-none" sz="5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8"/>
          <p:cNvSpPr txBox="1"/>
          <p:nvPr/>
        </p:nvSpPr>
        <p:spPr>
          <a:xfrm>
            <a:off x="6109063" y="4564221"/>
            <a:ext cx="608729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gờ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oăc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ngoăc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ngoắc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32383" y="1831045"/>
            <a:ext cx="3067982" cy="9017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goắc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32384" y="2732745"/>
            <a:ext cx="1520325" cy="738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104709" cy="41104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Rectangle 11"/>
          <p:cNvSpPr/>
          <p:nvPr/>
        </p:nvSpPr>
        <p:spPr>
          <a:xfrm>
            <a:off x="9152710" y="2732745"/>
            <a:ext cx="1547656" cy="738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4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="" xmlns:p14="http://schemas.microsoft.com/office/powerpoint/2010/main" val="32741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061" y="4541343"/>
            <a:ext cx="3924300" cy="92333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algn="ctr">
              <a:buNone/>
            </a:pPr>
            <a:r>
              <a:rPr lang="en-US" altLang="x-none" sz="5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x-none" sz="5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x-none" sz="5400" b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oẵng</a:t>
            </a:r>
            <a:endParaRPr lang="en-US" altLang="x-none" sz="5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84071" cy="415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141959" y="4541343"/>
            <a:ext cx="3836988" cy="92333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algn="ctr">
              <a:buNone/>
            </a:pPr>
            <a:r>
              <a:rPr lang="en-US" altLang="x-none" sz="5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x-none" sz="5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x-none" sz="5400" b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oắc</a:t>
            </a:r>
            <a:r>
              <a:rPr lang="en-US" altLang="x-none" sz="5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5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en-US" altLang="x-none" sz="5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291" y="0"/>
            <a:ext cx="6104709" cy="4110446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="" xmlns:p14="http://schemas.microsoft.com/office/powerpoint/2010/main" val="396322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接连接符 3084"/>
          <p:cNvSpPr>
            <a:spLocks noChangeShapeType="1"/>
          </p:cNvSpPr>
          <p:nvPr/>
        </p:nvSpPr>
        <p:spPr bwMode="auto">
          <a:xfrm>
            <a:off x="5930900" y="3450059"/>
            <a:ext cx="0" cy="76835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</p:spPr>
        <p:txBody>
          <a:bodyPr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30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TextBox 2"/>
          <p:cNvSpPr txBox="1"/>
          <p:nvPr/>
        </p:nvSpPr>
        <p:spPr>
          <a:xfrm>
            <a:off x="3792537" y="1314871"/>
            <a:ext cx="34226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1pPr>
            <a:lvl2pPr marL="1733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2pPr>
            <a:lvl3pPr marL="4019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3pPr>
            <a:lvl4pPr marL="6305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4pPr>
            <a:lvl5pPr marL="8591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x-none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goắc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sừng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vi-VN" altLang="en-US" sz="3600" b="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3408362" y="2019721"/>
            <a:ext cx="4510088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1pPr>
            <a:lvl2pPr marL="1733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2pPr>
            <a:lvl3pPr marL="4019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3pPr>
            <a:lvl4pPr marL="6305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4pPr>
            <a:lvl5pPr marL="8591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x-none" sz="4000" b="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cổ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dài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ngoằng</a:t>
            </a:r>
            <a:endParaRPr lang="vi-VN" altLang="en-US" sz="3600" b="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3009900" y="2861096"/>
            <a:ext cx="53276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1pPr>
            <a:lvl2pPr marL="1733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2pPr>
            <a:lvl3pPr marL="4019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3pPr>
            <a:lvl4pPr marL="6305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4pPr>
            <a:lvl5pPr marL="8591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x-none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ấu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ngoặc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đơ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endParaRPr lang="vi-VN" altLang="en-US" sz="3600" b="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3009900" y="3746921"/>
            <a:ext cx="5843587" cy="646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1pPr>
            <a:lvl2pPr marL="1733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2pPr>
            <a:lvl3pPr marL="4019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3pPr>
            <a:lvl4pPr marL="6305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4pPr>
            <a:lvl5pPr marL="8591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x-none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hạy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loăng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q­uăng</a:t>
            </a:r>
            <a:endParaRPr lang="vi-VN" altLang="en-US" sz="3600" b="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3408362" y="4605759"/>
            <a:ext cx="5573713" cy="646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1pPr>
            <a:lvl2pPr marL="1733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2pPr>
            <a:lvl3pPr marL="4019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3pPr>
            <a:lvl4pPr marL="630555" indent="-16383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4pPr>
            <a:lvl5pPr marL="859155" indent="-17335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隶书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x-none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hớp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loằng</a:t>
            </a:r>
            <a:r>
              <a:rPr lang="en-US" altLang="x-none" sz="36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x-none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ngoằng</a:t>
            </a:r>
            <a:endParaRPr lang="vi-VN" altLang="en-US" sz="3600" b="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261350" y="17450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97" y="1069296"/>
            <a:ext cx="2567849" cy="2279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783" y="4138726"/>
            <a:ext cx="2977947" cy="272476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075" y="4378053"/>
            <a:ext cx="3170238" cy="2459719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5" name="Straight Connector 14"/>
          <p:cNvCxnSpPr/>
          <p:nvPr/>
        </p:nvCxnSpPr>
        <p:spPr>
          <a:xfrm flipH="1">
            <a:off x="4293326" y="1881051"/>
            <a:ext cx="1292293" cy="53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077121" y="3431974"/>
            <a:ext cx="110410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584497" y="2649868"/>
            <a:ext cx="1477032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5302250" y="4307309"/>
            <a:ext cx="1020763" cy="174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442857" y="5180223"/>
            <a:ext cx="1050381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566264" y="5180223"/>
            <a:ext cx="1352186" cy="1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8" idx="1"/>
          </p:cNvCxnSpPr>
          <p:nvPr/>
        </p:nvCxnSpPr>
        <p:spPr>
          <a:xfrm flipH="1" flipV="1">
            <a:off x="6566263" y="1714921"/>
            <a:ext cx="2834912" cy="5968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291556" y="2444377"/>
            <a:ext cx="2089015" cy="929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7123" y="3029971"/>
            <a:ext cx="2032927" cy="1342118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5" name="Straight Connector 24"/>
          <p:cNvCxnSpPr>
            <a:stCxn id="24" idx="1"/>
          </p:cNvCxnSpPr>
          <p:nvPr/>
        </p:nvCxnSpPr>
        <p:spPr>
          <a:xfrm flipH="1" flipV="1">
            <a:off x="7024688" y="3253803"/>
            <a:ext cx="2772435" cy="44722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7552668" y="4184232"/>
            <a:ext cx="1922192" cy="120892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41344" y="5033998"/>
            <a:ext cx="1839227" cy="46711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1175" y="725623"/>
            <a:ext cx="2751138" cy="209797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" name="Title 1"/>
          <p:cNvSpPr txBox="1"/>
          <p:nvPr/>
        </p:nvSpPr>
        <p:spPr>
          <a:xfrm>
            <a:off x="0" y="5061"/>
            <a:ext cx="12192000" cy="726141"/>
          </a:xfrm>
          <a:prstGeom prst="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vi-VN" sz="32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vi-VN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vi-VN" sz="32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56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/>
          <p:cNvSpPr txBox="1"/>
          <p:nvPr/>
        </p:nvSpPr>
        <p:spPr>
          <a:xfrm>
            <a:off x="1922552" y="466498"/>
            <a:ext cx="413861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1" i="0" u="none" kern="1200" baseline="0">
                <a:solidFill>
                  <a:schemeClr val="tx1"/>
                </a:solidFill>
                <a:latin typeface=".VnAvant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en-US" altLang="zh-CN" sz="4000" b="0" dirty="0">
                <a:solidFill>
                  <a:srgbClr val="FF0000"/>
                </a:solidFill>
                <a:latin typeface="Times New Roman" panose="02020603050405020304" pitchFamily="18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4. </a:t>
            </a:r>
            <a:r>
              <a:rPr lang="en-US" altLang="zh-CN" sz="4000" b="0" dirty="0" err="1">
                <a:solidFill>
                  <a:srgbClr val="FF0000"/>
                </a:solidFill>
                <a:latin typeface="Times New Roman" panose="02020603050405020304" pitchFamily="18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Tập</a:t>
            </a:r>
            <a:r>
              <a:rPr lang="en-US" altLang="zh-CN" sz="4000" b="0" dirty="0">
                <a:solidFill>
                  <a:srgbClr val="FF0000"/>
                </a:solidFill>
                <a:latin typeface="Times New Roman" panose="02020603050405020304" pitchFamily="18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4000" b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viết</a:t>
            </a:r>
            <a:r>
              <a:rPr lang="en-US" altLang="zh-CN" sz="40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:</a:t>
            </a:r>
            <a:endParaRPr lang="zh-CN" altLang="en-US" sz="4000" b="0" dirty="0">
              <a:solidFill>
                <a:srgbClr val="FF0000"/>
              </a:solidFill>
              <a:latin typeface="Times New Roman" panose="02020603050405020304" pitchFamily="18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384662"/>
            <a:ext cx="12192001" cy="3405051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="" xmlns:p14="http://schemas.microsoft.com/office/powerpoint/2010/main" val="28586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90</Words>
  <Application>Microsoft Office PowerPoint</Application>
  <PresentationFormat>Custom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THIS PC</dc:creator>
  <cp:lastModifiedBy>ThienIT</cp:lastModifiedBy>
  <cp:revision>8</cp:revision>
  <dcterms:created xsi:type="dcterms:W3CDTF">2022-03-06T03:32:00Z</dcterms:created>
  <dcterms:modified xsi:type="dcterms:W3CDTF">2025-03-11T09:05:00Z</dcterms:modified>
</cp:coreProperties>
</file>