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5" r:id="rId2"/>
    <p:sldMasterId id="2147483700" r:id="rId3"/>
  </p:sldMasterIdLst>
  <p:notesMasterIdLst>
    <p:notesMasterId r:id="rId14"/>
  </p:notesMasterIdLst>
  <p:sldIdLst>
    <p:sldId id="520" r:id="rId4"/>
    <p:sldId id="526" r:id="rId5"/>
    <p:sldId id="527" r:id="rId6"/>
    <p:sldId id="328" r:id="rId7"/>
    <p:sldId id="529" r:id="rId8"/>
    <p:sldId id="521" r:id="rId9"/>
    <p:sldId id="483" r:id="rId10"/>
    <p:sldId id="267" r:id="rId11"/>
    <p:sldId id="476" r:id="rId12"/>
    <p:sldId id="53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FFFF"/>
    <a:srgbClr val="0099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78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037D24-1B7C-4484-868B-EF08D1053E00}" type="datetimeFigureOut">
              <a:rPr lang="en-US" smtClean="0"/>
              <a:pPr/>
              <a:t>12/20/2024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FAA8A9-21EC-4DA7-AFE0-2CDE06AC70A2}" type="slidenum">
              <a:rPr lang="en-US" smtClean="0"/>
              <a:pPr/>
              <a:t>‹#›</a:t>
            </a:fld>
            <a:endParaRPr lang="en-US"/>
          </a:p>
        </p:txBody>
      </p:sp>
    </p:spTree>
    <p:extLst>
      <p:ext uri="{BB962C8B-B14F-4D97-AF65-F5344CB8AC3E}">
        <p14:creationId xmlns:p14="http://schemas.microsoft.com/office/powerpoint/2010/main" val="384989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58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695761" y="1952500"/>
            <a:ext cx="7455200" cy="2501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8533" b="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3273600" y="5010033"/>
            <a:ext cx="5644800" cy="61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b="0"/>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35473070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159857548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40"/>
        <p:cNvGrpSpPr/>
        <p:nvPr/>
      </p:nvGrpSpPr>
      <p:grpSpPr>
        <a:xfrm>
          <a:off x="0" y="0"/>
          <a:ext cx="0" cy="0"/>
          <a:chOff x="0" y="0"/>
          <a:chExt cx="0" cy="0"/>
        </a:xfrm>
      </p:grpSpPr>
      <p:sp>
        <p:nvSpPr>
          <p:cNvPr id="41" name="Google Shape;41;p13"/>
          <p:cNvSpPr txBox="1">
            <a:spLocks noGrp="1"/>
          </p:cNvSpPr>
          <p:nvPr>
            <p:ph type="subTitle" idx="1"/>
          </p:nvPr>
        </p:nvSpPr>
        <p:spPr>
          <a:xfrm>
            <a:off x="2576800" y="2151000"/>
            <a:ext cx="3174800" cy="5332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667"/>
            </a:lvl1pPr>
            <a:lvl2pPr lvl="1" algn="l" rtl="0">
              <a:spcBef>
                <a:spcPts val="0"/>
              </a:spcBef>
              <a:spcAft>
                <a:spcPts val="0"/>
              </a:spcAft>
              <a:buNone/>
              <a:defRPr sz="2667"/>
            </a:lvl2pPr>
            <a:lvl3pPr lvl="2" algn="l" rtl="0">
              <a:spcBef>
                <a:spcPts val="0"/>
              </a:spcBef>
              <a:spcAft>
                <a:spcPts val="0"/>
              </a:spcAft>
              <a:buNone/>
              <a:defRPr sz="2667"/>
            </a:lvl3pPr>
            <a:lvl4pPr lvl="3" algn="l" rtl="0">
              <a:spcBef>
                <a:spcPts val="0"/>
              </a:spcBef>
              <a:spcAft>
                <a:spcPts val="0"/>
              </a:spcAft>
              <a:buNone/>
              <a:defRPr sz="2667"/>
            </a:lvl4pPr>
            <a:lvl5pPr lvl="4" algn="l" rtl="0">
              <a:spcBef>
                <a:spcPts val="0"/>
              </a:spcBef>
              <a:spcAft>
                <a:spcPts val="0"/>
              </a:spcAft>
              <a:buNone/>
              <a:defRPr sz="2667"/>
            </a:lvl5pPr>
            <a:lvl6pPr lvl="5" algn="l" rtl="0">
              <a:spcBef>
                <a:spcPts val="0"/>
              </a:spcBef>
              <a:spcAft>
                <a:spcPts val="0"/>
              </a:spcAft>
              <a:buNone/>
              <a:defRPr sz="2667"/>
            </a:lvl6pPr>
            <a:lvl7pPr lvl="6" algn="l" rtl="0">
              <a:spcBef>
                <a:spcPts val="0"/>
              </a:spcBef>
              <a:spcAft>
                <a:spcPts val="0"/>
              </a:spcAft>
              <a:buNone/>
              <a:defRPr sz="2667"/>
            </a:lvl7pPr>
            <a:lvl8pPr lvl="7" algn="l" rtl="0">
              <a:spcBef>
                <a:spcPts val="0"/>
              </a:spcBef>
              <a:spcAft>
                <a:spcPts val="0"/>
              </a:spcAft>
              <a:buNone/>
              <a:defRPr sz="2667"/>
            </a:lvl8pPr>
            <a:lvl9pPr lvl="8" algn="l" rtl="0">
              <a:spcBef>
                <a:spcPts val="0"/>
              </a:spcBef>
              <a:spcAft>
                <a:spcPts val="0"/>
              </a:spcAft>
              <a:buNone/>
              <a:defRPr sz="2667"/>
            </a:lvl9pPr>
          </a:lstStyle>
          <a:p>
            <a:endParaRPr/>
          </a:p>
        </p:txBody>
      </p:sp>
      <p:sp>
        <p:nvSpPr>
          <p:cNvPr id="42" name="Google Shape;42;p13"/>
          <p:cNvSpPr txBox="1">
            <a:spLocks noGrp="1"/>
          </p:cNvSpPr>
          <p:nvPr>
            <p:ph type="subTitle" idx="2"/>
          </p:nvPr>
        </p:nvSpPr>
        <p:spPr>
          <a:xfrm>
            <a:off x="2576800" y="2651051"/>
            <a:ext cx="3174800" cy="7636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867" b="0">
                <a:solidFill>
                  <a:schemeClr val="dk2"/>
                </a:solidFill>
              </a:defRPr>
            </a:lvl1pPr>
            <a:lvl2pPr lvl="1" algn="l" rtl="0">
              <a:spcBef>
                <a:spcPts val="0"/>
              </a:spcBef>
              <a:spcAft>
                <a:spcPts val="0"/>
              </a:spcAft>
              <a:buNone/>
              <a:defRPr sz="1867" b="0">
                <a:solidFill>
                  <a:schemeClr val="dk2"/>
                </a:solidFill>
              </a:defRPr>
            </a:lvl2pPr>
            <a:lvl3pPr lvl="2" algn="l" rtl="0">
              <a:spcBef>
                <a:spcPts val="0"/>
              </a:spcBef>
              <a:spcAft>
                <a:spcPts val="0"/>
              </a:spcAft>
              <a:buNone/>
              <a:defRPr sz="1867" b="0">
                <a:solidFill>
                  <a:schemeClr val="dk2"/>
                </a:solidFill>
              </a:defRPr>
            </a:lvl3pPr>
            <a:lvl4pPr lvl="3" algn="l" rtl="0">
              <a:spcBef>
                <a:spcPts val="0"/>
              </a:spcBef>
              <a:spcAft>
                <a:spcPts val="0"/>
              </a:spcAft>
              <a:buNone/>
              <a:defRPr sz="1867" b="0">
                <a:solidFill>
                  <a:schemeClr val="dk2"/>
                </a:solidFill>
              </a:defRPr>
            </a:lvl4pPr>
            <a:lvl5pPr lvl="4" algn="l" rtl="0">
              <a:spcBef>
                <a:spcPts val="0"/>
              </a:spcBef>
              <a:spcAft>
                <a:spcPts val="0"/>
              </a:spcAft>
              <a:buNone/>
              <a:defRPr sz="1867" b="0">
                <a:solidFill>
                  <a:schemeClr val="dk2"/>
                </a:solidFill>
              </a:defRPr>
            </a:lvl5pPr>
            <a:lvl6pPr lvl="5" algn="l" rtl="0">
              <a:spcBef>
                <a:spcPts val="0"/>
              </a:spcBef>
              <a:spcAft>
                <a:spcPts val="0"/>
              </a:spcAft>
              <a:buNone/>
              <a:defRPr sz="1867" b="0">
                <a:solidFill>
                  <a:schemeClr val="dk2"/>
                </a:solidFill>
              </a:defRPr>
            </a:lvl6pPr>
            <a:lvl7pPr lvl="6" algn="l" rtl="0">
              <a:spcBef>
                <a:spcPts val="0"/>
              </a:spcBef>
              <a:spcAft>
                <a:spcPts val="0"/>
              </a:spcAft>
              <a:buNone/>
              <a:defRPr sz="1867" b="0">
                <a:solidFill>
                  <a:schemeClr val="dk2"/>
                </a:solidFill>
              </a:defRPr>
            </a:lvl7pPr>
            <a:lvl8pPr lvl="7" algn="l" rtl="0">
              <a:spcBef>
                <a:spcPts val="0"/>
              </a:spcBef>
              <a:spcAft>
                <a:spcPts val="0"/>
              </a:spcAft>
              <a:buNone/>
              <a:defRPr sz="1867" b="0">
                <a:solidFill>
                  <a:schemeClr val="dk2"/>
                </a:solidFill>
              </a:defRPr>
            </a:lvl8pPr>
            <a:lvl9pPr lvl="8" algn="l" rtl="0">
              <a:spcBef>
                <a:spcPts val="0"/>
              </a:spcBef>
              <a:spcAft>
                <a:spcPts val="0"/>
              </a:spcAft>
              <a:buNone/>
              <a:defRPr sz="1867" b="0">
                <a:solidFill>
                  <a:schemeClr val="dk2"/>
                </a:solidFill>
              </a:defRPr>
            </a:lvl9pPr>
          </a:lstStyle>
          <a:p>
            <a:endParaRPr/>
          </a:p>
        </p:txBody>
      </p:sp>
      <p:sp>
        <p:nvSpPr>
          <p:cNvPr id="43" name="Google Shape;43;p13"/>
          <p:cNvSpPr txBox="1">
            <a:spLocks noGrp="1"/>
          </p:cNvSpPr>
          <p:nvPr>
            <p:ph type="subTitle" idx="3"/>
          </p:nvPr>
        </p:nvSpPr>
        <p:spPr>
          <a:xfrm>
            <a:off x="7897227" y="2151000"/>
            <a:ext cx="3174800" cy="5332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667"/>
            </a:lvl1pPr>
            <a:lvl2pPr lvl="1" algn="l" rtl="0">
              <a:spcBef>
                <a:spcPts val="0"/>
              </a:spcBef>
              <a:spcAft>
                <a:spcPts val="0"/>
              </a:spcAft>
              <a:buNone/>
              <a:defRPr sz="2667"/>
            </a:lvl2pPr>
            <a:lvl3pPr lvl="2" algn="l" rtl="0">
              <a:spcBef>
                <a:spcPts val="0"/>
              </a:spcBef>
              <a:spcAft>
                <a:spcPts val="0"/>
              </a:spcAft>
              <a:buNone/>
              <a:defRPr sz="2667"/>
            </a:lvl3pPr>
            <a:lvl4pPr lvl="3" algn="l" rtl="0">
              <a:spcBef>
                <a:spcPts val="0"/>
              </a:spcBef>
              <a:spcAft>
                <a:spcPts val="0"/>
              </a:spcAft>
              <a:buNone/>
              <a:defRPr sz="2667"/>
            </a:lvl4pPr>
            <a:lvl5pPr lvl="4" algn="l" rtl="0">
              <a:spcBef>
                <a:spcPts val="0"/>
              </a:spcBef>
              <a:spcAft>
                <a:spcPts val="0"/>
              </a:spcAft>
              <a:buNone/>
              <a:defRPr sz="2667"/>
            </a:lvl5pPr>
            <a:lvl6pPr lvl="5" algn="l" rtl="0">
              <a:spcBef>
                <a:spcPts val="0"/>
              </a:spcBef>
              <a:spcAft>
                <a:spcPts val="0"/>
              </a:spcAft>
              <a:buNone/>
              <a:defRPr sz="2667"/>
            </a:lvl6pPr>
            <a:lvl7pPr lvl="6" algn="l" rtl="0">
              <a:spcBef>
                <a:spcPts val="0"/>
              </a:spcBef>
              <a:spcAft>
                <a:spcPts val="0"/>
              </a:spcAft>
              <a:buNone/>
              <a:defRPr sz="2667"/>
            </a:lvl7pPr>
            <a:lvl8pPr lvl="7" algn="l" rtl="0">
              <a:spcBef>
                <a:spcPts val="0"/>
              </a:spcBef>
              <a:spcAft>
                <a:spcPts val="0"/>
              </a:spcAft>
              <a:buNone/>
              <a:defRPr sz="2667"/>
            </a:lvl8pPr>
            <a:lvl9pPr lvl="8" algn="l" rtl="0">
              <a:spcBef>
                <a:spcPts val="0"/>
              </a:spcBef>
              <a:spcAft>
                <a:spcPts val="0"/>
              </a:spcAft>
              <a:buNone/>
              <a:defRPr sz="2667"/>
            </a:lvl9pPr>
          </a:lstStyle>
          <a:p>
            <a:endParaRPr/>
          </a:p>
        </p:txBody>
      </p:sp>
      <p:sp>
        <p:nvSpPr>
          <p:cNvPr id="44" name="Google Shape;44;p13"/>
          <p:cNvSpPr txBox="1">
            <a:spLocks noGrp="1"/>
          </p:cNvSpPr>
          <p:nvPr>
            <p:ph type="subTitle" idx="4"/>
          </p:nvPr>
        </p:nvSpPr>
        <p:spPr>
          <a:xfrm>
            <a:off x="7897227" y="2651051"/>
            <a:ext cx="3174800" cy="7636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867" b="0">
                <a:solidFill>
                  <a:schemeClr val="dk2"/>
                </a:solidFill>
              </a:defRPr>
            </a:lvl1pPr>
            <a:lvl2pPr lvl="1" algn="l" rtl="0">
              <a:spcBef>
                <a:spcPts val="0"/>
              </a:spcBef>
              <a:spcAft>
                <a:spcPts val="0"/>
              </a:spcAft>
              <a:buNone/>
              <a:defRPr sz="1867" b="0">
                <a:solidFill>
                  <a:schemeClr val="dk2"/>
                </a:solidFill>
              </a:defRPr>
            </a:lvl2pPr>
            <a:lvl3pPr lvl="2" algn="l" rtl="0">
              <a:spcBef>
                <a:spcPts val="0"/>
              </a:spcBef>
              <a:spcAft>
                <a:spcPts val="0"/>
              </a:spcAft>
              <a:buNone/>
              <a:defRPr sz="1867" b="0">
                <a:solidFill>
                  <a:schemeClr val="dk2"/>
                </a:solidFill>
              </a:defRPr>
            </a:lvl3pPr>
            <a:lvl4pPr lvl="3" algn="l" rtl="0">
              <a:spcBef>
                <a:spcPts val="0"/>
              </a:spcBef>
              <a:spcAft>
                <a:spcPts val="0"/>
              </a:spcAft>
              <a:buNone/>
              <a:defRPr sz="1867" b="0">
                <a:solidFill>
                  <a:schemeClr val="dk2"/>
                </a:solidFill>
              </a:defRPr>
            </a:lvl4pPr>
            <a:lvl5pPr lvl="4" algn="l" rtl="0">
              <a:spcBef>
                <a:spcPts val="0"/>
              </a:spcBef>
              <a:spcAft>
                <a:spcPts val="0"/>
              </a:spcAft>
              <a:buNone/>
              <a:defRPr sz="1867" b="0">
                <a:solidFill>
                  <a:schemeClr val="dk2"/>
                </a:solidFill>
              </a:defRPr>
            </a:lvl5pPr>
            <a:lvl6pPr lvl="5" algn="l" rtl="0">
              <a:spcBef>
                <a:spcPts val="0"/>
              </a:spcBef>
              <a:spcAft>
                <a:spcPts val="0"/>
              </a:spcAft>
              <a:buNone/>
              <a:defRPr sz="1867" b="0">
                <a:solidFill>
                  <a:schemeClr val="dk2"/>
                </a:solidFill>
              </a:defRPr>
            </a:lvl6pPr>
            <a:lvl7pPr lvl="6" algn="l" rtl="0">
              <a:spcBef>
                <a:spcPts val="0"/>
              </a:spcBef>
              <a:spcAft>
                <a:spcPts val="0"/>
              </a:spcAft>
              <a:buNone/>
              <a:defRPr sz="1867" b="0">
                <a:solidFill>
                  <a:schemeClr val="dk2"/>
                </a:solidFill>
              </a:defRPr>
            </a:lvl7pPr>
            <a:lvl8pPr lvl="7" algn="l" rtl="0">
              <a:spcBef>
                <a:spcPts val="0"/>
              </a:spcBef>
              <a:spcAft>
                <a:spcPts val="0"/>
              </a:spcAft>
              <a:buNone/>
              <a:defRPr sz="1867" b="0">
                <a:solidFill>
                  <a:schemeClr val="dk2"/>
                </a:solidFill>
              </a:defRPr>
            </a:lvl8pPr>
            <a:lvl9pPr lvl="8" algn="l" rtl="0">
              <a:spcBef>
                <a:spcPts val="0"/>
              </a:spcBef>
              <a:spcAft>
                <a:spcPts val="0"/>
              </a:spcAft>
              <a:buNone/>
              <a:defRPr sz="1867" b="0">
                <a:solidFill>
                  <a:schemeClr val="dk2"/>
                </a:solidFill>
              </a:defRPr>
            </a:lvl9pPr>
          </a:lstStyle>
          <a:p>
            <a:endParaRPr/>
          </a:p>
        </p:txBody>
      </p:sp>
      <p:sp>
        <p:nvSpPr>
          <p:cNvPr id="45" name="Google Shape;45;p13"/>
          <p:cNvSpPr txBox="1">
            <a:spLocks noGrp="1"/>
          </p:cNvSpPr>
          <p:nvPr>
            <p:ph type="subTitle" idx="5"/>
          </p:nvPr>
        </p:nvSpPr>
        <p:spPr>
          <a:xfrm>
            <a:off x="2576800" y="4360533"/>
            <a:ext cx="3174800" cy="5332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667"/>
            </a:lvl1pPr>
            <a:lvl2pPr lvl="1" algn="l" rtl="0">
              <a:spcBef>
                <a:spcPts val="0"/>
              </a:spcBef>
              <a:spcAft>
                <a:spcPts val="0"/>
              </a:spcAft>
              <a:buNone/>
              <a:defRPr sz="2667"/>
            </a:lvl2pPr>
            <a:lvl3pPr lvl="2" algn="l" rtl="0">
              <a:spcBef>
                <a:spcPts val="0"/>
              </a:spcBef>
              <a:spcAft>
                <a:spcPts val="0"/>
              </a:spcAft>
              <a:buNone/>
              <a:defRPr sz="2667"/>
            </a:lvl3pPr>
            <a:lvl4pPr lvl="3" algn="l" rtl="0">
              <a:spcBef>
                <a:spcPts val="0"/>
              </a:spcBef>
              <a:spcAft>
                <a:spcPts val="0"/>
              </a:spcAft>
              <a:buNone/>
              <a:defRPr sz="2667"/>
            </a:lvl4pPr>
            <a:lvl5pPr lvl="4" algn="l" rtl="0">
              <a:spcBef>
                <a:spcPts val="0"/>
              </a:spcBef>
              <a:spcAft>
                <a:spcPts val="0"/>
              </a:spcAft>
              <a:buNone/>
              <a:defRPr sz="2667"/>
            </a:lvl5pPr>
            <a:lvl6pPr lvl="5" algn="l" rtl="0">
              <a:spcBef>
                <a:spcPts val="0"/>
              </a:spcBef>
              <a:spcAft>
                <a:spcPts val="0"/>
              </a:spcAft>
              <a:buNone/>
              <a:defRPr sz="2667"/>
            </a:lvl6pPr>
            <a:lvl7pPr lvl="6" algn="l" rtl="0">
              <a:spcBef>
                <a:spcPts val="0"/>
              </a:spcBef>
              <a:spcAft>
                <a:spcPts val="0"/>
              </a:spcAft>
              <a:buNone/>
              <a:defRPr sz="2667"/>
            </a:lvl7pPr>
            <a:lvl8pPr lvl="7" algn="l" rtl="0">
              <a:spcBef>
                <a:spcPts val="0"/>
              </a:spcBef>
              <a:spcAft>
                <a:spcPts val="0"/>
              </a:spcAft>
              <a:buNone/>
              <a:defRPr sz="2667"/>
            </a:lvl8pPr>
            <a:lvl9pPr lvl="8" algn="l" rtl="0">
              <a:spcBef>
                <a:spcPts val="0"/>
              </a:spcBef>
              <a:spcAft>
                <a:spcPts val="0"/>
              </a:spcAft>
              <a:buNone/>
              <a:defRPr sz="2667"/>
            </a:lvl9pPr>
          </a:lstStyle>
          <a:p>
            <a:endParaRPr/>
          </a:p>
        </p:txBody>
      </p:sp>
      <p:sp>
        <p:nvSpPr>
          <p:cNvPr id="46" name="Google Shape;46;p13"/>
          <p:cNvSpPr txBox="1">
            <a:spLocks noGrp="1"/>
          </p:cNvSpPr>
          <p:nvPr>
            <p:ph type="subTitle" idx="6"/>
          </p:nvPr>
        </p:nvSpPr>
        <p:spPr>
          <a:xfrm>
            <a:off x="2576800" y="4855451"/>
            <a:ext cx="3174800" cy="7636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867" b="0">
                <a:solidFill>
                  <a:schemeClr val="dk2"/>
                </a:solidFill>
              </a:defRPr>
            </a:lvl1pPr>
            <a:lvl2pPr lvl="1" algn="l" rtl="0">
              <a:spcBef>
                <a:spcPts val="0"/>
              </a:spcBef>
              <a:spcAft>
                <a:spcPts val="0"/>
              </a:spcAft>
              <a:buNone/>
              <a:defRPr sz="1867" b="0">
                <a:solidFill>
                  <a:schemeClr val="dk2"/>
                </a:solidFill>
              </a:defRPr>
            </a:lvl2pPr>
            <a:lvl3pPr lvl="2" algn="l" rtl="0">
              <a:spcBef>
                <a:spcPts val="0"/>
              </a:spcBef>
              <a:spcAft>
                <a:spcPts val="0"/>
              </a:spcAft>
              <a:buNone/>
              <a:defRPr sz="1867" b="0">
                <a:solidFill>
                  <a:schemeClr val="dk2"/>
                </a:solidFill>
              </a:defRPr>
            </a:lvl3pPr>
            <a:lvl4pPr lvl="3" algn="l" rtl="0">
              <a:spcBef>
                <a:spcPts val="0"/>
              </a:spcBef>
              <a:spcAft>
                <a:spcPts val="0"/>
              </a:spcAft>
              <a:buNone/>
              <a:defRPr sz="1867" b="0">
                <a:solidFill>
                  <a:schemeClr val="dk2"/>
                </a:solidFill>
              </a:defRPr>
            </a:lvl4pPr>
            <a:lvl5pPr lvl="4" algn="l" rtl="0">
              <a:spcBef>
                <a:spcPts val="0"/>
              </a:spcBef>
              <a:spcAft>
                <a:spcPts val="0"/>
              </a:spcAft>
              <a:buNone/>
              <a:defRPr sz="1867" b="0">
                <a:solidFill>
                  <a:schemeClr val="dk2"/>
                </a:solidFill>
              </a:defRPr>
            </a:lvl5pPr>
            <a:lvl6pPr lvl="5" algn="l" rtl="0">
              <a:spcBef>
                <a:spcPts val="0"/>
              </a:spcBef>
              <a:spcAft>
                <a:spcPts val="0"/>
              </a:spcAft>
              <a:buNone/>
              <a:defRPr sz="1867" b="0">
                <a:solidFill>
                  <a:schemeClr val="dk2"/>
                </a:solidFill>
              </a:defRPr>
            </a:lvl6pPr>
            <a:lvl7pPr lvl="6" algn="l" rtl="0">
              <a:spcBef>
                <a:spcPts val="0"/>
              </a:spcBef>
              <a:spcAft>
                <a:spcPts val="0"/>
              </a:spcAft>
              <a:buNone/>
              <a:defRPr sz="1867" b="0">
                <a:solidFill>
                  <a:schemeClr val="dk2"/>
                </a:solidFill>
              </a:defRPr>
            </a:lvl7pPr>
            <a:lvl8pPr lvl="7" algn="l" rtl="0">
              <a:spcBef>
                <a:spcPts val="0"/>
              </a:spcBef>
              <a:spcAft>
                <a:spcPts val="0"/>
              </a:spcAft>
              <a:buNone/>
              <a:defRPr sz="1867" b="0">
                <a:solidFill>
                  <a:schemeClr val="dk2"/>
                </a:solidFill>
              </a:defRPr>
            </a:lvl8pPr>
            <a:lvl9pPr lvl="8" algn="l" rtl="0">
              <a:spcBef>
                <a:spcPts val="0"/>
              </a:spcBef>
              <a:spcAft>
                <a:spcPts val="0"/>
              </a:spcAft>
              <a:buNone/>
              <a:defRPr sz="1867" b="0">
                <a:solidFill>
                  <a:schemeClr val="dk2"/>
                </a:solidFill>
              </a:defRPr>
            </a:lvl9pPr>
          </a:lstStyle>
          <a:p>
            <a:endParaRPr/>
          </a:p>
        </p:txBody>
      </p:sp>
      <p:sp>
        <p:nvSpPr>
          <p:cNvPr id="47" name="Google Shape;47;p13"/>
          <p:cNvSpPr txBox="1">
            <a:spLocks noGrp="1"/>
          </p:cNvSpPr>
          <p:nvPr>
            <p:ph type="subTitle" idx="7"/>
          </p:nvPr>
        </p:nvSpPr>
        <p:spPr>
          <a:xfrm>
            <a:off x="7897227" y="4360533"/>
            <a:ext cx="3174800" cy="5332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667"/>
            </a:lvl1pPr>
            <a:lvl2pPr lvl="1" algn="l" rtl="0">
              <a:spcBef>
                <a:spcPts val="0"/>
              </a:spcBef>
              <a:spcAft>
                <a:spcPts val="0"/>
              </a:spcAft>
              <a:buNone/>
              <a:defRPr sz="2667"/>
            </a:lvl2pPr>
            <a:lvl3pPr lvl="2" algn="l" rtl="0">
              <a:spcBef>
                <a:spcPts val="0"/>
              </a:spcBef>
              <a:spcAft>
                <a:spcPts val="0"/>
              </a:spcAft>
              <a:buNone/>
              <a:defRPr sz="2667"/>
            </a:lvl3pPr>
            <a:lvl4pPr lvl="3" algn="l" rtl="0">
              <a:spcBef>
                <a:spcPts val="0"/>
              </a:spcBef>
              <a:spcAft>
                <a:spcPts val="0"/>
              </a:spcAft>
              <a:buNone/>
              <a:defRPr sz="2667"/>
            </a:lvl4pPr>
            <a:lvl5pPr lvl="4" algn="l" rtl="0">
              <a:spcBef>
                <a:spcPts val="0"/>
              </a:spcBef>
              <a:spcAft>
                <a:spcPts val="0"/>
              </a:spcAft>
              <a:buNone/>
              <a:defRPr sz="2667"/>
            </a:lvl5pPr>
            <a:lvl6pPr lvl="5" algn="l" rtl="0">
              <a:spcBef>
                <a:spcPts val="0"/>
              </a:spcBef>
              <a:spcAft>
                <a:spcPts val="0"/>
              </a:spcAft>
              <a:buNone/>
              <a:defRPr sz="2667"/>
            </a:lvl6pPr>
            <a:lvl7pPr lvl="6" algn="l" rtl="0">
              <a:spcBef>
                <a:spcPts val="0"/>
              </a:spcBef>
              <a:spcAft>
                <a:spcPts val="0"/>
              </a:spcAft>
              <a:buNone/>
              <a:defRPr sz="2667"/>
            </a:lvl7pPr>
            <a:lvl8pPr lvl="7" algn="l" rtl="0">
              <a:spcBef>
                <a:spcPts val="0"/>
              </a:spcBef>
              <a:spcAft>
                <a:spcPts val="0"/>
              </a:spcAft>
              <a:buNone/>
              <a:defRPr sz="2667"/>
            </a:lvl8pPr>
            <a:lvl9pPr lvl="8" algn="l" rtl="0">
              <a:spcBef>
                <a:spcPts val="0"/>
              </a:spcBef>
              <a:spcAft>
                <a:spcPts val="0"/>
              </a:spcAft>
              <a:buNone/>
              <a:defRPr sz="2667"/>
            </a:lvl9pPr>
          </a:lstStyle>
          <a:p>
            <a:endParaRPr/>
          </a:p>
        </p:txBody>
      </p:sp>
      <p:sp>
        <p:nvSpPr>
          <p:cNvPr id="48" name="Google Shape;48;p13"/>
          <p:cNvSpPr txBox="1">
            <a:spLocks noGrp="1"/>
          </p:cNvSpPr>
          <p:nvPr>
            <p:ph type="subTitle" idx="8"/>
          </p:nvPr>
        </p:nvSpPr>
        <p:spPr>
          <a:xfrm>
            <a:off x="7897227" y="4855451"/>
            <a:ext cx="3174800" cy="7636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867" b="0">
                <a:solidFill>
                  <a:schemeClr val="dk2"/>
                </a:solidFill>
              </a:defRPr>
            </a:lvl1pPr>
            <a:lvl2pPr lvl="1" algn="l" rtl="0">
              <a:spcBef>
                <a:spcPts val="0"/>
              </a:spcBef>
              <a:spcAft>
                <a:spcPts val="0"/>
              </a:spcAft>
              <a:buNone/>
              <a:defRPr sz="1867" b="0">
                <a:solidFill>
                  <a:schemeClr val="dk2"/>
                </a:solidFill>
              </a:defRPr>
            </a:lvl2pPr>
            <a:lvl3pPr lvl="2" algn="l" rtl="0">
              <a:spcBef>
                <a:spcPts val="0"/>
              </a:spcBef>
              <a:spcAft>
                <a:spcPts val="0"/>
              </a:spcAft>
              <a:buNone/>
              <a:defRPr sz="1867" b="0">
                <a:solidFill>
                  <a:schemeClr val="dk2"/>
                </a:solidFill>
              </a:defRPr>
            </a:lvl3pPr>
            <a:lvl4pPr lvl="3" algn="l" rtl="0">
              <a:spcBef>
                <a:spcPts val="0"/>
              </a:spcBef>
              <a:spcAft>
                <a:spcPts val="0"/>
              </a:spcAft>
              <a:buNone/>
              <a:defRPr sz="1867" b="0">
                <a:solidFill>
                  <a:schemeClr val="dk2"/>
                </a:solidFill>
              </a:defRPr>
            </a:lvl4pPr>
            <a:lvl5pPr lvl="4" algn="l" rtl="0">
              <a:spcBef>
                <a:spcPts val="0"/>
              </a:spcBef>
              <a:spcAft>
                <a:spcPts val="0"/>
              </a:spcAft>
              <a:buNone/>
              <a:defRPr sz="1867" b="0">
                <a:solidFill>
                  <a:schemeClr val="dk2"/>
                </a:solidFill>
              </a:defRPr>
            </a:lvl5pPr>
            <a:lvl6pPr lvl="5" algn="l" rtl="0">
              <a:spcBef>
                <a:spcPts val="0"/>
              </a:spcBef>
              <a:spcAft>
                <a:spcPts val="0"/>
              </a:spcAft>
              <a:buNone/>
              <a:defRPr sz="1867" b="0">
                <a:solidFill>
                  <a:schemeClr val="dk2"/>
                </a:solidFill>
              </a:defRPr>
            </a:lvl6pPr>
            <a:lvl7pPr lvl="6" algn="l" rtl="0">
              <a:spcBef>
                <a:spcPts val="0"/>
              </a:spcBef>
              <a:spcAft>
                <a:spcPts val="0"/>
              </a:spcAft>
              <a:buNone/>
              <a:defRPr sz="1867" b="0">
                <a:solidFill>
                  <a:schemeClr val="dk2"/>
                </a:solidFill>
              </a:defRPr>
            </a:lvl7pPr>
            <a:lvl8pPr lvl="7" algn="l" rtl="0">
              <a:spcBef>
                <a:spcPts val="0"/>
              </a:spcBef>
              <a:spcAft>
                <a:spcPts val="0"/>
              </a:spcAft>
              <a:buNone/>
              <a:defRPr sz="1867" b="0">
                <a:solidFill>
                  <a:schemeClr val="dk2"/>
                </a:solidFill>
              </a:defRPr>
            </a:lvl8pPr>
            <a:lvl9pPr lvl="8" algn="l" rtl="0">
              <a:spcBef>
                <a:spcPts val="0"/>
              </a:spcBef>
              <a:spcAft>
                <a:spcPts val="0"/>
              </a:spcAft>
              <a:buNone/>
              <a:defRPr sz="1867" b="0">
                <a:solidFill>
                  <a:schemeClr val="dk2"/>
                </a:solidFill>
              </a:defRPr>
            </a:lvl9pPr>
          </a:lstStyle>
          <a:p>
            <a:endParaRPr/>
          </a:p>
        </p:txBody>
      </p:sp>
      <p:sp>
        <p:nvSpPr>
          <p:cNvPr id="49" name="Google Shape;49;p13"/>
          <p:cNvSpPr txBox="1">
            <a:spLocks noGrp="1"/>
          </p:cNvSpPr>
          <p:nvPr>
            <p:ph type="title" hasCustomPrompt="1"/>
          </p:nvPr>
        </p:nvSpPr>
        <p:spPr>
          <a:xfrm>
            <a:off x="1476304" y="2601879"/>
            <a:ext cx="13728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b="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50" name="Google Shape;50;p13"/>
          <p:cNvSpPr txBox="1">
            <a:spLocks noGrp="1"/>
          </p:cNvSpPr>
          <p:nvPr>
            <p:ph type="title" idx="9" hasCustomPrompt="1"/>
          </p:nvPr>
        </p:nvSpPr>
        <p:spPr>
          <a:xfrm>
            <a:off x="1476304" y="4758663"/>
            <a:ext cx="13728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b="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51" name="Google Shape;51;p13"/>
          <p:cNvSpPr txBox="1">
            <a:spLocks noGrp="1"/>
          </p:cNvSpPr>
          <p:nvPr>
            <p:ph type="title" idx="13" hasCustomPrompt="1"/>
          </p:nvPr>
        </p:nvSpPr>
        <p:spPr>
          <a:xfrm>
            <a:off x="6764137" y="2601879"/>
            <a:ext cx="13728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b="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52" name="Google Shape;52;p13"/>
          <p:cNvSpPr txBox="1">
            <a:spLocks noGrp="1"/>
          </p:cNvSpPr>
          <p:nvPr>
            <p:ph type="title" idx="14" hasCustomPrompt="1"/>
          </p:nvPr>
        </p:nvSpPr>
        <p:spPr>
          <a:xfrm>
            <a:off x="6764137" y="4758663"/>
            <a:ext cx="13728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b="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53" name="Google Shape;53;p13"/>
          <p:cNvSpPr txBox="1">
            <a:spLocks noGrp="1"/>
          </p:cNvSpPr>
          <p:nvPr>
            <p:ph type="title" idx="15"/>
          </p:nvPr>
        </p:nvSpPr>
        <p:spPr>
          <a:xfrm>
            <a:off x="954533" y="807533"/>
            <a:ext cx="7313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3862536287"/>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4"/>
        <p:cNvGrpSpPr/>
        <p:nvPr/>
      </p:nvGrpSpPr>
      <p:grpSpPr>
        <a:xfrm>
          <a:off x="0" y="0"/>
          <a:ext cx="0" cy="0"/>
          <a:chOff x="0" y="0"/>
          <a:chExt cx="0" cy="0"/>
        </a:xfrm>
      </p:grpSpPr>
      <p:sp>
        <p:nvSpPr>
          <p:cNvPr id="55" name="Google Shape;55;p14"/>
          <p:cNvSpPr txBox="1">
            <a:spLocks noGrp="1"/>
          </p:cNvSpPr>
          <p:nvPr>
            <p:ph type="subTitle" idx="1"/>
          </p:nvPr>
        </p:nvSpPr>
        <p:spPr>
          <a:xfrm rot="282725">
            <a:off x="1310567" y="2622913"/>
            <a:ext cx="3174731" cy="539032"/>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56" name="Google Shape;56;p14"/>
          <p:cNvSpPr txBox="1">
            <a:spLocks noGrp="1"/>
          </p:cNvSpPr>
          <p:nvPr>
            <p:ph type="subTitle" idx="2"/>
          </p:nvPr>
        </p:nvSpPr>
        <p:spPr>
          <a:xfrm rot="282799">
            <a:off x="1452696" y="3113689"/>
            <a:ext cx="2799065" cy="695955"/>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solidFill>
                  <a:schemeClr val="dk1"/>
                </a:solidFill>
              </a:defRPr>
            </a:lvl1pPr>
            <a:lvl2pPr lvl="1" algn="ctr" rtl="0">
              <a:spcBef>
                <a:spcPts val="0"/>
              </a:spcBef>
              <a:spcAft>
                <a:spcPts val="0"/>
              </a:spcAft>
              <a:buNone/>
              <a:defRPr sz="1867" b="0">
                <a:solidFill>
                  <a:schemeClr val="dk1"/>
                </a:solidFill>
              </a:defRPr>
            </a:lvl2pPr>
            <a:lvl3pPr lvl="2" algn="ctr" rtl="0">
              <a:spcBef>
                <a:spcPts val="0"/>
              </a:spcBef>
              <a:spcAft>
                <a:spcPts val="0"/>
              </a:spcAft>
              <a:buNone/>
              <a:defRPr sz="1867" b="0">
                <a:solidFill>
                  <a:schemeClr val="dk1"/>
                </a:solidFill>
              </a:defRPr>
            </a:lvl3pPr>
            <a:lvl4pPr lvl="3" algn="ctr" rtl="0">
              <a:spcBef>
                <a:spcPts val="0"/>
              </a:spcBef>
              <a:spcAft>
                <a:spcPts val="0"/>
              </a:spcAft>
              <a:buNone/>
              <a:defRPr sz="1867" b="0">
                <a:solidFill>
                  <a:schemeClr val="dk1"/>
                </a:solidFill>
              </a:defRPr>
            </a:lvl4pPr>
            <a:lvl5pPr lvl="4" algn="ctr" rtl="0">
              <a:spcBef>
                <a:spcPts val="0"/>
              </a:spcBef>
              <a:spcAft>
                <a:spcPts val="0"/>
              </a:spcAft>
              <a:buNone/>
              <a:defRPr sz="1867" b="0">
                <a:solidFill>
                  <a:schemeClr val="dk1"/>
                </a:solidFill>
              </a:defRPr>
            </a:lvl5pPr>
            <a:lvl6pPr lvl="5" algn="ctr" rtl="0">
              <a:spcBef>
                <a:spcPts val="0"/>
              </a:spcBef>
              <a:spcAft>
                <a:spcPts val="0"/>
              </a:spcAft>
              <a:buNone/>
              <a:defRPr sz="1867" b="0">
                <a:solidFill>
                  <a:schemeClr val="dk1"/>
                </a:solidFill>
              </a:defRPr>
            </a:lvl6pPr>
            <a:lvl7pPr lvl="6" algn="ctr" rtl="0">
              <a:spcBef>
                <a:spcPts val="0"/>
              </a:spcBef>
              <a:spcAft>
                <a:spcPts val="0"/>
              </a:spcAft>
              <a:buNone/>
              <a:defRPr sz="1867" b="0">
                <a:solidFill>
                  <a:schemeClr val="dk1"/>
                </a:solidFill>
              </a:defRPr>
            </a:lvl7pPr>
            <a:lvl8pPr lvl="7" algn="ctr" rtl="0">
              <a:spcBef>
                <a:spcPts val="0"/>
              </a:spcBef>
              <a:spcAft>
                <a:spcPts val="0"/>
              </a:spcAft>
              <a:buNone/>
              <a:defRPr sz="1867" b="0">
                <a:solidFill>
                  <a:schemeClr val="dk1"/>
                </a:solidFill>
              </a:defRPr>
            </a:lvl8pPr>
            <a:lvl9pPr lvl="8" algn="ctr" rtl="0">
              <a:spcBef>
                <a:spcPts val="0"/>
              </a:spcBef>
              <a:spcAft>
                <a:spcPts val="0"/>
              </a:spcAft>
              <a:buNone/>
              <a:defRPr sz="1867" b="0">
                <a:solidFill>
                  <a:schemeClr val="dk1"/>
                </a:solidFill>
              </a:defRPr>
            </a:lvl9pPr>
          </a:lstStyle>
          <a:p>
            <a:endParaRPr/>
          </a:p>
        </p:txBody>
      </p:sp>
      <p:sp>
        <p:nvSpPr>
          <p:cNvPr id="57" name="Google Shape;57;p14"/>
          <p:cNvSpPr txBox="1">
            <a:spLocks noGrp="1"/>
          </p:cNvSpPr>
          <p:nvPr>
            <p:ph type="subTitle" idx="3"/>
          </p:nvPr>
        </p:nvSpPr>
        <p:spPr>
          <a:xfrm rot="-224091">
            <a:off x="4469514" y="2514475"/>
            <a:ext cx="3174743" cy="539151"/>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58" name="Google Shape;58;p14"/>
          <p:cNvSpPr txBox="1">
            <a:spLocks noGrp="1"/>
          </p:cNvSpPr>
          <p:nvPr>
            <p:ph type="subTitle" idx="4"/>
          </p:nvPr>
        </p:nvSpPr>
        <p:spPr>
          <a:xfrm rot="-224172">
            <a:off x="4706096" y="3007628"/>
            <a:ext cx="2799149" cy="695869"/>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solidFill>
                  <a:schemeClr val="dk1"/>
                </a:solidFill>
              </a:defRPr>
            </a:lvl1pPr>
            <a:lvl2pPr lvl="1" algn="ctr" rtl="0">
              <a:spcBef>
                <a:spcPts val="0"/>
              </a:spcBef>
              <a:spcAft>
                <a:spcPts val="0"/>
              </a:spcAft>
              <a:buNone/>
              <a:defRPr sz="1867" b="0">
                <a:solidFill>
                  <a:schemeClr val="dk1"/>
                </a:solidFill>
              </a:defRPr>
            </a:lvl2pPr>
            <a:lvl3pPr lvl="2" algn="ctr" rtl="0">
              <a:spcBef>
                <a:spcPts val="0"/>
              </a:spcBef>
              <a:spcAft>
                <a:spcPts val="0"/>
              </a:spcAft>
              <a:buNone/>
              <a:defRPr sz="1867" b="0">
                <a:solidFill>
                  <a:schemeClr val="dk1"/>
                </a:solidFill>
              </a:defRPr>
            </a:lvl3pPr>
            <a:lvl4pPr lvl="3" algn="ctr" rtl="0">
              <a:spcBef>
                <a:spcPts val="0"/>
              </a:spcBef>
              <a:spcAft>
                <a:spcPts val="0"/>
              </a:spcAft>
              <a:buNone/>
              <a:defRPr sz="1867" b="0">
                <a:solidFill>
                  <a:schemeClr val="dk1"/>
                </a:solidFill>
              </a:defRPr>
            </a:lvl4pPr>
            <a:lvl5pPr lvl="4" algn="ctr" rtl="0">
              <a:spcBef>
                <a:spcPts val="0"/>
              </a:spcBef>
              <a:spcAft>
                <a:spcPts val="0"/>
              </a:spcAft>
              <a:buNone/>
              <a:defRPr sz="1867" b="0">
                <a:solidFill>
                  <a:schemeClr val="dk1"/>
                </a:solidFill>
              </a:defRPr>
            </a:lvl5pPr>
            <a:lvl6pPr lvl="5" algn="ctr" rtl="0">
              <a:spcBef>
                <a:spcPts val="0"/>
              </a:spcBef>
              <a:spcAft>
                <a:spcPts val="0"/>
              </a:spcAft>
              <a:buNone/>
              <a:defRPr sz="1867" b="0">
                <a:solidFill>
                  <a:schemeClr val="dk1"/>
                </a:solidFill>
              </a:defRPr>
            </a:lvl6pPr>
            <a:lvl7pPr lvl="6" algn="ctr" rtl="0">
              <a:spcBef>
                <a:spcPts val="0"/>
              </a:spcBef>
              <a:spcAft>
                <a:spcPts val="0"/>
              </a:spcAft>
              <a:buNone/>
              <a:defRPr sz="1867" b="0">
                <a:solidFill>
                  <a:schemeClr val="dk1"/>
                </a:solidFill>
              </a:defRPr>
            </a:lvl7pPr>
            <a:lvl8pPr lvl="7" algn="ctr" rtl="0">
              <a:spcBef>
                <a:spcPts val="0"/>
              </a:spcBef>
              <a:spcAft>
                <a:spcPts val="0"/>
              </a:spcAft>
              <a:buNone/>
              <a:defRPr sz="1867" b="0">
                <a:solidFill>
                  <a:schemeClr val="dk1"/>
                </a:solidFill>
              </a:defRPr>
            </a:lvl8pPr>
            <a:lvl9pPr lvl="8" algn="ctr" rtl="0">
              <a:spcBef>
                <a:spcPts val="0"/>
              </a:spcBef>
              <a:spcAft>
                <a:spcPts val="0"/>
              </a:spcAft>
              <a:buNone/>
              <a:defRPr sz="1867" b="0">
                <a:solidFill>
                  <a:schemeClr val="dk1"/>
                </a:solidFill>
              </a:defRPr>
            </a:lvl9pPr>
          </a:lstStyle>
          <a:p>
            <a:endParaRPr/>
          </a:p>
        </p:txBody>
      </p:sp>
      <p:sp>
        <p:nvSpPr>
          <p:cNvPr id="59" name="Google Shape;59;p14"/>
          <p:cNvSpPr txBox="1">
            <a:spLocks noGrp="1"/>
          </p:cNvSpPr>
          <p:nvPr>
            <p:ph type="subTitle" idx="5"/>
          </p:nvPr>
        </p:nvSpPr>
        <p:spPr>
          <a:xfrm>
            <a:off x="7650369" y="2418200"/>
            <a:ext cx="3174800" cy="53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60" name="Google Shape;60;p14"/>
          <p:cNvSpPr txBox="1">
            <a:spLocks noGrp="1"/>
          </p:cNvSpPr>
          <p:nvPr>
            <p:ph type="subTitle" idx="6"/>
          </p:nvPr>
        </p:nvSpPr>
        <p:spPr>
          <a:xfrm>
            <a:off x="7838169" y="2907467"/>
            <a:ext cx="2799200" cy="69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solidFill>
                  <a:schemeClr val="dk1"/>
                </a:solidFill>
              </a:defRPr>
            </a:lvl1pPr>
            <a:lvl2pPr lvl="1" algn="ctr" rtl="0">
              <a:spcBef>
                <a:spcPts val="0"/>
              </a:spcBef>
              <a:spcAft>
                <a:spcPts val="0"/>
              </a:spcAft>
              <a:buNone/>
              <a:defRPr sz="1867" b="0">
                <a:solidFill>
                  <a:schemeClr val="dk1"/>
                </a:solidFill>
              </a:defRPr>
            </a:lvl2pPr>
            <a:lvl3pPr lvl="2" algn="ctr" rtl="0">
              <a:spcBef>
                <a:spcPts val="0"/>
              </a:spcBef>
              <a:spcAft>
                <a:spcPts val="0"/>
              </a:spcAft>
              <a:buNone/>
              <a:defRPr sz="1867" b="0">
                <a:solidFill>
                  <a:schemeClr val="dk1"/>
                </a:solidFill>
              </a:defRPr>
            </a:lvl3pPr>
            <a:lvl4pPr lvl="3" algn="ctr" rtl="0">
              <a:spcBef>
                <a:spcPts val="0"/>
              </a:spcBef>
              <a:spcAft>
                <a:spcPts val="0"/>
              </a:spcAft>
              <a:buNone/>
              <a:defRPr sz="1867" b="0">
                <a:solidFill>
                  <a:schemeClr val="dk1"/>
                </a:solidFill>
              </a:defRPr>
            </a:lvl4pPr>
            <a:lvl5pPr lvl="4" algn="ctr" rtl="0">
              <a:spcBef>
                <a:spcPts val="0"/>
              </a:spcBef>
              <a:spcAft>
                <a:spcPts val="0"/>
              </a:spcAft>
              <a:buNone/>
              <a:defRPr sz="1867" b="0">
                <a:solidFill>
                  <a:schemeClr val="dk1"/>
                </a:solidFill>
              </a:defRPr>
            </a:lvl5pPr>
            <a:lvl6pPr lvl="5" algn="ctr" rtl="0">
              <a:spcBef>
                <a:spcPts val="0"/>
              </a:spcBef>
              <a:spcAft>
                <a:spcPts val="0"/>
              </a:spcAft>
              <a:buNone/>
              <a:defRPr sz="1867" b="0">
                <a:solidFill>
                  <a:schemeClr val="dk1"/>
                </a:solidFill>
              </a:defRPr>
            </a:lvl6pPr>
            <a:lvl7pPr lvl="6" algn="ctr" rtl="0">
              <a:spcBef>
                <a:spcPts val="0"/>
              </a:spcBef>
              <a:spcAft>
                <a:spcPts val="0"/>
              </a:spcAft>
              <a:buNone/>
              <a:defRPr sz="1867" b="0">
                <a:solidFill>
                  <a:schemeClr val="dk1"/>
                </a:solidFill>
              </a:defRPr>
            </a:lvl7pPr>
            <a:lvl8pPr lvl="7" algn="ctr" rtl="0">
              <a:spcBef>
                <a:spcPts val="0"/>
              </a:spcBef>
              <a:spcAft>
                <a:spcPts val="0"/>
              </a:spcAft>
              <a:buNone/>
              <a:defRPr sz="1867" b="0">
                <a:solidFill>
                  <a:schemeClr val="dk1"/>
                </a:solidFill>
              </a:defRPr>
            </a:lvl8pPr>
            <a:lvl9pPr lvl="8" algn="ctr" rtl="0">
              <a:spcBef>
                <a:spcPts val="0"/>
              </a:spcBef>
              <a:spcAft>
                <a:spcPts val="0"/>
              </a:spcAft>
              <a:buNone/>
              <a:defRPr sz="1867" b="0">
                <a:solidFill>
                  <a:schemeClr val="dk1"/>
                </a:solidFill>
              </a:defRPr>
            </a:lvl9pPr>
          </a:lstStyle>
          <a:p>
            <a:endParaRPr/>
          </a:p>
        </p:txBody>
      </p:sp>
      <p:sp>
        <p:nvSpPr>
          <p:cNvPr id="61" name="Google Shape;61;p14"/>
          <p:cNvSpPr txBox="1">
            <a:spLocks noGrp="1"/>
          </p:cNvSpPr>
          <p:nvPr>
            <p:ph type="subTitle" idx="7"/>
          </p:nvPr>
        </p:nvSpPr>
        <p:spPr>
          <a:xfrm rot="-189372">
            <a:off x="1303376" y="4912767"/>
            <a:ext cx="3174816" cy="539213"/>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62" name="Google Shape;62;p14"/>
          <p:cNvSpPr txBox="1">
            <a:spLocks noGrp="1"/>
          </p:cNvSpPr>
          <p:nvPr>
            <p:ph type="subTitle" idx="8"/>
          </p:nvPr>
        </p:nvSpPr>
        <p:spPr>
          <a:xfrm rot="-189236">
            <a:off x="1526267" y="5416133"/>
            <a:ext cx="2799040" cy="69586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solidFill>
                  <a:schemeClr val="dk1"/>
                </a:solidFill>
              </a:defRPr>
            </a:lvl1pPr>
            <a:lvl2pPr lvl="1" algn="ctr" rtl="0">
              <a:spcBef>
                <a:spcPts val="0"/>
              </a:spcBef>
              <a:spcAft>
                <a:spcPts val="0"/>
              </a:spcAft>
              <a:buNone/>
              <a:defRPr sz="1867" b="0">
                <a:solidFill>
                  <a:schemeClr val="dk1"/>
                </a:solidFill>
              </a:defRPr>
            </a:lvl2pPr>
            <a:lvl3pPr lvl="2" algn="ctr" rtl="0">
              <a:spcBef>
                <a:spcPts val="0"/>
              </a:spcBef>
              <a:spcAft>
                <a:spcPts val="0"/>
              </a:spcAft>
              <a:buNone/>
              <a:defRPr sz="1867" b="0">
                <a:solidFill>
                  <a:schemeClr val="dk1"/>
                </a:solidFill>
              </a:defRPr>
            </a:lvl3pPr>
            <a:lvl4pPr lvl="3" algn="ctr" rtl="0">
              <a:spcBef>
                <a:spcPts val="0"/>
              </a:spcBef>
              <a:spcAft>
                <a:spcPts val="0"/>
              </a:spcAft>
              <a:buNone/>
              <a:defRPr sz="1867" b="0">
                <a:solidFill>
                  <a:schemeClr val="dk1"/>
                </a:solidFill>
              </a:defRPr>
            </a:lvl4pPr>
            <a:lvl5pPr lvl="4" algn="ctr" rtl="0">
              <a:spcBef>
                <a:spcPts val="0"/>
              </a:spcBef>
              <a:spcAft>
                <a:spcPts val="0"/>
              </a:spcAft>
              <a:buNone/>
              <a:defRPr sz="1867" b="0">
                <a:solidFill>
                  <a:schemeClr val="dk1"/>
                </a:solidFill>
              </a:defRPr>
            </a:lvl5pPr>
            <a:lvl6pPr lvl="5" algn="ctr" rtl="0">
              <a:spcBef>
                <a:spcPts val="0"/>
              </a:spcBef>
              <a:spcAft>
                <a:spcPts val="0"/>
              </a:spcAft>
              <a:buNone/>
              <a:defRPr sz="1867" b="0">
                <a:solidFill>
                  <a:schemeClr val="dk1"/>
                </a:solidFill>
              </a:defRPr>
            </a:lvl6pPr>
            <a:lvl7pPr lvl="6" algn="ctr" rtl="0">
              <a:spcBef>
                <a:spcPts val="0"/>
              </a:spcBef>
              <a:spcAft>
                <a:spcPts val="0"/>
              </a:spcAft>
              <a:buNone/>
              <a:defRPr sz="1867" b="0">
                <a:solidFill>
                  <a:schemeClr val="dk1"/>
                </a:solidFill>
              </a:defRPr>
            </a:lvl7pPr>
            <a:lvl8pPr lvl="7" algn="ctr" rtl="0">
              <a:spcBef>
                <a:spcPts val="0"/>
              </a:spcBef>
              <a:spcAft>
                <a:spcPts val="0"/>
              </a:spcAft>
              <a:buNone/>
              <a:defRPr sz="1867" b="0">
                <a:solidFill>
                  <a:schemeClr val="dk1"/>
                </a:solidFill>
              </a:defRPr>
            </a:lvl8pPr>
            <a:lvl9pPr lvl="8" algn="ctr" rtl="0">
              <a:spcBef>
                <a:spcPts val="0"/>
              </a:spcBef>
              <a:spcAft>
                <a:spcPts val="0"/>
              </a:spcAft>
              <a:buNone/>
              <a:defRPr sz="1867" b="0">
                <a:solidFill>
                  <a:schemeClr val="dk1"/>
                </a:solidFill>
              </a:defRPr>
            </a:lvl9pPr>
          </a:lstStyle>
          <a:p>
            <a:endParaRPr/>
          </a:p>
        </p:txBody>
      </p:sp>
      <p:sp>
        <p:nvSpPr>
          <p:cNvPr id="63" name="Google Shape;63;p14"/>
          <p:cNvSpPr txBox="1">
            <a:spLocks noGrp="1"/>
          </p:cNvSpPr>
          <p:nvPr>
            <p:ph type="subTitle" idx="9"/>
          </p:nvPr>
        </p:nvSpPr>
        <p:spPr>
          <a:xfrm>
            <a:off x="4474039" y="4924833"/>
            <a:ext cx="3174800" cy="53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64" name="Google Shape;64;p14"/>
          <p:cNvSpPr txBox="1">
            <a:spLocks noGrp="1"/>
          </p:cNvSpPr>
          <p:nvPr>
            <p:ph type="subTitle" idx="13"/>
          </p:nvPr>
        </p:nvSpPr>
        <p:spPr>
          <a:xfrm>
            <a:off x="4663372" y="5414667"/>
            <a:ext cx="2799200" cy="69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solidFill>
                  <a:schemeClr val="dk1"/>
                </a:solidFill>
              </a:defRPr>
            </a:lvl1pPr>
            <a:lvl2pPr lvl="1" algn="ctr" rtl="0">
              <a:spcBef>
                <a:spcPts val="0"/>
              </a:spcBef>
              <a:spcAft>
                <a:spcPts val="0"/>
              </a:spcAft>
              <a:buNone/>
              <a:defRPr sz="1867" b="0">
                <a:solidFill>
                  <a:schemeClr val="dk1"/>
                </a:solidFill>
              </a:defRPr>
            </a:lvl2pPr>
            <a:lvl3pPr lvl="2" algn="ctr" rtl="0">
              <a:spcBef>
                <a:spcPts val="0"/>
              </a:spcBef>
              <a:spcAft>
                <a:spcPts val="0"/>
              </a:spcAft>
              <a:buNone/>
              <a:defRPr sz="1867" b="0">
                <a:solidFill>
                  <a:schemeClr val="dk1"/>
                </a:solidFill>
              </a:defRPr>
            </a:lvl3pPr>
            <a:lvl4pPr lvl="3" algn="ctr" rtl="0">
              <a:spcBef>
                <a:spcPts val="0"/>
              </a:spcBef>
              <a:spcAft>
                <a:spcPts val="0"/>
              </a:spcAft>
              <a:buNone/>
              <a:defRPr sz="1867" b="0">
                <a:solidFill>
                  <a:schemeClr val="dk1"/>
                </a:solidFill>
              </a:defRPr>
            </a:lvl4pPr>
            <a:lvl5pPr lvl="4" algn="ctr" rtl="0">
              <a:spcBef>
                <a:spcPts val="0"/>
              </a:spcBef>
              <a:spcAft>
                <a:spcPts val="0"/>
              </a:spcAft>
              <a:buNone/>
              <a:defRPr sz="1867" b="0">
                <a:solidFill>
                  <a:schemeClr val="dk1"/>
                </a:solidFill>
              </a:defRPr>
            </a:lvl5pPr>
            <a:lvl6pPr lvl="5" algn="ctr" rtl="0">
              <a:spcBef>
                <a:spcPts val="0"/>
              </a:spcBef>
              <a:spcAft>
                <a:spcPts val="0"/>
              </a:spcAft>
              <a:buNone/>
              <a:defRPr sz="1867" b="0">
                <a:solidFill>
                  <a:schemeClr val="dk1"/>
                </a:solidFill>
              </a:defRPr>
            </a:lvl6pPr>
            <a:lvl7pPr lvl="6" algn="ctr" rtl="0">
              <a:spcBef>
                <a:spcPts val="0"/>
              </a:spcBef>
              <a:spcAft>
                <a:spcPts val="0"/>
              </a:spcAft>
              <a:buNone/>
              <a:defRPr sz="1867" b="0">
                <a:solidFill>
                  <a:schemeClr val="dk1"/>
                </a:solidFill>
              </a:defRPr>
            </a:lvl7pPr>
            <a:lvl8pPr lvl="7" algn="ctr" rtl="0">
              <a:spcBef>
                <a:spcPts val="0"/>
              </a:spcBef>
              <a:spcAft>
                <a:spcPts val="0"/>
              </a:spcAft>
              <a:buNone/>
              <a:defRPr sz="1867" b="0">
                <a:solidFill>
                  <a:schemeClr val="dk1"/>
                </a:solidFill>
              </a:defRPr>
            </a:lvl8pPr>
            <a:lvl9pPr lvl="8" algn="ctr" rtl="0">
              <a:spcBef>
                <a:spcPts val="0"/>
              </a:spcBef>
              <a:spcAft>
                <a:spcPts val="0"/>
              </a:spcAft>
              <a:buNone/>
              <a:defRPr sz="1867" b="0">
                <a:solidFill>
                  <a:schemeClr val="dk1"/>
                </a:solidFill>
              </a:defRPr>
            </a:lvl9pPr>
          </a:lstStyle>
          <a:p>
            <a:endParaRPr/>
          </a:p>
        </p:txBody>
      </p:sp>
      <p:sp>
        <p:nvSpPr>
          <p:cNvPr id="65" name="Google Shape;65;p14"/>
          <p:cNvSpPr txBox="1">
            <a:spLocks noGrp="1"/>
          </p:cNvSpPr>
          <p:nvPr>
            <p:ph type="subTitle" idx="14"/>
          </p:nvPr>
        </p:nvSpPr>
        <p:spPr>
          <a:xfrm rot="208906">
            <a:off x="7648802" y="4912667"/>
            <a:ext cx="3174660" cy="539399"/>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66" name="Google Shape;66;p14"/>
          <p:cNvSpPr txBox="1">
            <a:spLocks noGrp="1"/>
          </p:cNvSpPr>
          <p:nvPr>
            <p:ph type="subTitle" idx="15"/>
          </p:nvPr>
        </p:nvSpPr>
        <p:spPr>
          <a:xfrm rot="208911">
            <a:off x="7792133" y="5413294"/>
            <a:ext cx="2799167" cy="696092"/>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solidFill>
                  <a:schemeClr val="dk1"/>
                </a:solidFill>
              </a:defRPr>
            </a:lvl1pPr>
            <a:lvl2pPr lvl="1" algn="ctr" rtl="0">
              <a:spcBef>
                <a:spcPts val="0"/>
              </a:spcBef>
              <a:spcAft>
                <a:spcPts val="0"/>
              </a:spcAft>
              <a:buNone/>
              <a:defRPr sz="1867" b="0">
                <a:solidFill>
                  <a:schemeClr val="dk1"/>
                </a:solidFill>
              </a:defRPr>
            </a:lvl2pPr>
            <a:lvl3pPr lvl="2" algn="ctr" rtl="0">
              <a:spcBef>
                <a:spcPts val="0"/>
              </a:spcBef>
              <a:spcAft>
                <a:spcPts val="0"/>
              </a:spcAft>
              <a:buNone/>
              <a:defRPr sz="1867" b="0">
                <a:solidFill>
                  <a:schemeClr val="dk1"/>
                </a:solidFill>
              </a:defRPr>
            </a:lvl3pPr>
            <a:lvl4pPr lvl="3" algn="ctr" rtl="0">
              <a:spcBef>
                <a:spcPts val="0"/>
              </a:spcBef>
              <a:spcAft>
                <a:spcPts val="0"/>
              </a:spcAft>
              <a:buNone/>
              <a:defRPr sz="1867" b="0">
                <a:solidFill>
                  <a:schemeClr val="dk1"/>
                </a:solidFill>
              </a:defRPr>
            </a:lvl4pPr>
            <a:lvl5pPr lvl="4" algn="ctr" rtl="0">
              <a:spcBef>
                <a:spcPts val="0"/>
              </a:spcBef>
              <a:spcAft>
                <a:spcPts val="0"/>
              </a:spcAft>
              <a:buNone/>
              <a:defRPr sz="1867" b="0">
                <a:solidFill>
                  <a:schemeClr val="dk1"/>
                </a:solidFill>
              </a:defRPr>
            </a:lvl5pPr>
            <a:lvl6pPr lvl="5" algn="ctr" rtl="0">
              <a:spcBef>
                <a:spcPts val="0"/>
              </a:spcBef>
              <a:spcAft>
                <a:spcPts val="0"/>
              </a:spcAft>
              <a:buNone/>
              <a:defRPr sz="1867" b="0">
                <a:solidFill>
                  <a:schemeClr val="dk1"/>
                </a:solidFill>
              </a:defRPr>
            </a:lvl6pPr>
            <a:lvl7pPr lvl="6" algn="ctr" rtl="0">
              <a:spcBef>
                <a:spcPts val="0"/>
              </a:spcBef>
              <a:spcAft>
                <a:spcPts val="0"/>
              </a:spcAft>
              <a:buNone/>
              <a:defRPr sz="1867" b="0">
                <a:solidFill>
                  <a:schemeClr val="dk1"/>
                </a:solidFill>
              </a:defRPr>
            </a:lvl7pPr>
            <a:lvl8pPr lvl="7" algn="ctr" rtl="0">
              <a:spcBef>
                <a:spcPts val="0"/>
              </a:spcBef>
              <a:spcAft>
                <a:spcPts val="0"/>
              </a:spcAft>
              <a:buNone/>
              <a:defRPr sz="1867" b="0">
                <a:solidFill>
                  <a:schemeClr val="dk1"/>
                </a:solidFill>
              </a:defRPr>
            </a:lvl8pPr>
            <a:lvl9pPr lvl="8" algn="ctr" rtl="0">
              <a:spcBef>
                <a:spcPts val="0"/>
              </a:spcBef>
              <a:spcAft>
                <a:spcPts val="0"/>
              </a:spcAft>
              <a:buNone/>
              <a:defRPr sz="1867" b="0">
                <a:solidFill>
                  <a:schemeClr val="dk1"/>
                </a:solidFill>
              </a:defRPr>
            </a:lvl9pPr>
          </a:lstStyle>
          <a:p>
            <a:endParaRPr/>
          </a:p>
        </p:txBody>
      </p:sp>
      <p:grpSp>
        <p:nvGrpSpPr>
          <p:cNvPr id="67" name="Google Shape;67;p14"/>
          <p:cNvGrpSpPr/>
          <p:nvPr/>
        </p:nvGrpSpPr>
        <p:grpSpPr>
          <a:xfrm>
            <a:off x="8693734" y="6322745"/>
            <a:ext cx="600431" cy="599847"/>
            <a:chOff x="4887569" y="4595026"/>
            <a:chExt cx="381145" cy="381032"/>
          </a:xfrm>
        </p:grpSpPr>
        <p:sp>
          <p:nvSpPr>
            <p:cNvPr id="68" name="Google Shape;68;p14"/>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9" name="Google Shape;69;p14"/>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0" name="Google Shape;70;p14"/>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1" name="Google Shape;71;p14"/>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2" name="Google Shape;72;p14"/>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3" name="Google Shape;73;p14"/>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4" name="Google Shape;74;p14"/>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5" name="Google Shape;75;p14"/>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6" name="Google Shape;76;p14"/>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7" name="Google Shape;77;p14"/>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8" name="Google Shape;78;p14"/>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9" name="Google Shape;79;p14"/>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0" name="Google Shape;80;p14"/>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1" name="Google Shape;81;p14"/>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2" name="Google Shape;82;p14"/>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3" name="Google Shape;83;p14"/>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4" name="Google Shape;84;p14"/>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5" name="Google Shape;85;p14"/>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6" name="Google Shape;86;p14"/>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7" name="Google Shape;87;p14"/>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8" name="Google Shape;88;p14"/>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grpSp>
      <p:sp>
        <p:nvSpPr>
          <p:cNvPr id="89" name="Google Shape;89;p14"/>
          <p:cNvSpPr txBox="1">
            <a:spLocks noGrp="1"/>
          </p:cNvSpPr>
          <p:nvPr>
            <p:ph type="title"/>
          </p:nvPr>
        </p:nvSpPr>
        <p:spPr>
          <a:xfrm>
            <a:off x="936400" y="806967"/>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1488305551"/>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954533" y="807531"/>
            <a:ext cx="1069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198865315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17"/>
        <p:cNvGrpSpPr/>
        <p:nvPr/>
      </p:nvGrpSpPr>
      <p:grpSpPr>
        <a:xfrm>
          <a:off x="0" y="0"/>
          <a:ext cx="0" cy="0"/>
          <a:chOff x="0" y="0"/>
          <a:chExt cx="0" cy="0"/>
        </a:xfrm>
      </p:grpSpPr>
      <p:sp>
        <p:nvSpPr>
          <p:cNvPr id="118" name="Google Shape;118;p19"/>
          <p:cNvSpPr txBox="1">
            <a:spLocks noGrp="1"/>
          </p:cNvSpPr>
          <p:nvPr>
            <p:ph type="body" idx="1"/>
          </p:nvPr>
        </p:nvSpPr>
        <p:spPr>
          <a:xfrm rot="-367551">
            <a:off x="6383725" y="3353297"/>
            <a:ext cx="3459756" cy="1515441"/>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Clr>
                <a:schemeClr val="accent3"/>
              </a:buClr>
              <a:buSzPts val="1400"/>
              <a:buFont typeface="Montserrat"/>
              <a:buChar char="●"/>
              <a:defRPr/>
            </a:lvl1pPr>
            <a:lvl2pPr marL="1219170" lvl="1" indent="-423323" rtl="0">
              <a:spcBef>
                <a:spcPts val="0"/>
              </a:spcBef>
              <a:spcAft>
                <a:spcPts val="0"/>
              </a:spcAft>
              <a:buClr>
                <a:schemeClr val="dk2"/>
              </a:buClr>
              <a:buSzPts val="1400"/>
              <a:buFont typeface="Montserrat"/>
              <a:buChar char="○"/>
              <a:defRPr/>
            </a:lvl2pPr>
            <a:lvl3pPr marL="1828754" lvl="2" indent="-423323" rtl="0">
              <a:spcBef>
                <a:spcPts val="0"/>
              </a:spcBef>
              <a:spcAft>
                <a:spcPts val="0"/>
              </a:spcAft>
              <a:buClr>
                <a:schemeClr val="dk2"/>
              </a:buClr>
              <a:buSzPts val="1400"/>
              <a:buFont typeface="Montserrat"/>
              <a:buChar char="■"/>
              <a:defRPr/>
            </a:lvl3pPr>
            <a:lvl4pPr marL="2438339" lvl="3" indent="-423323" rtl="0">
              <a:spcBef>
                <a:spcPts val="0"/>
              </a:spcBef>
              <a:spcAft>
                <a:spcPts val="0"/>
              </a:spcAft>
              <a:buClr>
                <a:schemeClr val="dk2"/>
              </a:buClr>
              <a:buSzPts val="1400"/>
              <a:buFont typeface="Montserrat"/>
              <a:buChar char="●"/>
              <a:defRPr/>
            </a:lvl4pPr>
            <a:lvl5pPr marL="3047924" lvl="4" indent="-423323" rtl="0">
              <a:spcBef>
                <a:spcPts val="0"/>
              </a:spcBef>
              <a:spcAft>
                <a:spcPts val="0"/>
              </a:spcAft>
              <a:buClr>
                <a:schemeClr val="dk2"/>
              </a:buClr>
              <a:buSzPts val="1400"/>
              <a:buFont typeface="Montserrat"/>
              <a:buChar char="○"/>
              <a:defRPr/>
            </a:lvl5pPr>
            <a:lvl6pPr marL="3657509" lvl="5" indent="-423323" rtl="0">
              <a:spcBef>
                <a:spcPts val="0"/>
              </a:spcBef>
              <a:spcAft>
                <a:spcPts val="0"/>
              </a:spcAft>
              <a:buClr>
                <a:schemeClr val="dk2"/>
              </a:buClr>
              <a:buSzPts val="1400"/>
              <a:buFont typeface="Montserrat"/>
              <a:buChar char="■"/>
              <a:defRPr/>
            </a:lvl6pPr>
            <a:lvl7pPr marL="4267093" lvl="6" indent="-423323" rtl="0">
              <a:spcBef>
                <a:spcPts val="0"/>
              </a:spcBef>
              <a:spcAft>
                <a:spcPts val="0"/>
              </a:spcAft>
              <a:buClr>
                <a:schemeClr val="dk2"/>
              </a:buClr>
              <a:buSzPts val="1400"/>
              <a:buFont typeface="Montserrat"/>
              <a:buChar char="●"/>
              <a:defRPr/>
            </a:lvl7pPr>
            <a:lvl8pPr marL="4876678" lvl="7" indent="-423323" rtl="0">
              <a:spcBef>
                <a:spcPts val="0"/>
              </a:spcBef>
              <a:spcAft>
                <a:spcPts val="0"/>
              </a:spcAft>
              <a:buClr>
                <a:schemeClr val="dk2"/>
              </a:buClr>
              <a:buSzPts val="1400"/>
              <a:buFont typeface="Montserrat"/>
              <a:buChar char="○"/>
              <a:defRPr/>
            </a:lvl8pPr>
            <a:lvl9pPr marL="5486263" lvl="8" indent="-423323" rtl="0">
              <a:spcBef>
                <a:spcPts val="0"/>
              </a:spcBef>
              <a:spcAft>
                <a:spcPts val="0"/>
              </a:spcAft>
              <a:buClr>
                <a:schemeClr val="dk2"/>
              </a:buClr>
              <a:buSzPts val="1400"/>
              <a:buFont typeface="Montserrat"/>
              <a:buChar char="■"/>
              <a:defRPr/>
            </a:lvl9pPr>
          </a:lstStyle>
          <a:p>
            <a:endParaRPr/>
          </a:p>
        </p:txBody>
      </p:sp>
      <p:sp>
        <p:nvSpPr>
          <p:cNvPr id="119" name="Google Shape;119;p19"/>
          <p:cNvSpPr txBox="1">
            <a:spLocks noGrp="1"/>
          </p:cNvSpPr>
          <p:nvPr>
            <p:ph type="title"/>
          </p:nvPr>
        </p:nvSpPr>
        <p:spPr>
          <a:xfrm rot="-367475">
            <a:off x="6324874" y="2706023"/>
            <a:ext cx="3404231" cy="67748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3189735970"/>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936400" y="806967"/>
            <a:ext cx="570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
        <p:nvSpPr>
          <p:cNvPr id="122" name="Google Shape;122;p20"/>
          <p:cNvSpPr txBox="1">
            <a:spLocks noGrp="1"/>
          </p:cNvSpPr>
          <p:nvPr>
            <p:ph type="body" idx="1"/>
          </p:nvPr>
        </p:nvSpPr>
        <p:spPr>
          <a:xfrm>
            <a:off x="6600800" y="1944133"/>
            <a:ext cx="3958800" cy="3854000"/>
          </a:xfrm>
          <a:prstGeom prst="rect">
            <a:avLst/>
          </a:prstGeom>
        </p:spPr>
        <p:txBody>
          <a:bodyPr spcFirstLastPara="1" wrap="square" lIns="91425" tIns="91425" rIns="91425" bIns="91425" anchor="t" anchorCtr="0">
            <a:noAutofit/>
          </a:bodyPr>
          <a:lstStyle>
            <a:lvl1pPr marL="609585" lvl="0" indent="-423323" algn="l" rtl="0">
              <a:lnSpc>
                <a:spcPct val="100000"/>
              </a:lnSpc>
              <a:spcBef>
                <a:spcPts val="0"/>
              </a:spcBef>
              <a:spcAft>
                <a:spcPts val="0"/>
              </a:spcAft>
              <a:buClr>
                <a:srgbClr val="41294A"/>
              </a:buClr>
              <a:buSzPts val="1400"/>
              <a:buFont typeface="Montserrat"/>
              <a:buChar char="●"/>
              <a:defRPr/>
            </a:lvl1pPr>
            <a:lvl2pPr marL="1219170" lvl="1" indent="-423323" algn="l" rtl="0">
              <a:spcBef>
                <a:spcPts val="0"/>
              </a:spcBef>
              <a:spcAft>
                <a:spcPts val="0"/>
              </a:spcAft>
              <a:buClr>
                <a:schemeClr val="dk2"/>
              </a:buClr>
              <a:buSzPts val="1400"/>
              <a:buFont typeface="Montserrat"/>
              <a:buChar char="○"/>
              <a:defRPr/>
            </a:lvl2pPr>
            <a:lvl3pPr marL="1828754" lvl="2" indent="-423323" algn="l" rtl="0">
              <a:spcBef>
                <a:spcPts val="0"/>
              </a:spcBef>
              <a:spcAft>
                <a:spcPts val="0"/>
              </a:spcAft>
              <a:buClr>
                <a:schemeClr val="dk2"/>
              </a:buClr>
              <a:buSzPts val="1400"/>
              <a:buFont typeface="Montserrat"/>
              <a:buChar char="■"/>
              <a:defRPr/>
            </a:lvl3pPr>
            <a:lvl4pPr marL="2438339" lvl="3" indent="-423323" algn="l" rtl="0">
              <a:spcBef>
                <a:spcPts val="0"/>
              </a:spcBef>
              <a:spcAft>
                <a:spcPts val="0"/>
              </a:spcAft>
              <a:buClr>
                <a:schemeClr val="dk2"/>
              </a:buClr>
              <a:buSzPts val="1400"/>
              <a:buFont typeface="Montserrat"/>
              <a:buChar char="●"/>
              <a:defRPr/>
            </a:lvl4pPr>
            <a:lvl5pPr marL="3047924" lvl="4" indent="-423323" algn="l" rtl="0">
              <a:spcBef>
                <a:spcPts val="0"/>
              </a:spcBef>
              <a:spcAft>
                <a:spcPts val="0"/>
              </a:spcAft>
              <a:buClr>
                <a:schemeClr val="dk2"/>
              </a:buClr>
              <a:buSzPts val="1400"/>
              <a:buFont typeface="Montserrat"/>
              <a:buChar char="○"/>
              <a:defRPr/>
            </a:lvl5pPr>
            <a:lvl6pPr marL="3657509" lvl="5" indent="-423323" algn="l" rtl="0">
              <a:spcBef>
                <a:spcPts val="0"/>
              </a:spcBef>
              <a:spcAft>
                <a:spcPts val="0"/>
              </a:spcAft>
              <a:buClr>
                <a:schemeClr val="dk2"/>
              </a:buClr>
              <a:buSzPts val="1400"/>
              <a:buFont typeface="Montserrat"/>
              <a:buChar char="■"/>
              <a:defRPr/>
            </a:lvl6pPr>
            <a:lvl7pPr marL="4267093" lvl="6" indent="-423323" algn="l" rtl="0">
              <a:spcBef>
                <a:spcPts val="0"/>
              </a:spcBef>
              <a:spcAft>
                <a:spcPts val="0"/>
              </a:spcAft>
              <a:buClr>
                <a:schemeClr val="dk2"/>
              </a:buClr>
              <a:buSzPts val="1400"/>
              <a:buFont typeface="Montserrat"/>
              <a:buChar char="●"/>
              <a:defRPr/>
            </a:lvl7pPr>
            <a:lvl8pPr marL="4876678" lvl="7" indent="-423323" algn="l" rtl="0">
              <a:spcBef>
                <a:spcPts val="0"/>
              </a:spcBef>
              <a:spcAft>
                <a:spcPts val="0"/>
              </a:spcAft>
              <a:buClr>
                <a:schemeClr val="dk2"/>
              </a:buClr>
              <a:buSzPts val="1400"/>
              <a:buFont typeface="Montserrat"/>
              <a:buChar char="○"/>
              <a:defRPr/>
            </a:lvl8pPr>
            <a:lvl9pPr marL="5486263" lvl="8" indent="-423323" algn="l" rtl="0">
              <a:spcBef>
                <a:spcPts val="0"/>
              </a:spcBef>
              <a:spcAft>
                <a:spcPts val="0"/>
              </a:spcAft>
              <a:buClr>
                <a:schemeClr val="dk2"/>
              </a:buClr>
              <a:buSzPts val="1400"/>
              <a:buFont typeface="Montserrat"/>
              <a:buChar char="■"/>
              <a:defRPr/>
            </a:lvl9pPr>
          </a:lstStyle>
          <a:p>
            <a:endParaRPr/>
          </a:p>
        </p:txBody>
      </p:sp>
    </p:spTree>
    <p:extLst>
      <p:ext uri="{BB962C8B-B14F-4D97-AF65-F5344CB8AC3E}">
        <p14:creationId xmlns:p14="http://schemas.microsoft.com/office/powerpoint/2010/main" val="1992720448"/>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flipH="1">
            <a:off x="791583" y="769067"/>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
        <p:nvSpPr>
          <p:cNvPr id="125" name="Google Shape;125;p21"/>
          <p:cNvSpPr txBox="1">
            <a:spLocks noGrp="1"/>
          </p:cNvSpPr>
          <p:nvPr>
            <p:ph type="body" idx="1"/>
          </p:nvPr>
        </p:nvSpPr>
        <p:spPr>
          <a:xfrm flipH="1">
            <a:off x="4498399" y="2521733"/>
            <a:ext cx="6288400" cy="31336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434343"/>
              </a:buClr>
              <a:buSzPts val="1200"/>
              <a:buFont typeface="Livvic"/>
              <a:buAutoNum type="arabicPeriod"/>
              <a:defRPr/>
            </a:lvl1pPr>
            <a:lvl2pPr marL="1219170" lvl="1" indent="-406390" rtl="0">
              <a:spcBef>
                <a:spcPts val="0"/>
              </a:spcBef>
              <a:spcAft>
                <a:spcPts val="0"/>
              </a:spcAft>
              <a:buClr>
                <a:srgbClr val="434343"/>
              </a:buClr>
              <a:buSzPts val="1200"/>
              <a:buFont typeface="Roboto Condensed Light"/>
              <a:buAutoNum type="alphaLcPeriod"/>
              <a:defRPr/>
            </a:lvl2pPr>
            <a:lvl3pPr marL="1828754" lvl="2" indent="-406390" rtl="0">
              <a:spcBef>
                <a:spcPts val="0"/>
              </a:spcBef>
              <a:spcAft>
                <a:spcPts val="0"/>
              </a:spcAft>
              <a:buClr>
                <a:srgbClr val="434343"/>
              </a:buClr>
              <a:buSzPts val="1200"/>
              <a:buFont typeface="Roboto Condensed Light"/>
              <a:buAutoNum type="romanLcPeriod"/>
              <a:defRPr/>
            </a:lvl3pPr>
            <a:lvl4pPr marL="2438339" lvl="3" indent="-406390" rtl="0">
              <a:spcBef>
                <a:spcPts val="0"/>
              </a:spcBef>
              <a:spcAft>
                <a:spcPts val="0"/>
              </a:spcAft>
              <a:buClr>
                <a:srgbClr val="434343"/>
              </a:buClr>
              <a:buSzPts val="1200"/>
              <a:buFont typeface="Roboto Condensed Light"/>
              <a:buAutoNum type="arabicPeriod"/>
              <a:defRPr/>
            </a:lvl4pPr>
            <a:lvl5pPr marL="3047924" lvl="4" indent="-406390" rtl="0">
              <a:spcBef>
                <a:spcPts val="0"/>
              </a:spcBef>
              <a:spcAft>
                <a:spcPts val="0"/>
              </a:spcAft>
              <a:buClr>
                <a:srgbClr val="434343"/>
              </a:buClr>
              <a:buSzPts val="1200"/>
              <a:buFont typeface="Roboto Condensed Light"/>
              <a:buAutoNum type="alphaLcPeriod"/>
              <a:defRPr/>
            </a:lvl5pPr>
            <a:lvl6pPr marL="3657509" lvl="5" indent="-406390" rtl="0">
              <a:spcBef>
                <a:spcPts val="0"/>
              </a:spcBef>
              <a:spcAft>
                <a:spcPts val="0"/>
              </a:spcAft>
              <a:buClr>
                <a:srgbClr val="434343"/>
              </a:buClr>
              <a:buSzPts val="1200"/>
              <a:buFont typeface="Roboto Condensed Light"/>
              <a:buAutoNum type="romanLcPeriod"/>
              <a:defRPr/>
            </a:lvl6pPr>
            <a:lvl7pPr marL="4267093" lvl="6" indent="-406390" rtl="0">
              <a:spcBef>
                <a:spcPts val="0"/>
              </a:spcBef>
              <a:spcAft>
                <a:spcPts val="0"/>
              </a:spcAft>
              <a:buClr>
                <a:srgbClr val="434343"/>
              </a:buClr>
              <a:buSzPts val="1200"/>
              <a:buFont typeface="Roboto Condensed Light"/>
              <a:buAutoNum type="arabicPeriod"/>
              <a:defRPr/>
            </a:lvl7pPr>
            <a:lvl8pPr marL="4876678" lvl="7" indent="-406390" rtl="0">
              <a:spcBef>
                <a:spcPts val="0"/>
              </a:spcBef>
              <a:spcAft>
                <a:spcPts val="0"/>
              </a:spcAft>
              <a:buClr>
                <a:srgbClr val="434343"/>
              </a:buClr>
              <a:buSzPts val="1200"/>
              <a:buFont typeface="Roboto Condensed Light"/>
              <a:buAutoNum type="alphaLcPeriod"/>
              <a:defRPr/>
            </a:lvl8pPr>
            <a:lvl9pPr marL="5486263" lvl="8" indent="-406390" rtl="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2409042283"/>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33"/>
        <p:cNvGrpSpPr/>
        <p:nvPr/>
      </p:nvGrpSpPr>
      <p:grpSpPr>
        <a:xfrm>
          <a:off x="0" y="0"/>
          <a:ext cx="0" cy="0"/>
          <a:chOff x="0" y="0"/>
          <a:chExt cx="0" cy="0"/>
        </a:xfrm>
      </p:grpSpPr>
      <p:sp>
        <p:nvSpPr>
          <p:cNvPr id="134" name="Google Shape;134;p23"/>
          <p:cNvSpPr txBox="1">
            <a:spLocks noGrp="1"/>
          </p:cNvSpPr>
          <p:nvPr>
            <p:ph type="ctrTitle"/>
          </p:nvPr>
        </p:nvSpPr>
        <p:spPr>
          <a:xfrm rot="-665216">
            <a:off x="915997" y="2742513"/>
            <a:ext cx="5260580" cy="1275392"/>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12800" b="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35" name="Google Shape;135;p23"/>
          <p:cNvSpPr txBox="1">
            <a:spLocks noGrp="1"/>
          </p:cNvSpPr>
          <p:nvPr>
            <p:ph type="body" idx="1"/>
          </p:nvPr>
        </p:nvSpPr>
        <p:spPr>
          <a:xfrm>
            <a:off x="6360000" y="2564367"/>
            <a:ext cx="4566800" cy="12972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a:lvl1pPr>
            <a:lvl2pPr marL="1219170" lvl="1" indent="-423323" algn="ctr" rtl="0">
              <a:spcBef>
                <a:spcPts val="0"/>
              </a:spcBef>
              <a:spcAft>
                <a:spcPts val="0"/>
              </a:spcAft>
              <a:buSzPts val="1400"/>
              <a:buChar char="○"/>
              <a:defRPr/>
            </a:lvl2pPr>
            <a:lvl3pPr marL="1828754" lvl="2" indent="-423323" algn="ctr" rtl="0">
              <a:spcBef>
                <a:spcPts val="0"/>
              </a:spcBef>
              <a:spcAft>
                <a:spcPts val="0"/>
              </a:spcAft>
              <a:buSzPts val="1400"/>
              <a:buChar char="■"/>
              <a:defRPr/>
            </a:lvl3pPr>
            <a:lvl4pPr marL="2438339" lvl="3" indent="-423323" algn="ctr" rtl="0">
              <a:spcBef>
                <a:spcPts val="0"/>
              </a:spcBef>
              <a:spcAft>
                <a:spcPts val="0"/>
              </a:spcAft>
              <a:buSzPts val="1400"/>
              <a:buChar char="●"/>
              <a:defRPr/>
            </a:lvl4pPr>
            <a:lvl5pPr marL="3047924" lvl="4" indent="-423323" algn="ctr" rtl="0">
              <a:spcBef>
                <a:spcPts val="0"/>
              </a:spcBef>
              <a:spcAft>
                <a:spcPts val="0"/>
              </a:spcAft>
              <a:buSzPts val="1400"/>
              <a:buChar char="○"/>
              <a:defRPr/>
            </a:lvl5pPr>
            <a:lvl6pPr marL="3657509" lvl="5" indent="-423323" algn="ctr" rtl="0">
              <a:spcBef>
                <a:spcPts val="0"/>
              </a:spcBef>
              <a:spcAft>
                <a:spcPts val="0"/>
              </a:spcAft>
              <a:buSzPts val="1400"/>
              <a:buChar char="■"/>
              <a:defRPr/>
            </a:lvl6pPr>
            <a:lvl7pPr marL="4267093" lvl="6" indent="-423323" algn="ctr" rtl="0">
              <a:spcBef>
                <a:spcPts val="0"/>
              </a:spcBef>
              <a:spcAft>
                <a:spcPts val="0"/>
              </a:spcAft>
              <a:buSzPts val="1400"/>
              <a:buChar char="●"/>
              <a:defRPr/>
            </a:lvl7pPr>
            <a:lvl8pPr marL="4876678" lvl="7" indent="-423323" algn="ctr" rtl="0">
              <a:spcBef>
                <a:spcPts val="0"/>
              </a:spcBef>
              <a:spcAft>
                <a:spcPts val="0"/>
              </a:spcAft>
              <a:buSzPts val="1400"/>
              <a:buChar char="○"/>
              <a:defRPr/>
            </a:lvl8pPr>
            <a:lvl9pPr marL="5486263" lvl="8" indent="-423323" algn="ctr" rtl="0">
              <a:spcBef>
                <a:spcPts val="0"/>
              </a:spcBef>
              <a:spcAft>
                <a:spcPts val="0"/>
              </a:spcAft>
              <a:buSzPts val="1400"/>
              <a:buChar char="■"/>
              <a:defRPr/>
            </a:lvl9pPr>
          </a:lstStyle>
          <a:p>
            <a:endParaRPr/>
          </a:p>
        </p:txBody>
      </p:sp>
      <p:sp>
        <p:nvSpPr>
          <p:cNvPr id="136" name="Google Shape;136;p23"/>
          <p:cNvSpPr txBox="1"/>
          <p:nvPr/>
        </p:nvSpPr>
        <p:spPr>
          <a:xfrm>
            <a:off x="6585600" y="4051100"/>
            <a:ext cx="4115600" cy="646800"/>
          </a:xfrm>
          <a:prstGeom prst="rect">
            <a:avLst/>
          </a:prstGeom>
          <a:noFill/>
          <a:ln>
            <a:noFill/>
          </a:ln>
        </p:spPr>
        <p:txBody>
          <a:bodyPr spcFirstLastPara="1" wrap="square" lIns="121900" tIns="121900" rIns="121900" bIns="121900" anchor="ctr" anchorCtr="0">
            <a:noAutofit/>
          </a:bodyPr>
          <a:lstStyle/>
          <a:p>
            <a:pPr marL="0" lvl="0" indent="0" algn="ctr" rtl="0">
              <a:lnSpc>
                <a:spcPct val="114000"/>
              </a:lnSpc>
              <a:spcBef>
                <a:spcPts val="0"/>
              </a:spcBef>
              <a:spcAft>
                <a:spcPts val="0"/>
              </a:spcAft>
              <a:buClr>
                <a:schemeClr val="dk1"/>
              </a:buClr>
              <a:buSzPts val="1100"/>
              <a:buFont typeface="Arial"/>
              <a:buNone/>
            </a:pPr>
            <a:r>
              <a:rPr lang="en" sz="1467">
                <a:solidFill>
                  <a:schemeClr val="dk1"/>
                </a:solidFill>
                <a:latin typeface="Nunito"/>
                <a:ea typeface="Nunito"/>
                <a:cs typeface="Nunito"/>
                <a:sym typeface="Nunito"/>
              </a:rPr>
              <a:t>CREDITS: This presentation template was created by </a:t>
            </a:r>
            <a:r>
              <a:rPr lang="en" sz="1467">
                <a:solidFill>
                  <a:schemeClr val="dk1"/>
                </a:solidFill>
                <a:uFill>
                  <a:noFill/>
                </a:uFill>
                <a:latin typeface="Nunito"/>
                <a:ea typeface="Nunito"/>
                <a:cs typeface="Nunito"/>
                <a:sym typeface="Nunito"/>
                <a:hlinkClick r:id="rId2">
                  <a:extLst>
                    <a:ext uri="{A12FA001-AC4F-418D-AE19-62706E023703}">
                      <ahyp:hlinkClr xmlns="" xmlns:ahyp="http://schemas.microsoft.com/office/drawing/2018/hyperlinkcolor" val="tx"/>
                    </a:ext>
                  </a:extLst>
                </a:hlinkClick>
              </a:rPr>
              <a:t>Slidesgo</a:t>
            </a:r>
            <a:r>
              <a:rPr lang="en" sz="1467">
                <a:solidFill>
                  <a:schemeClr val="dk1"/>
                </a:solidFill>
                <a:latin typeface="Nunito"/>
                <a:ea typeface="Nunito"/>
                <a:cs typeface="Nunito"/>
                <a:sym typeface="Nunito"/>
              </a:rPr>
              <a:t>, including icons by </a:t>
            </a:r>
            <a:r>
              <a:rPr lang="en" sz="1467">
                <a:solidFill>
                  <a:schemeClr val="dk1"/>
                </a:solidFill>
                <a:uFill>
                  <a:noFill/>
                </a:uFill>
                <a:latin typeface="Nunito"/>
                <a:ea typeface="Nunito"/>
                <a:cs typeface="Nunito"/>
                <a:sym typeface="Nunito"/>
                <a:hlinkClick r:id="rId3">
                  <a:extLst>
                    <a:ext uri="{A12FA001-AC4F-418D-AE19-62706E023703}">
                      <ahyp:hlinkClr xmlns="" xmlns:ahyp="http://schemas.microsoft.com/office/drawing/2018/hyperlinkcolor" val="tx"/>
                    </a:ext>
                  </a:extLst>
                </a:hlinkClick>
              </a:rPr>
              <a:t>Flaticon</a:t>
            </a:r>
            <a:r>
              <a:rPr lang="en" sz="1467">
                <a:solidFill>
                  <a:schemeClr val="dk1"/>
                </a:solidFill>
                <a:latin typeface="Nunito"/>
                <a:ea typeface="Nunito"/>
                <a:cs typeface="Nunito"/>
                <a:sym typeface="Nunito"/>
              </a:rPr>
              <a:t>, infographics &amp; images by </a:t>
            </a:r>
            <a:r>
              <a:rPr lang="en" sz="1467">
                <a:solidFill>
                  <a:schemeClr val="dk1"/>
                </a:solidFill>
                <a:uFill>
                  <a:noFill/>
                </a:uFill>
                <a:latin typeface="Nunito"/>
                <a:ea typeface="Nunito"/>
                <a:cs typeface="Nunito"/>
                <a:sym typeface="Nunito"/>
                <a:hlinkClick r:id="rId4">
                  <a:extLst>
                    <a:ext uri="{A12FA001-AC4F-418D-AE19-62706E023703}">
                      <ahyp:hlinkClr xmlns="" xmlns:ahyp="http://schemas.microsoft.com/office/drawing/2018/hyperlinkcolor" val="tx"/>
                    </a:ext>
                  </a:extLst>
                </a:hlinkClick>
              </a:rPr>
              <a:t>Freepik</a:t>
            </a:r>
            <a:r>
              <a:rPr lang="en" sz="1467">
                <a:solidFill>
                  <a:schemeClr val="dk1"/>
                </a:solidFill>
                <a:latin typeface="Nunito"/>
                <a:ea typeface="Nunito"/>
                <a:cs typeface="Nunito"/>
                <a:sym typeface="Nunito"/>
              </a:rPr>
              <a:t> </a:t>
            </a:r>
            <a:endParaRPr sz="1467">
              <a:solidFill>
                <a:schemeClr val="dk1"/>
              </a:solidFill>
              <a:latin typeface="Nunito"/>
              <a:ea typeface="Nunito"/>
              <a:cs typeface="Nunito"/>
              <a:sym typeface="Nunito"/>
            </a:endParaRPr>
          </a:p>
        </p:txBody>
      </p:sp>
      <p:sp>
        <p:nvSpPr>
          <p:cNvPr id="137" name="Google Shape;137;p23"/>
          <p:cNvSpPr txBox="1">
            <a:spLocks noGrp="1"/>
          </p:cNvSpPr>
          <p:nvPr>
            <p:ph type="subTitle" idx="2"/>
          </p:nvPr>
        </p:nvSpPr>
        <p:spPr>
          <a:xfrm>
            <a:off x="6680200" y="4802733"/>
            <a:ext cx="3926400" cy="55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100"/>
              <a:buNone/>
              <a:defRPr sz="1467">
                <a:latin typeface="Montserrat"/>
                <a:ea typeface="Montserrat"/>
                <a:cs typeface="Montserrat"/>
                <a:sym typeface="Montserrat"/>
              </a:defRPr>
            </a:lvl1pPr>
            <a:lvl2pPr lvl="1" algn="ctr" rtl="0">
              <a:spcBef>
                <a:spcPts val="0"/>
              </a:spcBef>
              <a:spcAft>
                <a:spcPts val="0"/>
              </a:spcAft>
              <a:buSzPts val="1400"/>
              <a:buNone/>
              <a:defRPr>
                <a:latin typeface="Roboto"/>
                <a:ea typeface="Roboto"/>
                <a:cs typeface="Roboto"/>
                <a:sym typeface="Roboto"/>
              </a:defRPr>
            </a:lvl2pPr>
            <a:lvl3pPr lvl="2" algn="ctr" rtl="0">
              <a:spcBef>
                <a:spcPts val="0"/>
              </a:spcBef>
              <a:spcAft>
                <a:spcPts val="0"/>
              </a:spcAft>
              <a:buSzPts val="1400"/>
              <a:buNone/>
              <a:defRPr>
                <a:latin typeface="Roboto"/>
                <a:ea typeface="Roboto"/>
                <a:cs typeface="Roboto"/>
                <a:sym typeface="Roboto"/>
              </a:defRPr>
            </a:lvl3pPr>
            <a:lvl4pPr lvl="3" algn="ctr" rtl="0">
              <a:spcBef>
                <a:spcPts val="0"/>
              </a:spcBef>
              <a:spcAft>
                <a:spcPts val="0"/>
              </a:spcAft>
              <a:buSzPts val="1400"/>
              <a:buNone/>
              <a:defRPr>
                <a:latin typeface="Roboto"/>
                <a:ea typeface="Roboto"/>
                <a:cs typeface="Roboto"/>
                <a:sym typeface="Roboto"/>
              </a:defRPr>
            </a:lvl4pPr>
            <a:lvl5pPr lvl="4" algn="ctr" rtl="0">
              <a:spcBef>
                <a:spcPts val="0"/>
              </a:spcBef>
              <a:spcAft>
                <a:spcPts val="0"/>
              </a:spcAft>
              <a:buSzPts val="1400"/>
              <a:buNone/>
              <a:defRPr>
                <a:latin typeface="Roboto"/>
                <a:ea typeface="Roboto"/>
                <a:cs typeface="Roboto"/>
                <a:sym typeface="Roboto"/>
              </a:defRPr>
            </a:lvl5pPr>
            <a:lvl6pPr lvl="5" algn="ctr" rtl="0">
              <a:spcBef>
                <a:spcPts val="0"/>
              </a:spcBef>
              <a:spcAft>
                <a:spcPts val="0"/>
              </a:spcAft>
              <a:buSzPts val="1400"/>
              <a:buNone/>
              <a:defRPr>
                <a:latin typeface="Roboto"/>
                <a:ea typeface="Roboto"/>
                <a:cs typeface="Roboto"/>
                <a:sym typeface="Roboto"/>
              </a:defRPr>
            </a:lvl6pPr>
            <a:lvl7pPr lvl="6" algn="ctr" rtl="0">
              <a:spcBef>
                <a:spcPts val="0"/>
              </a:spcBef>
              <a:spcAft>
                <a:spcPts val="0"/>
              </a:spcAft>
              <a:buSzPts val="1400"/>
              <a:buNone/>
              <a:defRPr>
                <a:latin typeface="Roboto"/>
                <a:ea typeface="Roboto"/>
                <a:cs typeface="Roboto"/>
                <a:sym typeface="Roboto"/>
              </a:defRPr>
            </a:lvl7pPr>
            <a:lvl8pPr lvl="7" algn="ctr" rtl="0">
              <a:spcBef>
                <a:spcPts val="0"/>
              </a:spcBef>
              <a:spcAft>
                <a:spcPts val="0"/>
              </a:spcAft>
              <a:buSzPts val="1400"/>
              <a:buNone/>
              <a:defRPr>
                <a:latin typeface="Roboto"/>
                <a:ea typeface="Roboto"/>
                <a:cs typeface="Roboto"/>
                <a:sym typeface="Roboto"/>
              </a:defRPr>
            </a:lvl8pPr>
            <a:lvl9pPr lvl="8" algn="ctr" rtl="0">
              <a:spcBef>
                <a:spcPts val="0"/>
              </a:spcBef>
              <a:spcAft>
                <a:spcPts val="0"/>
              </a:spcAft>
              <a:buSzPts val="1400"/>
              <a:buNone/>
              <a:defRPr>
                <a:latin typeface="Roboto"/>
                <a:ea typeface="Roboto"/>
                <a:cs typeface="Roboto"/>
                <a:sym typeface="Roboto"/>
              </a:defRPr>
            </a:lvl9pPr>
          </a:lstStyle>
          <a:p>
            <a:endParaRPr/>
          </a:p>
        </p:txBody>
      </p:sp>
    </p:spTree>
    <p:extLst>
      <p:ext uri="{BB962C8B-B14F-4D97-AF65-F5344CB8AC3E}">
        <p14:creationId xmlns:p14="http://schemas.microsoft.com/office/powerpoint/2010/main" val="2015975836"/>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38"/>
        <p:cNvGrpSpPr/>
        <p:nvPr/>
      </p:nvGrpSpPr>
      <p:grpSpPr>
        <a:xfrm>
          <a:off x="0" y="0"/>
          <a:ext cx="0" cy="0"/>
          <a:chOff x="0" y="0"/>
          <a:chExt cx="0" cy="0"/>
        </a:xfrm>
      </p:grpSpPr>
    </p:spTree>
    <p:extLst>
      <p:ext uri="{BB962C8B-B14F-4D97-AF65-F5344CB8AC3E}">
        <p14:creationId xmlns:p14="http://schemas.microsoft.com/office/powerpoint/2010/main" val="263035659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83585598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rot="-690514">
            <a:off x="3804486" y="2916030"/>
            <a:ext cx="4819700" cy="1165407"/>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4800" b="0"/>
            </a:lvl1pPr>
            <a:lvl2pPr lvl="1" algn="ctr" rtl="0">
              <a:spcBef>
                <a:spcPts val="0"/>
              </a:spcBef>
              <a:spcAft>
                <a:spcPts val="0"/>
              </a:spcAft>
              <a:buClr>
                <a:schemeClr val="dk1"/>
              </a:buClr>
              <a:buSzPts val="3600"/>
              <a:buNone/>
              <a:defRPr sz="4800">
                <a:solidFill>
                  <a:schemeClr val="dk1"/>
                </a:solidFill>
              </a:defRPr>
            </a:lvl2pPr>
            <a:lvl3pPr lvl="2" algn="ctr" rtl="0">
              <a:spcBef>
                <a:spcPts val="0"/>
              </a:spcBef>
              <a:spcAft>
                <a:spcPts val="0"/>
              </a:spcAft>
              <a:buClr>
                <a:schemeClr val="dk1"/>
              </a:buClr>
              <a:buSzPts val="3600"/>
              <a:buNone/>
              <a:defRPr sz="4800">
                <a:solidFill>
                  <a:schemeClr val="dk1"/>
                </a:solidFill>
              </a:defRPr>
            </a:lvl3pPr>
            <a:lvl4pPr lvl="3" algn="ctr" rtl="0">
              <a:spcBef>
                <a:spcPts val="0"/>
              </a:spcBef>
              <a:spcAft>
                <a:spcPts val="0"/>
              </a:spcAft>
              <a:buClr>
                <a:schemeClr val="dk1"/>
              </a:buClr>
              <a:buSzPts val="3600"/>
              <a:buNone/>
              <a:defRPr sz="4800">
                <a:solidFill>
                  <a:schemeClr val="dk1"/>
                </a:solidFill>
              </a:defRPr>
            </a:lvl4pPr>
            <a:lvl5pPr lvl="4" algn="ctr" rtl="0">
              <a:spcBef>
                <a:spcPts val="0"/>
              </a:spcBef>
              <a:spcAft>
                <a:spcPts val="0"/>
              </a:spcAft>
              <a:buClr>
                <a:schemeClr val="dk1"/>
              </a:buClr>
              <a:buSzPts val="3600"/>
              <a:buNone/>
              <a:defRPr sz="4800">
                <a:solidFill>
                  <a:schemeClr val="dk1"/>
                </a:solidFill>
              </a:defRPr>
            </a:lvl5pPr>
            <a:lvl6pPr lvl="5" algn="ctr" rtl="0">
              <a:spcBef>
                <a:spcPts val="0"/>
              </a:spcBef>
              <a:spcAft>
                <a:spcPts val="0"/>
              </a:spcAft>
              <a:buClr>
                <a:schemeClr val="dk1"/>
              </a:buClr>
              <a:buSzPts val="3600"/>
              <a:buNone/>
              <a:defRPr sz="4800">
                <a:solidFill>
                  <a:schemeClr val="dk1"/>
                </a:solidFill>
              </a:defRPr>
            </a:lvl6pPr>
            <a:lvl7pPr lvl="6" algn="ctr" rtl="0">
              <a:spcBef>
                <a:spcPts val="0"/>
              </a:spcBef>
              <a:spcAft>
                <a:spcPts val="0"/>
              </a:spcAft>
              <a:buClr>
                <a:schemeClr val="dk1"/>
              </a:buClr>
              <a:buSzPts val="3600"/>
              <a:buNone/>
              <a:defRPr sz="4800">
                <a:solidFill>
                  <a:schemeClr val="dk1"/>
                </a:solidFill>
              </a:defRPr>
            </a:lvl7pPr>
            <a:lvl8pPr lvl="7" algn="ctr" rtl="0">
              <a:spcBef>
                <a:spcPts val="0"/>
              </a:spcBef>
              <a:spcAft>
                <a:spcPts val="0"/>
              </a:spcAft>
              <a:buClr>
                <a:schemeClr val="dk1"/>
              </a:buClr>
              <a:buSzPts val="3600"/>
              <a:buNone/>
              <a:defRPr sz="4800">
                <a:solidFill>
                  <a:schemeClr val="dk1"/>
                </a:solidFill>
              </a:defRPr>
            </a:lvl8pPr>
            <a:lvl9pPr lvl="8" algn="ctr" rtl="0">
              <a:spcBef>
                <a:spcPts val="0"/>
              </a:spcBef>
              <a:spcAft>
                <a:spcPts val="0"/>
              </a:spcAft>
              <a:buClr>
                <a:schemeClr val="dk1"/>
              </a:buClr>
              <a:buSzPts val="3600"/>
              <a:buNone/>
              <a:defRPr sz="4800">
                <a:solidFill>
                  <a:schemeClr val="dk1"/>
                </a:solidFill>
              </a:defRPr>
            </a:lvl9pPr>
          </a:lstStyle>
          <a:p>
            <a:endParaRPr/>
          </a:p>
        </p:txBody>
      </p:sp>
      <p:sp>
        <p:nvSpPr>
          <p:cNvPr id="13" name="Google Shape;13;p3"/>
          <p:cNvSpPr txBox="1">
            <a:spLocks noGrp="1"/>
          </p:cNvSpPr>
          <p:nvPr>
            <p:ph type="title" idx="2" hasCustomPrompt="1"/>
          </p:nvPr>
        </p:nvSpPr>
        <p:spPr>
          <a:xfrm rot="-690391">
            <a:off x="4919606" y="2121135"/>
            <a:ext cx="2103476" cy="1165407"/>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300"/>
              <a:buNone/>
              <a:defRPr sz="12800"/>
            </a:lvl1pPr>
            <a:lvl2pPr lvl="1" algn="ctr" rtl="0">
              <a:spcBef>
                <a:spcPts val="0"/>
              </a:spcBef>
              <a:spcAft>
                <a:spcPts val="0"/>
              </a:spcAft>
              <a:buSzPts val="6300"/>
              <a:buNone/>
              <a:defRPr sz="8400"/>
            </a:lvl2pPr>
            <a:lvl3pPr lvl="2" algn="ctr" rtl="0">
              <a:spcBef>
                <a:spcPts val="0"/>
              </a:spcBef>
              <a:spcAft>
                <a:spcPts val="0"/>
              </a:spcAft>
              <a:buSzPts val="6300"/>
              <a:buNone/>
              <a:defRPr sz="8400"/>
            </a:lvl3pPr>
            <a:lvl4pPr lvl="3" algn="ctr" rtl="0">
              <a:spcBef>
                <a:spcPts val="0"/>
              </a:spcBef>
              <a:spcAft>
                <a:spcPts val="0"/>
              </a:spcAft>
              <a:buSzPts val="6300"/>
              <a:buNone/>
              <a:defRPr sz="8400"/>
            </a:lvl4pPr>
            <a:lvl5pPr lvl="4" algn="ctr" rtl="0">
              <a:spcBef>
                <a:spcPts val="0"/>
              </a:spcBef>
              <a:spcAft>
                <a:spcPts val="0"/>
              </a:spcAft>
              <a:buSzPts val="6300"/>
              <a:buNone/>
              <a:defRPr sz="8400"/>
            </a:lvl5pPr>
            <a:lvl6pPr lvl="5" algn="ctr" rtl="0">
              <a:spcBef>
                <a:spcPts val="0"/>
              </a:spcBef>
              <a:spcAft>
                <a:spcPts val="0"/>
              </a:spcAft>
              <a:buSzPts val="6300"/>
              <a:buNone/>
              <a:defRPr sz="8400"/>
            </a:lvl6pPr>
            <a:lvl7pPr lvl="6" algn="ctr" rtl="0">
              <a:spcBef>
                <a:spcPts val="0"/>
              </a:spcBef>
              <a:spcAft>
                <a:spcPts val="0"/>
              </a:spcAft>
              <a:buSzPts val="6300"/>
              <a:buNone/>
              <a:defRPr sz="8400"/>
            </a:lvl7pPr>
            <a:lvl8pPr lvl="7" algn="ctr" rtl="0">
              <a:spcBef>
                <a:spcPts val="0"/>
              </a:spcBef>
              <a:spcAft>
                <a:spcPts val="0"/>
              </a:spcAft>
              <a:buSzPts val="6300"/>
              <a:buNone/>
              <a:defRPr sz="8400"/>
            </a:lvl8pPr>
            <a:lvl9pPr lvl="8" algn="ctr" rtl="0">
              <a:spcBef>
                <a:spcPts val="0"/>
              </a:spcBef>
              <a:spcAft>
                <a:spcPts val="0"/>
              </a:spcAft>
              <a:buSzPts val="6300"/>
              <a:buNone/>
              <a:defRPr sz="8400"/>
            </a:lvl9pPr>
          </a:lstStyle>
          <a:p>
            <a:r>
              <a:t>xx%</a:t>
            </a:r>
          </a:p>
        </p:txBody>
      </p:sp>
      <p:sp>
        <p:nvSpPr>
          <p:cNvPr id="14" name="Google Shape;14;p3"/>
          <p:cNvSpPr txBox="1">
            <a:spLocks noGrp="1"/>
          </p:cNvSpPr>
          <p:nvPr>
            <p:ph type="subTitle" idx="1"/>
          </p:nvPr>
        </p:nvSpPr>
        <p:spPr>
          <a:xfrm rot="-690278">
            <a:off x="4254871" y="3649929"/>
            <a:ext cx="4386124" cy="951953"/>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sz="2667" b="0">
                <a:solidFill>
                  <a:schemeClr val="dk1"/>
                </a:solidFill>
              </a:defRPr>
            </a:lvl1pPr>
            <a:lvl2pPr lvl="1">
              <a:spcBef>
                <a:spcPts val="0"/>
              </a:spcBef>
              <a:spcAft>
                <a:spcPts val="0"/>
              </a:spcAft>
              <a:buSzPts val="1400"/>
              <a:buNone/>
              <a:defRPr>
                <a:latin typeface="Montserrat"/>
                <a:ea typeface="Montserrat"/>
                <a:cs typeface="Montserrat"/>
                <a:sym typeface="Montserrat"/>
              </a:defRPr>
            </a:lvl2pPr>
            <a:lvl3pPr lvl="2">
              <a:spcBef>
                <a:spcPts val="0"/>
              </a:spcBef>
              <a:spcAft>
                <a:spcPts val="0"/>
              </a:spcAft>
              <a:buSzPts val="1400"/>
              <a:buNone/>
              <a:defRPr>
                <a:latin typeface="Montserrat"/>
                <a:ea typeface="Montserrat"/>
                <a:cs typeface="Montserrat"/>
                <a:sym typeface="Montserrat"/>
              </a:defRPr>
            </a:lvl3pPr>
            <a:lvl4pPr lvl="3">
              <a:spcBef>
                <a:spcPts val="0"/>
              </a:spcBef>
              <a:spcAft>
                <a:spcPts val="0"/>
              </a:spcAft>
              <a:buSzPts val="1400"/>
              <a:buNone/>
              <a:defRPr>
                <a:latin typeface="Montserrat"/>
                <a:ea typeface="Montserrat"/>
                <a:cs typeface="Montserrat"/>
                <a:sym typeface="Montserrat"/>
              </a:defRPr>
            </a:lvl4pPr>
            <a:lvl5pPr lvl="4">
              <a:spcBef>
                <a:spcPts val="0"/>
              </a:spcBef>
              <a:spcAft>
                <a:spcPts val="0"/>
              </a:spcAft>
              <a:buSzPts val="1400"/>
              <a:buNone/>
              <a:defRPr>
                <a:latin typeface="Montserrat"/>
                <a:ea typeface="Montserrat"/>
                <a:cs typeface="Montserrat"/>
                <a:sym typeface="Montserrat"/>
              </a:defRPr>
            </a:lvl5pPr>
            <a:lvl6pPr lvl="5">
              <a:spcBef>
                <a:spcPts val="0"/>
              </a:spcBef>
              <a:spcAft>
                <a:spcPts val="0"/>
              </a:spcAft>
              <a:buSzPts val="1400"/>
              <a:buNone/>
              <a:defRPr>
                <a:latin typeface="Montserrat"/>
                <a:ea typeface="Montserrat"/>
                <a:cs typeface="Montserrat"/>
                <a:sym typeface="Montserrat"/>
              </a:defRPr>
            </a:lvl6pPr>
            <a:lvl7pPr lvl="6">
              <a:spcBef>
                <a:spcPts val="0"/>
              </a:spcBef>
              <a:spcAft>
                <a:spcPts val="0"/>
              </a:spcAft>
              <a:buSzPts val="1400"/>
              <a:buNone/>
              <a:defRPr>
                <a:latin typeface="Montserrat"/>
                <a:ea typeface="Montserrat"/>
                <a:cs typeface="Montserrat"/>
                <a:sym typeface="Montserrat"/>
              </a:defRPr>
            </a:lvl7pPr>
            <a:lvl8pPr lvl="7">
              <a:spcBef>
                <a:spcPts val="0"/>
              </a:spcBef>
              <a:spcAft>
                <a:spcPts val="0"/>
              </a:spcAft>
              <a:buSzPts val="1400"/>
              <a:buNone/>
              <a:defRPr>
                <a:latin typeface="Montserrat"/>
                <a:ea typeface="Montserrat"/>
                <a:cs typeface="Montserrat"/>
                <a:sym typeface="Montserrat"/>
              </a:defRPr>
            </a:lvl8pPr>
            <a:lvl9pPr lvl="8">
              <a:spcBef>
                <a:spcPts val="0"/>
              </a:spcBef>
              <a:spcAft>
                <a:spcPts val="0"/>
              </a:spcAft>
              <a:buSzPts val="1400"/>
              <a:buNone/>
              <a:defRPr>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363892322"/>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965983784"/>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560096747"/>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pPr/>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883255016"/>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pPr/>
              <a:t>12/20/2024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810918966"/>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pPr/>
              <a:t>12/20/2024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863330098"/>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pPr/>
              <a:t>12/20/2024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184921268"/>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216940554"/>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1861201172"/>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074882533"/>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85132600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54533" y="807533"/>
            <a:ext cx="8156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7" name="Google Shape;17;p4"/>
          <p:cNvSpPr txBox="1">
            <a:spLocks noGrp="1"/>
          </p:cNvSpPr>
          <p:nvPr>
            <p:ph type="body" idx="1"/>
          </p:nvPr>
        </p:nvSpPr>
        <p:spPr>
          <a:xfrm rot="154">
            <a:off x="1424771" y="1847860"/>
            <a:ext cx="8925600" cy="4254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Font typeface="Roboto"/>
              <a:buAutoNum type="arabicPeriod"/>
              <a:defRPr sz="1333"/>
            </a:lvl1pPr>
            <a:lvl2pPr marL="1219170" lvl="1" indent="-406390" rtl="0">
              <a:spcBef>
                <a:spcPts val="0"/>
              </a:spcBef>
              <a:spcAft>
                <a:spcPts val="0"/>
              </a:spcAft>
              <a:buClr>
                <a:srgbClr val="434343"/>
              </a:buClr>
              <a:buSzPts val="1200"/>
              <a:buFont typeface="Roboto Condensed Light"/>
              <a:buAutoNum type="alphaLcPeriod"/>
              <a:defRPr/>
            </a:lvl2pPr>
            <a:lvl3pPr marL="1828754" lvl="2" indent="-406390" rtl="0">
              <a:spcBef>
                <a:spcPts val="0"/>
              </a:spcBef>
              <a:spcAft>
                <a:spcPts val="0"/>
              </a:spcAft>
              <a:buClr>
                <a:srgbClr val="434343"/>
              </a:buClr>
              <a:buSzPts val="1200"/>
              <a:buFont typeface="Roboto Condensed Light"/>
              <a:buAutoNum type="romanLcPeriod"/>
              <a:defRPr/>
            </a:lvl3pPr>
            <a:lvl4pPr marL="2438339" lvl="3" indent="-406390" rtl="0">
              <a:spcBef>
                <a:spcPts val="0"/>
              </a:spcBef>
              <a:spcAft>
                <a:spcPts val="0"/>
              </a:spcAft>
              <a:buClr>
                <a:srgbClr val="434343"/>
              </a:buClr>
              <a:buSzPts val="1200"/>
              <a:buFont typeface="Roboto Condensed Light"/>
              <a:buAutoNum type="arabicPeriod"/>
              <a:defRPr/>
            </a:lvl4pPr>
            <a:lvl5pPr marL="3047924" lvl="4" indent="-406390" rtl="0">
              <a:spcBef>
                <a:spcPts val="0"/>
              </a:spcBef>
              <a:spcAft>
                <a:spcPts val="0"/>
              </a:spcAft>
              <a:buClr>
                <a:srgbClr val="434343"/>
              </a:buClr>
              <a:buSzPts val="1200"/>
              <a:buFont typeface="Roboto Condensed Light"/>
              <a:buAutoNum type="alphaLcPeriod"/>
              <a:defRPr/>
            </a:lvl5pPr>
            <a:lvl6pPr marL="3657509" lvl="5" indent="-406390" rtl="0">
              <a:spcBef>
                <a:spcPts val="0"/>
              </a:spcBef>
              <a:spcAft>
                <a:spcPts val="0"/>
              </a:spcAft>
              <a:buClr>
                <a:srgbClr val="434343"/>
              </a:buClr>
              <a:buSzPts val="1200"/>
              <a:buFont typeface="Roboto Condensed Light"/>
              <a:buAutoNum type="romanLcPeriod"/>
              <a:defRPr/>
            </a:lvl6pPr>
            <a:lvl7pPr marL="4267093" lvl="6" indent="-406390" rtl="0">
              <a:spcBef>
                <a:spcPts val="0"/>
              </a:spcBef>
              <a:spcAft>
                <a:spcPts val="0"/>
              </a:spcAft>
              <a:buClr>
                <a:srgbClr val="434343"/>
              </a:buClr>
              <a:buSzPts val="1200"/>
              <a:buFont typeface="Roboto Condensed Light"/>
              <a:buAutoNum type="arabicPeriod"/>
              <a:defRPr/>
            </a:lvl7pPr>
            <a:lvl8pPr marL="4876678" lvl="7" indent="-406390" rtl="0">
              <a:spcBef>
                <a:spcPts val="0"/>
              </a:spcBef>
              <a:spcAft>
                <a:spcPts val="0"/>
              </a:spcAft>
              <a:buClr>
                <a:srgbClr val="434343"/>
              </a:buClr>
              <a:buSzPts val="1200"/>
              <a:buFont typeface="Roboto Condensed Light"/>
              <a:buAutoNum type="alphaLcPeriod"/>
              <a:defRPr/>
            </a:lvl8pPr>
            <a:lvl9pPr marL="5486263" lvl="8" indent="-406390" rtl="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3068362087"/>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837255430"/>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01E7-762F-45E6-8B58-31C17C69E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9BE333-95ED-4584-BC4E-845D7BD7B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D76984-4F2E-44DB-AE65-F110C01BAF86}"/>
              </a:ext>
            </a:extLst>
          </p:cNvPr>
          <p:cNvSpPr>
            <a:spLocks noGrp="1"/>
          </p:cNvSpPr>
          <p:nvPr>
            <p:ph type="dt" sz="half" idx="10"/>
          </p:nvPr>
        </p:nvSpPr>
        <p:spPr/>
        <p:txBody>
          <a:bodyPr/>
          <a:lstStyle/>
          <a:p>
            <a:fld id="{A3C39D9B-1707-4BC2-A8DF-A9A95A2D1DDF}" type="datetimeFigureOut">
              <a:rPr lang="en-US" smtClean="0"/>
              <a:pPr/>
              <a:t>12/20/2024</a:t>
            </a:fld>
            <a:endParaRPr lang="en-US"/>
          </a:p>
        </p:txBody>
      </p:sp>
      <p:sp>
        <p:nvSpPr>
          <p:cNvPr id="5" name="Footer Placeholder 4">
            <a:extLst>
              <a:ext uri="{FF2B5EF4-FFF2-40B4-BE49-F238E27FC236}">
                <a16:creationId xmlns:a16="http://schemas.microsoft.com/office/drawing/2014/main" id="{635ECD58-8C0A-4698-A2C3-9B7434310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C4471-88EB-4AE1-83CB-2445AE3610B0}"/>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1100254109"/>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pPr/>
              <a:t>12/20/2024</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pPr/>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2744769136"/>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3666-AB8D-49A5-8623-E372005AA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65B795-206B-4786-B209-AAD665CF7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16FDD-CC86-45E4-9B29-0D54A74E063C}"/>
              </a:ext>
            </a:extLst>
          </p:cNvPr>
          <p:cNvSpPr>
            <a:spLocks noGrp="1"/>
          </p:cNvSpPr>
          <p:nvPr>
            <p:ph type="dt" sz="half" idx="10"/>
          </p:nvPr>
        </p:nvSpPr>
        <p:spPr/>
        <p:txBody>
          <a:bodyPr/>
          <a:lstStyle/>
          <a:p>
            <a:fld id="{A3C39D9B-1707-4BC2-A8DF-A9A95A2D1DDF}" type="datetimeFigureOut">
              <a:rPr lang="en-US" smtClean="0"/>
              <a:pPr/>
              <a:t>12/20/2024</a:t>
            </a:fld>
            <a:endParaRPr lang="en-US"/>
          </a:p>
        </p:txBody>
      </p:sp>
      <p:sp>
        <p:nvSpPr>
          <p:cNvPr id="5" name="Footer Placeholder 4">
            <a:extLst>
              <a:ext uri="{FF2B5EF4-FFF2-40B4-BE49-F238E27FC236}">
                <a16:creationId xmlns:a16="http://schemas.microsoft.com/office/drawing/2014/main" id="{6C818E68-D1E7-433A-BD53-95FAF3DC9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DC16C1-F733-4DF0-9794-AE7344AF9023}"/>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429248336"/>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D857-E7B4-4472-8EB8-1A338559E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B204CD-14D4-404D-B5EE-67F762521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3DE0AD-84BA-4E40-9DF6-E43E055586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710AFC-A5C4-45D4-86BF-E28313E441CA}"/>
              </a:ext>
            </a:extLst>
          </p:cNvPr>
          <p:cNvSpPr>
            <a:spLocks noGrp="1"/>
          </p:cNvSpPr>
          <p:nvPr>
            <p:ph type="dt" sz="half" idx="10"/>
          </p:nvPr>
        </p:nvSpPr>
        <p:spPr/>
        <p:txBody>
          <a:bodyPr/>
          <a:lstStyle/>
          <a:p>
            <a:fld id="{A3C39D9B-1707-4BC2-A8DF-A9A95A2D1DDF}" type="datetimeFigureOut">
              <a:rPr lang="en-US" smtClean="0"/>
              <a:pPr/>
              <a:t>12/20/2024</a:t>
            </a:fld>
            <a:endParaRPr lang="en-US"/>
          </a:p>
        </p:txBody>
      </p:sp>
      <p:sp>
        <p:nvSpPr>
          <p:cNvPr id="6" name="Footer Placeholder 5">
            <a:extLst>
              <a:ext uri="{FF2B5EF4-FFF2-40B4-BE49-F238E27FC236}">
                <a16:creationId xmlns:a16="http://schemas.microsoft.com/office/drawing/2014/main" id="{F46FE43C-83A3-4982-B7F0-BEFCFB97E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9E3498-E10D-40E5-88DA-12FD445195EC}"/>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255292813"/>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F7F7-EE74-4611-8000-87923408B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413169-A3F3-47BD-B2FA-042033A34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56B193-79C7-4722-8DA3-ACE1A8B30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53DE29-EE93-4191-9F42-74DE4CB1E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82D6FA-891F-4D4A-8920-920C62519F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CE7172-008F-4F5E-AFD2-7FE711B6B250}"/>
              </a:ext>
            </a:extLst>
          </p:cNvPr>
          <p:cNvSpPr>
            <a:spLocks noGrp="1"/>
          </p:cNvSpPr>
          <p:nvPr>
            <p:ph type="dt" sz="half" idx="10"/>
          </p:nvPr>
        </p:nvSpPr>
        <p:spPr/>
        <p:txBody>
          <a:bodyPr/>
          <a:lstStyle/>
          <a:p>
            <a:fld id="{A3C39D9B-1707-4BC2-A8DF-A9A95A2D1DDF}" type="datetimeFigureOut">
              <a:rPr lang="en-US" smtClean="0"/>
              <a:pPr/>
              <a:t>12/20/2024</a:t>
            </a:fld>
            <a:endParaRPr lang="en-US"/>
          </a:p>
        </p:txBody>
      </p:sp>
      <p:sp>
        <p:nvSpPr>
          <p:cNvPr id="8" name="Footer Placeholder 7">
            <a:extLst>
              <a:ext uri="{FF2B5EF4-FFF2-40B4-BE49-F238E27FC236}">
                <a16:creationId xmlns:a16="http://schemas.microsoft.com/office/drawing/2014/main" id="{7DC3DDF5-F367-4D8C-ABC6-11F8E27F6F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7016BB-3963-4829-B5A4-24CA452E76F6}"/>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2227096284"/>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494F-35B5-4B4E-8ECE-658E0E753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3A139D-4D14-443C-AA0D-F8D0D2795980}"/>
              </a:ext>
            </a:extLst>
          </p:cNvPr>
          <p:cNvSpPr>
            <a:spLocks noGrp="1"/>
          </p:cNvSpPr>
          <p:nvPr>
            <p:ph type="dt" sz="half" idx="10"/>
          </p:nvPr>
        </p:nvSpPr>
        <p:spPr/>
        <p:txBody>
          <a:bodyPr/>
          <a:lstStyle/>
          <a:p>
            <a:fld id="{A3C39D9B-1707-4BC2-A8DF-A9A95A2D1DDF}" type="datetimeFigureOut">
              <a:rPr lang="en-US" smtClean="0"/>
              <a:pPr/>
              <a:t>12/20/2024</a:t>
            </a:fld>
            <a:endParaRPr lang="en-US"/>
          </a:p>
        </p:txBody>
      </p:sp>
      <p:sp>
        <p:nvSpPr>
          <p:cNvPr id="4" name="Footer Placeholder 3">
            <a:extLst>
              <a:ext uri="{FF2B5EF4-FFF2-40B4-BE49-F238E27FC236}">
                <a16:creationId xmlns:a16="http://schemas.microsoft.com/office/drawing/2014/main" id="{3A227643-10D7-45C3-9C5F-C64095844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E4AE86-F748-4551-8C02-0168DE1C4E64}"/>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1903004448"/>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98576D-6B04-47E5-AF1E-70795EB29936}"/>
              </a:ext>
            </a:extLst>
          </p:cNvPr>
          <p:cNvSpPr>
            <a:spLocks noGrp="1"/>
          </p:cNvSpPr>
          <p:nvPr>
            <p:ph type="dt" sz="half" idx="10"/>
          </p:nvPr>
        </p:nvSpPr>
        <p:spPr/>
        <p:txBody>
          <a:bodyPr/>
          <a:lstStyle/>
          <a:p>
            <a:fld id="{A3C39D9B-1707-4BC2-A8DF-A9A95A2D1DDF}" type="datetimeFigureOut">
              <a:rPr lang="en-US" smtClean="0"/>
              <a:pPr/>
              <a:t>12/20/2024</a:t>
            </a:fld>
            <a:endParaRPr lang="en-US"/>
          </a:p>
        </p:txBody>
      </p:sp>
      <p:sp>
        <p:nvSpPr>
          <p:cNvPr id="3" name="Footer Placeholder 2">
            <a:extLst>
              <a:ext uri="{FF2B5EF4-FFF2-40B4-BE49-F238E27FC236}">
                <a16:creationId xmlns:a16="http://schemas.microsoft.com/office/drawing/2014/main" id="{5BF3A05B-B1CB-40A9-BFF6-2266632AB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AA6B00-C1AB-4787-826F-66357063BDD9}"/>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2281556562"/>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D28C-8C36-4D1B-9C3F-54F266A7B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8EAA3D-DAB0-4027-AC69-450FE1663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77C1E3-CE04-4CA8-931B-452AC5676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FB981-7A00-4033-B381-BF7280907471}"/>
              </a:ext>
            </a:extLst>
          </p:cNvPr>
          <p:cNvSpPr>
            <a:spLocks noGrp="1"/>
          </p:cNvSpPr>
          <p:nvPr>
            <p:ph type="dt" sz="half" idx="10"/>
          </p:nvPr>
        </p:nvSpPr>
        <p:spPr/>
        <p:txBody>
          <a:bodyPr/>
          <a:lstStyle/>
          <a:p>
            <a:fld id="{A3C39D9B-1707-4BC2-A8DF-A9A95A2D1DDF}" type="datetimeFigureOut">
              <a:rPr lang="en-US" smtClean="0"/>
              <a:pPr/>
              <a:t>12/20/2024</a:t>
            </a:fld>
            <a:endParaRPr lang="en-US"/>
          </a:p>
        </p:txBody>
      </p:sp>
      <p:sp>
        <p:nvSpPr>
          <p:cNvPr id="6" name="Footer Placeholder 5">
            <a:extLst>
              <a:ext uri="{FF2B5EF4-FFF2-40B4-BE49-F238E27FC236}">
                <a16:creationId xmlns:a16="http://schemas.microsoft.com/office/drawing/2014/main" id="{ABDB7B4F-57FC-4DBE-AF42-7D381AB31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C19A5C-EBEE-4ADC-8319-A3FEC5EF83CE}"/>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1673016251"/>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90DB-D7C0-4368-A5F3-46CAD931D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1F45DA-0571-4FB6-938E-E6354720E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9ADF1-FBDA-4A10-9C83-3E90A5197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F54321-FD72-4D7E-B5B4-611EF0E6C0AD}"/>
              </a:ext>
            </a:extLst>
          </p:cNvPr>
          <p:cNvSpPr>
            <a:spLocks noGrp="1"/>
          </p:cNvSpPr>
          <p:nvPr>
            <p:ph type="dt" sz="half" idx="10"/>
          </p:nvPr>
        </p:nvSpPr>
        <p:spPr/>
        <p:txBody>
          <a:bodyPr/>
          <a:lstStyle/>
          <a:p>
            <a:fld id="{A3C39D9B-1707-4BC2-A8DF-A9A95A2D1DDF}" type="datetimeFigureOut">
              <a:rPr lang="en-US" smtClean="0"/>
              <a:pPr/>
              <a:t>12/20/2024</a:t>
            </a:fld>
            <a:endParaRPr lang="en-US"/>
          </a:p>
        </p:txBody>
      </p:sp>
      <p:sp>
        <p:nvSpPr>
          <p:cNvPr id="6" name="Footer Placeholder 5">
            <a:extLst>
              <a:ext uri="{FF2B5EF4-FFF2-40B4-BE49-F238E27FC236}">
                <a16:creationId xmlns:a16="http://schemas.microsoft.com/office/drawing/2014/main" id="{A8832354-40ED-47AC-B8A8-654D12B78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8955C-8139-4751-B4C4-B073BCA375DE}"/>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409373068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1703313" y="3639400"/>
            <a:ext cx="4072000" cy="54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20" name="Google Shape;20;p5"/>
          <p:cNvSpPr txBox="1">
            <a:spLocks noGrp="1"/>
          </p:cNvSpPr>
          <p:nvPr>
            <p:ph type="subTitle" idx="2"/>
          </p:nvPr>
        </p:nvSpPr>
        <p:spPr>
          <a:xfrm>
            <a:off x="2184967" y="4138833"/>
            <a:ext cx="3084800" cy="96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solidFill>
                  <a:schemeClr val="dk1"/>
                </a:solidFill>
              </a:defRPr>
            </a:lvl1pPr>
            <a:lvl2pPr lvl="1" algn="ctr" rtl="0">
              <a:spcBef>
                <a:spcPts val="0"/>
              </a:spcBef>
              <a:spcAft>
                <a:spcPts val="0"/>
              </a:spcAft>
              <a:buNone/>
              <a:defRPr sz="1867" b="0">
                <a:solidFill>
                  <a:schemeClr val="dk1"/>
                </a:solidFill>
              </a:defRPr>
            </a:lvl2pPr>
            <a:lvl3pPr lvl="2" algn="ctr" rtl="0">
              <a:spcBef>
                <a:spcPts val="0"/>
              </a:spcBef>
              <a:spcAft>
                <a:spcPts val="0"/>
              </a:spcAft>
              <a:buNone/>
              <a:defRPr sz="1867" b="0">
                <a:solidFill>
                  <a:schemeClr val="dk1"/>
                </a:solidFill>
              </a:defRPr>
            </a:lvl3pPr>
            <a:lvl4pPr lvl="3" algn="ctr" rtl="0">
              <a:spcBef>
                <a:spcPts val="0"/>
              </a:spcBef>
              <a:spcAft>
                <a:spcPts val="0"/>
              </a:spcAft>
              <a:buNone/>
              <a:defRPr sz="1867" b="0">
                <a:solidFill>
                  <a:schemeClr val="dk1"/>
                </a:solidFill>
              </a:defRPr>
            </a:lvl4pPr>
            <a:lvl5pPr lvl="4" algn="ctr" rtl="0">
              <a:spcBef>
                <a:spcPts val="0"/>
              </a:spcBef>
              <a:spcAft>
                <a:spcPts val="0"/>
              </a:spcAft>
              <a:buNone/>
              <a:defRPr sz="1867" b="0">
                <a:solidFill>
                  <a:schemeClr val="dk1"/>
                </a:solidFill>
              </a:defRPr>
            </a:lvl5pPr>
            <a:lvl6pPr lvl="5" algn="ctr" rtl="0">
              <a:spcBef>
                <a:spcPts val="0"/>
              </a:spcBef>
              <a:spcAft>
                <a:spcPts val="0"/>
              </a:spcAft>
              <a:buNone/>
              <a:defRPr sz="1867" b="0">
                <a:solidFill>
                  <a:schemeClr val="dk1"/>
                </a:solidFill>
              </a:defRPr>
            </a:lvl6pPr>
            <a:lvl7pPr lvl="6" algn="ctr" rtl="0">
              <a:spcBef>
                <a:spcPts val="0"/>
              </a:spcBef>
              <a:spcAft>
                <a:spcPts val="0"/>
              </a:spcAft>
              <a:buNone/>
              <a:defRPr sz="1867" b="0">
                <a:solidFill>
                  <a:schemeClr val="dk1"/>
                </a:solidFill>
              </a:defRPr>
            </a:lvl7pPr>
            <a:lvl8pPr lvl="7" algn="ctr" rtl="0">
              <a:spcBef>
                <a:spcPts val="0"/>
              </a:spcBef>
              <a:spcAft>
                <a:spcPts val="0"/>
              </a:spcAft>
              <a:buNone/>
              <a:defRPr sz="1867" b="0">
                <a:solidFill>
                  <a:schemeClr val="dk1"/>
                </a:solidFill>
              </a:defRPr>
            </a:lvl8pPr>
            <a:lvl9pPr lvl="8" algn="ctr" rtl="0">
              <a:spcBef>
                <a:spcPts val="0"/>
              </a:spcBef>
              <a:spcAft>
                <a:spcPts val="0"/>
              </a:spcAft>
              <a:buNone/>
              <a:defRPr sz="1867" b="0">
                <a:solidFill>
                  <a:schemeClr val="dk1"/>
                </a:solidFill>
              </a:defRPr>
            </a:lvl9pPr>
          </a:lstStyle>
          <a:p>
            <a:endParaRPr/>
          </a:p>
        </p:txBody>
      </p:sp>
      <p:sp>
        <p:nvSpPr>
          <p:cNvPr id="21" name="Google Shape;21;p5"/>
          <p:cNvSpPr txBox="1">
            <a:spLocks noGrp="1"/>
          </p:cNvSpPr>
          <p:nvPr>
            <p:ph type="subTitle" idx="3"/>
          </p:nvPr>
        </p:nvSpPr>
        <p:spPr>
          <a:xfrm>
            <a:off x="6392797" y="3639400"/>
            <a:ext cx="4072000" cy="54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22" name="Google Shape;22;p5"/>
          <p:cNvSpPr txBox="1">
            <a:spLocks noGrp="1"/>
          </p:cNvSpPr>
          <p:nvPr>
            <p:ph type="subTitle" idx="4"/>
          </p:nvPr>
        </p:nvSpPr>
        <p:spPr>
          <a:xfrm>
            <a:off x="6870283" y="4138833"/>
            <a:ext cx="3084800" cy="96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lvl1pPr>
            <a:lvl2pPr lvl="1" algn="ctr" rtl="0">
              <a:spcBef>
                <a:spcPts val="0"/>
              </a:spcBef>
              <a:spcAft>
                <a:spcPts val="0"/>
              </a:spcAft>
              <a:buNone/>
              <a:defRPr sz="1867" b="0"/>
            </a:lvl2pPr>
            <a:lvl3pPr lvl="2" algn="ctr" rtl="0">
              <a:spcBef>
                <a:spcPts val="0"/>
              </a:spcBef>
              <a:spcAft>
                <a:spcPts val="0"/>
              </a:spcAft>
              <a:buNone/>
              <a:defRPr sz="1867" b="0"/>
            </a:lvl3pPr>
            <a:lvl4pPr lvl="3" algn="ctr" rtl="0">
              <a:spcBef>
                <a:spcPts val="0"/>
              </a:spcBef>
              <a:spcAft>
                <a:spcPts val="0"/>
              </a:spcAft>
              <a:buNone/>
              <a:defRPr sz="1867" b="0"/>
            </a:lvl4pPr>
            <a:lvl5pPr lvl="4" algn="ctr" rtl="0">
              <a:spcBef>
                <a:spcPts val="0"/>
              </a:spcBef>
              <a:spcAft>
                <a:spcPts val="0"/>
              </a:spcAft>
              <a:buNone/>
              <a:defRPr sz="1867" b="0"/>
            </a:lvl5pPr>
            <a:lvl6pPr lvl="5" algn="ctr" rtl="0">
              <a:spcBef>
                <a:spcPts val="0"/>
              </a:spcBef>
              <a:spcAft>
                <a:spcPts val="0"/>
              </a:spcAft>
              <a:buNone/>
              <a:defRPr sz="1867" b="0"/>
            </a:lvl6pPr>
            <a:lvl7pPr lvl="6" algn="ctr" rtl="0">
              <a:spcBef>
                <a:spcPts val="0"/>
              </a:spcBef>
              <a:spcAft>
                <a:spcPts val="0"/>
              </a:spcAft>
              <a:buNone/>
              <a:defRPr sz="1867" b="0"/>
            </a:lvl7pPr>
            <a:lvl8pPr lvl="7" algn="ctr" rtl="0">
              <a:spcBef>
                <a:spcPts val="0"/>
              </a:spcBef>
              <a:spcAft>
                <a:spcPts val="0"/>
              </a:spcAft>
              <a:buNone/>
              <a:defRPr sz="1867" b="0"/>
            </a:lvl8pPr>
            <a:lvl9pPr lvl="8" algn="ctr" rtl="0">
              <a:spcBef>
                <a:spcPts val="0"/>
              </a:spcBef>
              <a:spcAft>
                <a:spcPts val="0"/>
              </a:spcAft>
              <a:buNone/>
              <a:defRPr sz="1867" b="0"/>
            </a:lvl9pPr>
          </a:lstStyle>
          <a:p>
            <a:endParaRPr/>
          </a:p>
        </p:txBody>
      </p:sp>
      <p:sp>
        <p:nvSpPr>
          <p:cNvPr id="23" name="Google Shape;23;p5"/>
          <p:cNvSpPr txBox="1">
            <a:spLocks noGrp="1"/>
          </p:cNvSpPr>
          <p:nvPr>
            <p:ph type="title"/>
          </p:nvPr>
        </p:nvSpPr>
        <p:spPr>
          <a:xfrm>
            <a:off x="954533" y="807531"/>
            <a:ext cx="1069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727073007"/>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1991-BDD5-4B73-AA41-BEAB4A8E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E0CE0A-DFAD-44AA-A36E-70E6CD05F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10A4C-DAFF-49CA-814F-A5C4A59E971C}"/>
              </a:ext>
            </a:extLst>
          </p:cNvPr>
          <p:cNvSpPr>
            <a:spLocks noGrp="1"/>
          </p:cNvSpPr>
          <p:nvPr>
            <p:ph type="dt" sz="half" idx="10"/>
          </p:nvPr>
        </p:nvSpPr>
        <p:spPr/>
        <p:txBody>
          <a:bodyPr/>
          <a:lstStyle/>
          <a:p>
            <a:fld id="{A3C39D9B-1707-4BC2-A8DF-A9A95A2D1DDF}" type="datetimeFigureOut">
              <a:rPr lang="en-US" smtClean="0"/>
              <a:pPr/>
              <a:t>12/20/2024</a:t>
            </a:fld>
            <a:endParaRPr lang="en-US"/>
          </a:p>
        </p:txBody>
      </p:sp>
      <p:sp>
        <p:nvSpPr>
          <p:cNvPr id="5" name="Footer Placeholder 4">
            <a:extLst>
              <a:ext uri="{FF2B5EF4-FFF2-40B4-BE49-F238E27FC236}">
                <a16:creationId xmlns:a16="http://schemas.microsoft.com/office/drawing/2014/main" id="{A76A3271-A398-4EA0-9CF9-22FCC912A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CF69B-4457-4D46-B91E-2D29E9C42B30}"/>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3546584367"/>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AFB5CE-2927-4339-96C6-B0CA643A9D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CC79DA-6340-415A-98D7-8F437A8A7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7E96D-5EAB-4E3D-BB15-E777D2FADA94}"/>
              </a:ext>
            </a:extLst>
          </p:cNvPr>
          <p:cNvSpPr>
            <a:spLocks noGrp="1"/>
          </p:cNvSpPr>
          <p:nvPr>
            <p:ph type="dt" sz="half" idx="10"/>
          </p:nvPr>
        </p:nvSpPr>
        <p:spPr/>
        <p:txBody>
          <a:bodyPr/>
          <a:lstStyle/>
          <a:p>
            <a:fld id="{A3C39D9B-1707-4BC2-A8DF-A9A95A2D1DDF}" type="datetimeFigureOut">
              <a:rPr lang="en-US" smtClean="0"/>
              <a:pPr/>
              <a:t>12/20/2024</a:t>
            </a:fld>
            <a:endParaRPr lang="en-US"/>
          </a:p>
        </p:txBody>
      </p:sp>
      <p:sp>
        <p:nvSpPr>
          <p:cNvPr id="5" name="Footer Placeholder 4">
            <a:extLst>
              <a:ext uri="{FF2B5EF4-FFF2-40B4-BE49-F238E27FC236}">
                <a16:creationId xmlns:a16="http://schemas.microsoft.com/office/drawing/2014/main" id="{50982476-F244-4C2E-AF5D-176ABA91E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8FC74-74CE-4B1D-B5C9-6692831A8298}"/>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134641735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954533" y="807531"/>
            <a:ext cx="1069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109011781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2848200" y="2293367"/>
            <a:ext cx="6495600" cy="2598400"/>
          </a:xfrm>
          <a:prstGeom prst="rect">
            <a:avLst/>
          </a:prstGeom>
        </p:spPr>
        <p:txBody>
          <a:bodyPr spcFirstLastPara="1" wrap="square" lIns="91425" tIns="91425" rIns="91425" bIns="91425" anchor="ctr" anchorCtr="0">
            <a:noAutofit/>
          </a:bodyPr>
          <a:lstStyle>
            <a:lvl1pPr lvl="0" algn="ctr">
              <a:lnSpc>
                <a:spcPct val="70000"/>
              </a:lnSpc>
              <a:spcBef>
                <a:spcPts val="0"/>
              </a:spcBef>
              <a:spcAft>
                <a:spcPts val="0"/>
              </a:spcAft>
              <a:buSzPts val="7200"/>
              <a:buNone/>
              <a:defRPr sz="16933" b="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426933837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flipH="1">
            <a:off x="791583" y="769067"/>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
        <p:nvSpPr>
          <p:cNvPr id="33" name="Google Shape;33;p9"/>
          <p:cNvSpPr txBox="1">
            <a:spLocks noGrp="1"/>
          </p:cNvSpPr>
          <p:nvPr>
            <p:ph type="body" idx="1"/>
          </p:nvPr>
        </p:nvSpPr>
        <p:spPr>
          <a:xfrm flipH="1">
            <a:off x="4498399" y="2521733"/>
            <a:ext cx="6288400" cy="31336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434343"/>
              </a:buClr>
              <a:buSzPts val="1200"/>
              <a:buFont typeface="Livvic"/>
              <a:buAutoNum type="arabicPeriod"/>
              <a:defRPr/>
            </a:lvl1pPr>
            <a:lvl2pPr marL="1219170" lvl="1" indent="-406390" rtl="0">
              <a:spcBef>
                <a:spcPts val="0"/>
              </a:spcBef>
              <a:spcAft>
                <a:spcPts val="0"/>
              </a:spcAft>
              <a:buClr>
                <a:srgbClr val="434343"/>
              </a:buClr>
              <a:buSzPts val="1200"/>
              <a:buFont typeface="Roboto Condensed Light"/>
              <a:buAutoNum type="alphaLcPeriod"/>
              <a:defRPr/>
            </a:lvl2pPr>
            <a:lvl3pPr marL="1828754" lvl="2" indent="-406390" rtl="0">
              <a:spcBef>
                <a:spcPts val="0"/>
              </a:spcBef>
              <a:spcAft>
                <a:spcPts val="0"/>
              </a:spcAft>
              <a:buClr>
                <a:srgbClr val="434343"/>
              </a:buClr>
              <a:buSzPts val="1200"/>
              <a:buFont typeface="Roboto Condensed Light"/>
              <a:buAutoNum type="romanLcPeriod"/>
              <a:defRPr/>
            </a:lvl3pPr>
            <a:lvl4pPr marL="2438339" lvl="3" indent="-406390" rtl="0">
              <a:spcBef>
                <a:spcPts val="0"/>
              </a:spcBef>
              <a:spcAft>
                <a:spcPts val="0"/>
              </a:spcAft>
              <a:buClr>
                <a:srgbClr val="434343"/>
              </a:buClr>
              <a:buSzPts val="1200"/>
              <a:buFont typeface="Roboto Condensed Light"/>
              <a:buAutoNum type="arabicPeriod"/>
              <a:defRPr/>
            </a:lvl4pPr>
            <a:lvl5pPr marL="3047924" lvl="4" indent="-406390" rtl="0">
              <a:spcBef>
                <a:spcPts val="0"/>
              </a:spcBef>
              <a:spcAft>
                <a:spcPts val="0"/>
              </a:spcAft>
              <a:buClr>
                <a:srgbClr val="434343"/>
              </a:buClr>
              <a:buSzPts val="1200"/>
              <a:buFont typeface="Roboto Condensed Light"/>
              <a:buAutoNum type="alphaLcPeriod"/>
              <a:defRPr/>
            </a:lvl5pPr>
            <a:lvl6pPr marL="3657509" lvl="5" indent="-406390" rtl="0">
              <a:spcBef>
                <a:spcPts val="0"/>
              </a:spcBef>
              <a:spcAft>
                <a:spcPts val="0"/>
              </a:spcAft>
              <a:buClr>
                <a:srgbClr val="434343"/>
              </a:buClr>
              <a:buSzPts val="1200"/>
              <a:buFont typeface="Roboto Condensed Light"/>
              <a:buAutoNum type="romanLcPeriod"/>
              <a:defRPr/>
            </a:lvl6pPr>
            <a:lvl7pPr marL="4267093" lvl="6" indent="-406390" rtl="0">
              <a:spcBef>
                <a:spcPts val="0"/>
              </a:spcBef>
              <a:spcAft>
                <a:spcPts val="0"/>
              </a:spcAft>
              <a:buClr>
                <a:srgbClr val="434343"/>
              </a:buClr>
              <a:buSzPts val="1200"/>
              <a:buFont typeface="Roboto Condensed Light"/>
              <a:buAutoNum type="arabicPeriod"/>
              <a:defRPr/>
            </a:lvl7pPr>
            <a:lvl8pPr marL="4876678" lvl="7" indent="-406390" rtl="0">
              <a:spcBef>
                <a:spcPts val="0"/>
              </a:spcBef>
              <a:spcAft>
                <a:spcPts val="0"/>
              </a:spcAft>
              <a:buClr>
                <a:srgbClr val="434343"/>
              </a:buClr>
              <a:buSzPts val="1200"/>
              <a:buFont typeface="Roboto Condensed Light"/>
              <a:buAutoNum type="alphaLcPeriod"/>
              <a:defRPr/>
            </a:lvl8pPr>
            <a:lvl9pPr marL="5486263" lvl="8" indent="-406390" rtl="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99930645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8144577" y="910267"/>
            <a:ext cx="3109600" cy="201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194015251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2537133" y="2651967"/>
            <a:ext cx="7276000" cy="115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5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8" name="Google Shape;38;p11"/>
          <p:cNvSpPr txBox="1">
            <a:spLocks noGrp="1"/>
          </p:cNvSpPr>
          <p:nvPr>
            <p:ph type="body" idx="1"/>
          </p:nvPr>
        </p:nvSpPr>
        <p:spPr>
          <a:xfrm>
            <a:off x="2115400" y="4106533"/>
            <a:ext cx="7961200" cy="5232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2667"/>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Tree>
    <p:extLst>
      <p:ext uri="{BB962C8B-B14F-4D97-AF65-F5344CB8AC3E}">
        <p14:creationId xmlns:p14="http://schemas.microsoft.com/office/powerpoint/2010/main" val="364124676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4.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10833" y="800767"/>
            <a:ext cx="9144000" cy="759200"/>
          </a:xfrm>
          <a:prstGeom prst="rect">
            <a:avLst/>
          </a:prstGeom>
          <a:noFill/>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1pPr>
            <a:lvl2pPr lvl="1">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2pPr>
            <a:lvl3pPr lvl="2">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3pPr>
            <a:lvl4pPr lvl="3">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4pPr>
            <a:lvl5pPr lvl="4">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5pPr>
            <a:lvl6pPr lvl="5">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6pPr>
            <a:lvl7pPr lvl="6">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7pPr>
            <a:lvl8pPr lvl="7">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8pPr>
            <a:lvl9pPr lvl="8">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9pPr>
          </a:lstStyle>
          <a:p>
            <a:endParaRPr/>
          </a:p>
        </p:txBody>
      </p:sp>
      <p:sp>
        <p:nvSpPr>
          <p:cNvPr id="7" name="Google Shape;7;p1"/>
          <p:cNvSpPr txBox="1">
            <a:spLocks noGrp="1"/>
          </p:cNvSpPr>
          <p:nvPr>
            <p:ph type="body" idx="1"/>
          </p:nvPr>
        </p:nvSpPr>
        <p:spPr>
          <a:xfrm>
            <a:off x="1073667" y="3662900"/>
            <a:ext cx="9776000" cy="23552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459525486"/>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8" r:id="rId6"/>
    <p:sldLayoutId id="2147483669" r:id="rId7"/>
    <p:sldLayoutId id="2147483670" r:id="rId8"/>
    <p:sldLayoutId id="2147483671" r:id="rId9"/>
    <p:sldLayoutId id="2147483672" r:id="rId10"/>
    <p:sldLayoutId id="2147483673" r:id="rId11"/>
    <p:sldLayoutId id="2147483674" r:id="rId12"/>
    <p:sldLayoutId id="2147483678" r:id="rId13"/>
    <p:sldLayoutId id="2147483679" r:id="rId14"/>
    <p:sldLayoutId id="2147483680" r:id="rId15"/>
    <p:sldLayoutId id="2147483681" r:id="rId16"/>
    <p:sldLayoutId id="2147483683" r:id="rId17"/>
    <p:sldLayoutId id="2147483684" r:id="rId18"/>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pPr/>
              <a:t>12/20/2024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pPr/>
              <a:t>‹#›</a:t>
            </a:fld>
            <a:endParaRPr lang="en-US"/>
          </a:p>
        </p:txBody>
      </p:sp>
    </p:spTree>
    <p:extLst>
      <p:ext uri="{BB962C8B-B14F-4D97-AF65-F5344CB8AC3E}">
        <p14:creationId xmlns:p14="http://schemas.microsoft.com/office/powerpoint/2010/main" val="199093679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8"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58094B-D982-4979-9D09-0514A2EB4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00596A-5F20-42F3-8E5A-06FCE2643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556BD-6EA3-461C-B49E-3165F010D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pPr/>
              <a:t>12/20/2024</a:t>
            </a:fld>
            <a:endParaRPr lang="en-US"/>
          </a:p>
        </p:txBody>
      </p:sp>
      <p:sp>
        <p:nvSpPr>
          <p:cNvPr id="5" name="Footer Placeholder 4">
            <a:extLst>
              <a:ext uri="{FF2B5EF4-FFF2-40B4-BE49-F238E27FC236}">
                <a16:creationId xmlns:a16="http://schemas.microsoft.com/office/drawing/2014/main" id="{79976534-EC0A-4026-9DC6-ECA9AAC31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1546D3-51C1-4558-9DB5-F30D895E4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pPr/>
              <a:t>‹#›</a:t>
            </a:fld>
            <a:endParaRPr lang="en-US"/>
          </a:p>
        </p:txBody>
      </p:sp>
      <p:pic>
        <p:nvPicPr>
          <p:cNvPr id="7" name="Picture 6" descr="A picture containing flower, plant, bouquet&#10;&#10;Description automatically generated">
            <a:extLst>
              <a:ext uri="{FF2B5EF4-FFF2-40B4-BE49-F238E27FC236}">
                <a16:creationId xmlns:a16="http://schemas.microsoft.com/office/drawing/2014/main" id="{5F38E2F2-3DC8-4D85-840C-71EEE58CC53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19536400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grpSp>
        <p:nvGrpSpPr>
          <p:cNvPr id="4" name="1">
            <a:extLst>
              <a:ext uri="{FF2B5EF4-FFF2-40B4-BE49-F238E27FC236}">
                <a16:creationId xmlns:a16="http://schemas.microsoft.com/office/drawing/2014/main" id="{BD333376-3168-4EB6-B623-DE04C657EEED}"/>
              </a:ext>
            </a:extLst>
          </p:cNvPr>
          <p:cNvGrpSpPr/>
          <p:nvPr/>
        </p:nvGrpSpPr>
        <p:grpSpPr>
          <a:xfrm>
            <a:off x="588585" y="3274753"/>
            <a:ext cx="11622831" cy="3581011"/>
            <a:chOff x="-53293" y="2190760"/>
            <a:chExt cx="9211855" cy="2951064"/>
          </a:xfrm>
        </p:grpSpPr>
        <p:pic>
          <p:nvPicPr>
            <p:cNvPr id="5" name="10">
              <a:extLst>
                <a:ext uri="{FF2B5EF4-FFF2-40B4-BE49-F238E27FC236}">
                  <a16:creationId xmlns:a16="http://schemas.microsoft.com/office/drawing/2014/main" id="{B755A9DE-9830-40BF-AABA-9875FA136590}"/>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6" name="13">
              <a:extLst>
                <a:ext uri="{FF2B5EF4-FFF2-40B4-BE49-F238E27FC236}">
                  <a16:creationId xmlns:a16="http://schemas.microsoft.com/office/drawing/2014/main" id="{6C4BD8BE-0256-4D27-8180-A7E8F6C56988}"/>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9" name="16">
              <a:extLst>
                <a:ext uri="{FF2B5EF4-FFF2-40B4-BE49-F238E27FC236}">
                  <a16:creationId xmlns:a16="http://schemas.microsoft.com/office/drawing/2014/main" id="{1C55FC79-E88A-4078-88E9-9D07C64DF60E}"/>
                </a:ext>
              </a:extLst>
            </p:cNvPr>
            <p:cNvPicPr>
              <a:picLocks noChangeAspect="1"/>
            </p:cNvPicPr>
            <p:nvPr/>
          </p:nvPicPr>
          <p:blipFill>
            <a:blip r:embed="rId2" cstate="screen"/>
            <a:stretch>
              <a:fillRect/>
            </a:stretch>
          </p:blipFill>
          <p:spPr>
            <a:xfrm>
              <a:off x="-53293" y="3185627"/>
              <a:ext cx="4910252" cy="1956197"/>
            </a:xfrm>
            <a:prstGeom prst="rect">
              <a:avLst/>
            </a:prstGeom>
          </p:spPr>
        </p:pic>
      </p:grpSp>
      <p:grpSp>
        <p:nvGrpSpPr>
          <p:cNvPr id="14" name="Google Shape;184;p27">
            <a:extLst>
              <a:ext uri="{FF2B5EF4-FFF2-40B4-BE49-F238E27FC236}">
                <a16:creationId xmlns:a16="http://schemas.microsoft.com/office/drawing/2014/main" id="{296284C8-C3CC-4013-AE86-992F55FEE26F}"/>
              </a:ext>
            </a:extLst>
          </p:cNvPr>
          <p:cNvGrpSpPr/>
          <p:nvPr/>
        </p:nvGrpSpPr>
        <p:grpSpPr>
          <a:xfrm>
            <a:off x="360319" y="484039"/>
            <a:ext cx="270862" cy="401596"/>
            <a:chOff x="4508863" y="1528200"/>
            <a:chExt cx="318850" cy="472800"/>
          </a:xfrm>
        </p:grpSpPr>
        <p:sp>
          <p:nvSpPr>
            <p:cNvPr id="15" name="Google Shape;185;p27">
              <a:extLst>
                <a:ext uri="{FF2B5EF4-FFF2-40B4-BE49-F238E27FC236}">
                  <a16:creationId xmlns:a16="http://schemas.microsoft.com/office/drawing/2014/main"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id="{A011E6E7-BBCE-4434-BF9D-52DC0EDDE6D3}"/>
              </a:ext>
            </a:extLst>
          </p:cNvPr>
          <p:cNvGrpSpPr/>
          <p:nvPr/>
        </p:nvGrpSpPr>
        <p:grpSpPr>
          <a:xfrm>
            <a:off x="739174" y="567004"/>
            <a:ext cx="270862" cy="401596"/>
            <a:chOff x="4508863" y="1528200"/>
            <a:chExt cx="318850" cy="472800"/>
          </a:xfrm>
        </p:grpSpPr>
        <p:sp>
          <p:nvSpPr>
            <p:cNvPr id="20" name="Google Shape;190;p27">
              <a:extLst>
                <a:ext uri="{FF2B5EF4-FFF2-40B4-BE49-F238E27FC236}">
                  <a16:creationId xmlns:a16="http://schemas.microsoft.com/office/drawing/2014/main"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id="{92445FE0-071C-42A4-81AF-B083FCF10405}"/>
              </a:ext>
            </a:extLst>
          </p:cNvPr>
          <p:cNvGrpSpPr/>
          <p:nvPr/>
        </p:nvGrpSpPr>
        <p:grpSpPr>
          <a:xfrm>
            <a:off x="1125746" y="567004"/>
            <a:ext cx="270862" cy="401596"/>
            <a:chOff x="4508863" y="1528200"/>
            <a:chExt cx="318850" cy="472800"/>
          </a:xfrm>
        </p:grpSpPr>
        <p:sp>
          <p:nvSpPr>
            <p:cNvPr id="25" name="Google Shape;195;p27">
              <a:extLst>
                <a:ext uri="{FF2B5EF4-FFF2-40B4-BE49-F238E27FC236}">
                  <a16:creationId xmlns:a16="http://schemas.microsoft.com/office/drawing/2014/main"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id="{8708DA0F-8A47-4555-9031-09B9960A56DF}"/>
              </a:ext>
            </a:extLst>
          </p:cNvPr>
          <p:cNvGrpSpPr/>
          <p:nvPr/>
        </p:nvGrpSpPr>
        <p:grpSpPr>
          <a:xfrm>
            <a:off x="10556987" y="468686"/>
            <a:ext cx="270862" cy="401596"/>
            <a:chOff x="4508863" y="1528200"/>
            <a:chExt cx="318850" cy="472800"/>
          </a:xfrm>
        </p:grpSpPr>
        <p:sp>
          <p:nvSpPr>
            <p:cNvPr id="30" name="Google Shape;185;p27">
              <a:extLst>
                <a:ext uri="{FF2B5EF4-FFF2-40B4-BE49-F238E27FC236}">
                  <a16:creationId xmlns:a16="http://schemas.microsoft.com/office/drawing/2014/main"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id="{1834B4BF-D115-401E-BC1E-D7EB53733046}"/>
              </a:ext>
            </a:extLst>
          </p:cNvPr>
          <p:cNvGrpSpPr/>
          <p:nvPr/>
        </p:nvGrpSpPr>
        <p:grpSpPr>
          <a:xfrm>
            <a:off x="10935842" y="551651"/>
            <a:ext cx="270862" cy="401596"/>
            <a:chOff x="4508863" y="1528200"/>
            <a:chExt cx="318850" cy="472800"/>
          </a:xfrm>
        </p:grpSpPr>
        <p:sp>
          <p:nvSpPr>
            <p:cNvPr id="35" name="Google Shape;190;p27">
              <a:extLst>
                <a:ext uri="{FF2B5EF4-FFF2-40B4-BE49-F238E27FC236}">
                  <a16:creationId xmlns:a16="http://schemas.microsoft.com/office/drawing/2014/main"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id="{EF574D76-EC8B-487E-9460-C9D589A74963}"/>
              </a:ext>
            </a:extLst>
          </p:cNvPr>
          <p:cNvGrpSpPr/>
          <p:nvPr/>
        </p:nvGrpSpPr>
        <p:grpSpPr>
          <a:xfrm>
            <a:off x="11322414" y="551651"/>
            <a:ext cx="270862" cy="401596"/>
            <a:chOff x="4508863" y="1528200"/>
            <a:chExt cx="318850" cy="472800"/>
          </a:xfrm>
        </p:grpSpPr>
        <p:sp>
          <p:nvSpPr>
            <p:cNvPr id="40" name="Google Shape;195;p27">
              <a:extLst>
                <a:ext uri="{FF2B5EF4-FFF2-40B4-BE49-F238E27FC236}">
                  <a16:creationId xmlns:a16="http://schemas.microsoft.com/office/drawing/2014/main"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4" name="TextBox 43">
            <a:extLst>
              <a:ext uri="{FF2B5EF4-FFF2-40B4-BE49-F238E27FC236}">
                <a16:creationId xmlns:a16="http://schemas.microsoft.com/office/drawing/2014/main" id="{5F50F907-C6BA-4380-9188-2A5EA79C8B5D}"/>
              </a:ext>
            </a:extLst>
          </p:cNvPr>
          <p:cNvSpPr txBox="1"/>
          <p:nvPr/>
        </p:nvSpPr>
        <p:spPr>
          <a:xfrm>
            <a:off x="-401" y="232576"/>
            <a:ext cx="119483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4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sng"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27</a:t>
            </a:r>
            <a:r>
              <a:rPr kumimoji="0" 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Mẹ</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nvGrpSpPr>
          <p:cNvPr id="48" name="14">
            <a:extLst>
              <a:ext uri="{FF2B5EF4-FFF2-40B4-BE49-F238E27FC236}">
                <a16:creationId xmlns:a16="http://schemas.microsoft.com/office/drawing/2014/main" id="{31151818-B080-433D-A619-EB2880751D59}"/>
              </a:ext>
            </a:extLst>
          </p:cNvPr>
          <p:cNvGrpSpPr/>
          <p:nvPr/>
        </p:nvGrpSpPr>
        <p:grpSpPr>
          <a:xfrm>
            <a:off x="3569504" y="1412875"/>
            <a:ext cx="4997124" cy="2016125"/>
            <a:chOff x="2118480" y="1316166"/>
            <a:chExt cx="1677239" cy="1512168"/>
          </a:xfrm>
        </p:grpSpPr>
        <p:sp>
          <p:nvSpPr>
            <p:cNvPr id="49" name="15">
              <a:extLst>
                <a:ext uri="{FF2B5EF4-FFF2-40B4-BE49-F238E27FC236}">
                  <a16:creationId xmlns:a16="http://schemas.microsoft.com/office/drawing/2014/main" id="{AB2C2D91-B1D8-4AD3-B0DB-F2C0AB8ADB6E}"/>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50" name="TextBox 67">
              <a:extLst>
                <a:ext uri="{FF2B5EF4-FFF2-40B4-BE49-F238E27FC236}">
                  <a16:creationId xmlns:a16="http://schemas.microsoft.com/office/drawing/2014/main" id="{0C9978AA-7B78-494D-9DD5-BC5A62EAF02C}"/>
                </a:ext>
              </a:extLst>
            </p:cNvPr>
            <p:cNvSpPr txBox="1"/>
            <p:nvPr/>
          </p:nvSpPr>
          <p:spPr>
            <a:xfrm>
              <a:off x="2417393" y="1556684"/>
              <a:ext cx="1378326"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Times New Roman" pitchFamily="18" charset="0"/>
                  <a:ea typeface="Microsoft YaHei" panose="020B0503020204020204" charset="-122"/>
                  <a:cs typeface="Times New Roman" pitchFamily="18" charset="0"/>
                </a:rPr>
                <a:t>Tiết</a:t>
              </a:r>
              <a:r>
                <a:rPr kumimoji="0" lang="en-US" altLang="zh-CN" sz="8000" b="0" i="0" u="none" strike="noStrike" kern="1200" cap="none" spc="300" normalizeH="0" baseline="0" noProof="0" dirty="0">
                  <a:ln>
                    <a:noFill/>
                  </a:ln>
                  <a:solidFill>
                    <a:srgbClr val="FFFFFF"/>
                  </a:solidFill>
                  <a:effectLst/>
                  <a:uLnTx/>
                  <a:uFillTx/>
                  <a:latin typeface="Times New Roman" pitchFamily="18" charset="0"/>
                  <a:ea typeface="Microsoft YaHei" panose="020B0503020204020204" charset="-122"/>
                  <a:cs typeface="Times New Roman" pitchFamily="18" charset="0"/>
                </a:rPr>
                <a:t>  3</a:t>
              </a:r>
              <a:endParaRPr kumimoji="0" lang="zh-CN" altLang="en-US" sz="8000" b="0" i="0" u="none" strike="noStrike" kern="1200" cap="none" spc="300" normalizeH="0" baseline="0" noProof="0" dirty="0">
                <a:ln>
                  <a:noFill/>
                </a:ln>
                <a:solidFill>
                  <a:srgbClr val="FFFFFF"/>
                </a:solidFill>
                <a:effectLst/>
                <a:uLnTx/>
                <a:uFillTx/>
                <a:latin typeface="Times New Roman" pitchFamily="18" charset="0"/>
                <a:ea typeface="Microsoft YaHei" panose="020B0503020204020204" charset="-122"/>
                <a:cs typeface="Times New Roman" pitchFamily="18" charset="0"/>
              </a:endParaRPr>
            </a:p>
          </p:txBody>
        </p:sp>
      </p:grpSp>
    </p:spTree>
    <p:extLst>
      <p:ext uri="{BB962C8B-B14F-4D97-AF65-F5344CB8AC3E}">
        <p14:creationId xmlns:p14="http://schemas.microsoft.com/office/powerpoint/2010/main" val="3258774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2000" smtClean="0">
                <a:latin typeface="Times New Roman" pitchFamily="18" charset="0"/>
                <a:cs typeface="Times New Roman" pitchFamily="18" charset="0"/>
              </a:rPr>
              <a:t>Tiếng Việt</a:t>
            </a:r>
          </a:p>
          <a:p>
            <a:pPr algn="ctr">
              <a:buNone/>
            </a:pPr>
            <a:r>
              <a:rPr lang="en-US" sz="2000" smtClean="0">
                <a:latin typeface="Times New Roman" pitchFamily="18" charset="0"/>
                <a:cs typeface="Times New Roman" pitchFamily="18" charset="0"/>
              </a:rPr>
              <a:t>Nói và nghe: Kể chuyện Sự tích cây vú sữa</a:t>
            </a:r>
            <a:endParaRPr lang="en-US" sz="2000">
              <a:latin typeface="Times New Roman" pitchFamily="18" charset="0"/>
              <a:cs typeface="Times New Roman" pitchFamily="18" charset="0"/>
            </a:endParaRPr>
          </a:p>
        </p:txBody>
      </p:sp>
      <p:sp>
        <p:nvSpPr>
          <p:cNvPr id="4" name="Picture Placeholder 3"/>
          <p:cNvSpPr>
            <a:spLocks noGrp="1"/>
          </p:cNvSpPr>
          <p:nvPr>
            <p:ph type="pic" sz="quarter" idx="13"/>
          </p:nvPr>
        </p:nvSpPr>
        <p:spPr/>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8777" t="26268" r="28001" b="18750"/>
          <a:stretch/>
        </p:blipFill>
        <p:spPr bwMode="auto">
          <a:xfrm>
            <a:off x="7023652" y="3829877"/>
            <a:ext cx="1855305" cy="2256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video-1625900745.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5798" t="16155" r="36687" b="14485"/>
          <a:stretch/>
        </p:blipFill>
        <p:spPr>
          <a:xfrm>
            <a:off x="2392016" y="1666458"/>
            <a:ext cx="3591339" cy="4538870"/>
          </a:xfrm>
          <a:prstGeom prst="rect">
            <a:avLst/>
          </a:prstGeom>
        </p:spPr>
      </p:pic>
      <p:sp>
        <p:nvSpPr>
          <p:cNvPr id="9" name="TextBox 8">
            <a:extLst>
              <a:ext uri="{FF2B5EF4-FFF2-40B4-BE49-F238E27FC236}">
                <a16:creationId xmlns:a16="http://schemas.microsoft.com/office/drawing/2014/main" id="{9C475521-7A33-44A2-8529-828CB4B89D41}"/>
              </a:ext>
            </a:extLst>
          </p:cNvPr>
          <p:cNvSpPr txBox="1"/>
          <p:nvPr/>
        </p:nvSpPr>
        <p:spPr>
          <a:xfrm>
            <a:off x="2955183" y="496194"/>
            <a:ext cx="5731617" cy="101566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Viết</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chữ</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hoa</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O</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296388"/>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ideo-1625900745.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35798" t="16155" r="36687" b="14485"/>
          <a:stretch/>
        </p:blipFill>
        <p:spPr>
          <a:xfrm>
            <a:off x="1669751" y="1815548"/>
            <a:ext cx="3120908" cy="4538870"/>
          </a:xfrm>
          <a:prstGeom prst="rect">
            <a:avLst/>
          </a:prstGeom>
        </p:spPr>
      </p:pic>
      <p:pic>
        <p:nvPicPr>
          <p:cNvPr id="8" name="video-1625900745.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35798" t="16155" r="36687" b="14485"/>
          <a:stretch/>
        </p:blipFill>
        <p:spPr>
          <a:xfrm>
            <a:off x="6526676" y="1815548"/>
            <a:ext cx="3120908" cy="4538870"/>
          </a:xfrm>
          <a:prstGeom prst="rect">
            <a:avLst/>
          </a:prstGeom>
        </p:spPr>
      </p:pic>
      <p:sp>
        <p:nvSpPr>
          <p:cNvPr id="9" name="TextBox 8">
            <a:extLst>
              <a:ext uri="{FF2B5EF4-FFF2-40B4-BE49-F238E27FC236}">
                <a16:creationId xmlns:a16="http://schemas.microsoft.com/office/drawing/2014/main" id="{9C475521-7A33-44A2-8529-828CB4B89D41}"/>
              </a:ext>
            </a:extLst>
          </p:cNvPr>
          <p:cNvSpPr txBox="1"/>
          <p:nvPr/>
        </p:nvSpPr>
        <p:spPr>
          <a:xfrm>
            <a:off x="2955183" y="496194"/>
            <a:ext cx="5731617" cy="101566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Viết</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chữ</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hoa</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O</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2779422"/>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p:cMediaNode vol="80000">
                <p:cTn id="13" fill="hold" display="0">
                  <p:stCondLst>
                    <p:cond delay="indefinite"/>
                  </p:stCondLst>
                </p:cTn>
                <p:tgtEl>
                  <p:spTgt spid="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
            <a:extLst>
              <a:ext uri="{FF2B5EF4-FFF2-40B4-BE49-F238E27FC236}">
                <a16:creationId xmlns:a16="http://schemas.microsoft.com/office/drawing/2014/main" id="{4C89809E-4DAE-4B3F-8F7A-84E38EFD47E7}"/>
              </a:ext>
            </a:extLst>
          </p:cNvPr>
          <p:cNvSpPr/>
          <p:nvPr/>
        </p:nvSpPr>
        <p:spPr>
          <a:xfrm>
            <a:off x="932180" y="658987"/>
            <a:ext cx="3751580"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Times New Roman" pitchFamily="18" charset="0"/>
                <a:ea typeface="Arial-Rounded" panose="020B0500000000000000" pitchFamily="34" charset="0"/>
                <a:cs typeface="Times New Roman" pitchFamily="18" charset="0"/>
              </a:rPr>
              <a:t>Viết</a:t>
            </a:r>
            <a:r>
              <a:rPr kumimoji="0" lang="en-US" sz="3200"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rPr>
              <a:t> </a:t>
            </a:r>
            <a:r>
              <a:rPr kumimoji="0" lang="en-US" sz="3200" b="0" i="0" u="none" strike="noStrike" kern="1200" cap="none" spc="0" normalizeH="0" baseline="0" noProof="0" dirty="0" err="1">
                <a:ln>
                  <a:noFill/>
                </a:ln>
                <a:solidFill>
                  <a:prstClr val="white"/>
                </a:solidFill>
                <a:effectLst/>
                <a:uLnTx/>
                <a:uFillTx/>
                <a:latin typeface="Times New Roman" pitchFamily="18" charset="0"/>
                <a:ea typeface="Arial-Rounded" panose="020B0500000000000000" pitchFamily="34" charset="0"/>
                <a:cs typeface="Times New Roman" pitchFamily="18" charset="0"/>
              </a:rPr>
              <a:t>từ</a:t>
            </a:r>
            <a:r>
              <a:rPr kumimoji="0" lang="en-US" sz="3200"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rPr>
              <a:t> </a:t>
            </a:r>
            <a:r>
              <a:rPr kumimoji="0" lang="en-US" sz="3200" b="0" i="0" u="none" strike="noStrike" kern="1200" cap="none" spc="0" normalizeH="0" baseline="0" noProof="0" dirty="0" err="1">
                <a:ln>
                  <a:noFill/>
                </a:ln>
                <a:solidFill>
                  <a:prstClr val="white"/>
                </a:solidFill>
                <a:effectLst/>
                <a:uLnTx/>
                <a:uFillTx/>
                <a:latin typeface="Times New Roman" pitchFamily="18" charset="0"/>
                <a:ea typeface="Arial-Rounded" panose="020B0500000000000000" pitchFamily="34" charset="0"/>
                <a:cs typeface="Times New Roman" pitchFamily="18" charset="0"/>
              </a:rPr>
              <a:t>ứng</a:t>
            </a:r>
            <a:r>
              <a:rPr kumimoji="0" lang="en-US" sz="3200"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rPr>
              <a:t> </a:t>
            </a:r>
            <a:r>
              <a:rPr kumimoji="0" lang="en-US" sz="3200" b="0" i="0" u="none" strike="noStrike" kern="1200" cap="none" spc="0" normalizeH="0" baseline="0" noProof="0" dirty="0" err="1">
                <a:ln>
                  <a:noFill/>
                </a:ln>
                <a:solidFill>
                  <a:prstClr val="white"/>
                </a:solidFill>
                <a:effectLst/>
                <a:uLnTx/>
                <a:uFillTx/>
                <a:latin typeface="Times New Roman" pitchFamily="18" charset="0"/>
                <a:ea typeface="Arial-Rounded" panose="020B0500000000000000" pitchFamily="34" charset="0"/>
                <a:cs typeface="Times New Roman" pitchFamily="18" charset="0"/>
              </a:rPr>
              <a:t>dụng</a:t>
            </a:r>
            <a:endParaRPr kumimoji="0" lang="en-US" sz="3200"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endParaRPr>
          </a:p>
        </p:txBody>
      </p:sp>
      <p:sp>
        <p:nvSpPr>
          <p:cNvPr id="10" name="Rectangle: Rounded Corners 9">
            <a:extLst>
              <a:ext uri="{FF2B5EF4-FFF2-40B4-BE49-F238E27FC236}">
                <a16:creationId xmlns:a16="http://schemas.microsoft.com/office/drawing/2014/main" id="{7C7A9665-D65A-4F8D-BB27-97CB230E49AF}"/>
              </a:ext>
            </a:extLst>
          </p:cNvPr>
          <p:cNvSpPr/>
          <p:nvPr/>
        </p:nvSpPr>
        <p:spPr>
          <a:xfrm>
            <a:off x="2028825" y="3773501"/>
            <a:ext cx="7886700" cy="2667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261DE52-4F2F-4F0A-B520-7E08026636D3}"/>
              </a:ext>
            </a:extLst>
          </p:cNvPr>
          <p:cNvSpPr txBox="1"/>
          <p:nvPr/>
        </p:nvSpPr>
        <p:spPr>
          <a:xfrm>
            <a:off x="2622442" y="4503038"/>
            <a:ext cx="5200651"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34B963DB-6FE8-46F5-82F5-CA65073C43A9}"/>
              </a:ext>
            </a:extLst>
          </p:cNvPr>
          <p:cNvSpPr txBox="1"/>
          <p:nvPr/>
        </p:nvSpPr>
        <p:spPr>
          <a:xfrm>
            <a:off x="2600324" y="5098730"/>
            <a:ext cx="6134101"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id="{91E2058B-35A1-42CE-970E-CF27740C63C3}"/>
              </a:ext>
            </a:extLst>
          </p:cNvPr>
          <p:cNvSpPr txBox="1"/>
          <p:nvPr/>
        </p:nvSpPr>
        <p:spPr>
          <a:xfrm>
            <a:off x="2609850" y="5644954"/>
            <a:ext cx="5057776"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2,5 ô li?</a:t>
            </a:r>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9206"/>
          <a:stretch/>
        </p:blipFill>
        <p:spPr bwMode="auto">
          <a:xfrm>
            <a:off x="2028825" y="1498431"/>
            <a:ext cx="8544563" cy="1845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572157" y="2102144"/>
            <a:ext cx="9732817" cy="1200329"/>
          </a:xfrm>
          <a:prstGeom prst="rect">
            <a:avLst/>
          </a:prstGeom>
        </p:spPr>
        <p:txBody>
          <a:bodyPr wrap="square">
            <a:spAutoFit/>
          </a:bodyPr>
          <a:lstStyle/>
          <a:p>
            <a:r>
              <a:rPr lang="en-US" sz="3600" b="1" dirty="0" err="1" smtClean="0">
                <a:solidFill>
                  <a:srgbClr val="FF0000"/>
                </a:solidFill>
                <a:latin typeface="Times New Roman" pitchFamily="18" charset="0"/>
                <a:ea typeface="Arial-Rounded" pitchFamily="34" charset="0"/>
                <a:cs typeface="Times New Roman" pitchFamily="18" charset="0"/>
              </a:rPr>
              <a:t>Ong</a:t>
            </a:r>
            <a:r>
              <a:rPr lang="en-US" sz="3600" b="1" dirty="0" smtClean="0">
                <a:solidFill>
                  <a:srgbClr val="FF0000"/>
                </a:solidFill>
                <a:latin typeface="Times New Roman" pitchFamily="18" charset="0"/>
                <a:ea typeface="Arial-Rounded" pitchFamily="34" charset="0"/>
                <a:cs typeface="Times New Roman" pitchFamily="18" charset="0"/>
              </a:rPr>
              <a:t> </a:t>
            </a:r>
            <a:r>
              <a:rPr lang="en-US" sz="3600" b="1" dirty="0" err="1" smtClean="0">
                <a:solidFill>
                  <a:srgbClr val="FF0000"/>
                </a:solidFill>
                <a:latin typeface="Times New Roman" pitchFamily="18" charset="0"/>
                <a:ea typeface="Arial-Rounded" pitchFamily="34" charset="0"/>
                <a:cs typeface="Times New Roman" pitchFamily="18" charset="0"/>
              </a:rPr>
              <a:t>chăm</a:t>
            </a:r>
            <a:r>
              <a:rPr lang="en-US" sz="3600" b="1" dirty="0" smtClean="0">
                <a:solidFill>
                  <a:srgbClr val="FF0000"/>
                </a:solidFill>
                <a:latin typeface="Times New Roman" pitchFamily="18" charset="0"/>
                <a:ea typeface="Arial-Rounded" pitchFamily="34" charset="0"/>
                <a:cs typeface="Times New Roman" pitchFamily="18" charset="0"/>
              </a:rPr>
              <a:t> </a:t>
            </a:r>
            <a:r>
              <a:rPr lang="en-US" sz="3600" b="1" dirty="0" err="1" smtClean="0">
                <a:solidFill>
                  <a:srgbClr val="FF0000"/>
                </a:solidFill>
                <a:latin typeface="Times New Roman" pitchFamily="18" charset="0"/>
                <a:ea typeface="Arial-Rounded" pitchFamily="34" charset="0"/>
                <a:cs typeface="Times New Roman" pitchFamily="18" charset="0"/>
              </a:rPr>
              <a:t>chỉ</a:t>
            </a:r>
            <a:r>
              <a:rPr lang="en-US" sz="3600" b="1" dirty="0" smtClean="0">
                <a:solidFill>
                  <a:srgbClr val="FF0000"/>
                </a:solidFill>
                <a:latin typeface="Times New Roman" pitchFamily="18" charset="0"/>
                <a:ea typeface="Arial-Rounded" pitchFamily="34" charset="0"/>
                <a:cs typeface="Times New Roman" pitchFamily="18" charset="0"/>
              </a:rPr>
              <a:t> </a:t>
            </a:r>
            <a:r>
              <a:rPr lang="en-US" sz="3600" b="1" dirty="0" err="1" smtClean="0">
                <a:solidFill>
                  <a:srgbClr val="FF0000"/>
                </a:solidFill>
                <a:latin typeface="Times New Roman" pitchFamily="18" charset="0"/>
                <a:ea typeface="Arial-Rounded" pitchFamily="34" charset="0"/>
                <a:cs typeface="Times New Roman" pitchFamily="18" charset="0"/>
              </a:rPr>
              <a:t>tìm</a:t>
            </a:r>
            <a:r>
              <a:rPr lang="en-US" sz="3600" b="1" dirty="0" smtClean="0">
                <a:solidFill>
                  <a:srgbClr val="FF0000"/>
                </a:solidFill>
                <a:latin typeface="Times New Roman" pitchFamily="18" charset="0"/>
                <a:ea typeface="Arial-Rounded" pitchFamily="34" charset="0"/>
                <a:cs typeface="Times New Roman" pitchFamily="18" charset="0"/>
              </a:rPr>
              <a:t> </a:t>
            </a:r>
            <a:r>
              <a:rPr lang="en-US" sz="3600" b="1" dirty="0" err="1" smtClean="0">
                <a:solidFill>
                  <a:srgbClr val="FF0000"/>
                </a:solidFill>
                <a:latin typeface="Times New Roman" pitchFamily="18" charset="0"/>
                <a:ea typeface="Arial-Rounded" pitchFamily="34" charset="0"/>
                <a:cs typeface="Times New Roman" pitchFamily="18" charset="0"/>
              </a:rPr>
              <a:t>hoa</a:t>
            </a:r>
            <a:r>
              <a:rPr lang="en-US" sz="3600" b="1" dirty="0" smtClean="0">
                <a:solidFill>
                  <a:srgbClr val="FF0000"/>
                </a:solidFill>
                <a:latin typeface="Times New Roman" pitchFamily="18" charset="0"/>
                <a:ea typeface="Arial-Rounded" pitchFamily="34" charset="0"/>
                <a:cs typeface="Times New Roman" pitchFamily="18" charset="0"/>
              </a:rPr>
              <a:t> </a:t>
            </a:r>
            <a:r>
              <a:rPr lang="en-US" sz="3600" b="1" dirty="0" err="1" smtClean="0">
                <a:solidFill>
                  <a:srgbClr val="FF0000"/>
                </a:solidFill>
                <a:latin typeface="Times New Roman" pitchFamily="18" charset="0"/>
                <a:ea typeface="Arial-Rounded" pitchFamily="34" charset="0"/>
                <a:cs typeface="Times New Roman" pitchFamily="18" charset="0"/>
              </a:rPr>
              <a:t>làm</a:t>
            </a:r>
            <a:r>
              <a:rPr lang="en-US" sz="3600" b="1" dirty="0" smtClean="0">
                <a:solidFill>
                  <a:srgbClr val="FF0000"/>
                </a:solidFill>
                <a:latin typeface="Times New Roman" pitchFamily="18" charset="0"/>
                <a:ea typeface="Arial-Rounded" pitchFamily="34" charset="0"/>
                <a:cs typeface="Times New Roman" pitchFamily="18" charset="0"/>
              </a:rPr>
              <a:t> </a:t>
            </a:r>
            <a:r>
              <a:rPr lang="en-US" sz="3600" b="1" dirty="0" err="1" smtClean="0">
                <a:solidFill>
                  <a:srgbClr val="FF0000"/>
                </a:solidFill>
                <a:latin typeface="Times New Roman" pitchFamily="18" charset="0"/>
                <a:ea typeface="Arial-Rounded" pitchFamily="34" charset="0"/>
                <a:cs typeface="Times New Roman" pitchFamily="18" charset="0"/>
              </a:rPr>
              <a:t>mật</a:t>
            </a:r>
            <a:r>
              <a:rPr lang="en-US" sz="3600" b="1" dirty="0" smtClean="0">
                <a:solidFill>
                  <a:srgbClr val="FF0000"/>
                </a:solidFill>
                <a:latin typeface="Times New Roman" pitchFamily="18" charset="0"/>
                <a:ea typeface="Arial-Rounded" pitchFamily="34" charset="0"/>
                <a:cs typeface="Times New Roman" pitchFamily="18" charset="0"/>
              </a:rPr>
              <a:t>.</a:t>
            </a:r>
            <a:endParaRPr lang="en-US" sz="3600" b="1" dirty="0">
              <a:solidFill>
                <a:srgbClr val="FF0000"/>
              </a:solidFill>
              <a:latin typeface="Times New Roman" pitchFamily="18" charset="0"/>
              <a:ea typeface="Arial-Rounded" pitchFamily="34" charset="0"/>
              <a:cs typeface="Times New Roman" pitchFamily="18" charset="0"/>
            </a:endParaRPr>
          </a:p>
          <a:p>
            <a:endParaRPr lang="en-US" sz="3600" b="1" dirty="0">
              <a:solidFill>
                <a:srgbClr val="FF0000"/>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1434618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21" grpId="0"/>
      <p:bldP spid="23"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a:extLst>
              <a:ext uri="{FF2B5EF4-FFF2-40B4-BE49-F238E27FC236}">
                <a16:creationId xmlns:a16="http://schemas.microsoft.com/office/drawing/2014/main" id="{BD333376-3168-4EB6-B623-DE04C657EEED}"/>
              </a:ext>
            </a:extLst>
          </p:cNvPr>
          <p:cNvGrpSpPr/>
          <p:nvPr/>
        </p:nvGrpSpPr>
        <p:grpSpPr>
          <a:xfrm>
            <a:off x="588585" y="3274753"/>
            <a:ext cx="11622831" cy="3581011"/>
            <a:chOff x="-53293" y="2190760"/>
            <a:chExt cx="9211855" cy="2951064"/>
          </a:xfrm>
        </p:grpSpPr>
        <p:pic>
          <p:nvPicPr>
            <p:cNvPr id="5" name="10">
              <a:extLst>
                <a:ext uri="{FF2B5EF4-FFF2-40B4-BE49-F238E27FC236}">
                  <a16:creationId xmlns:a16="http://schemas.microsoft.com/office/drawing/2014/main" id="{B755A9DE-9830-40BF-AABA-9875FA136590}"/>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6" name="13">
              <a:extLst>
                <a:ext uri="{FF2B5EF4-FFF2-40B4-BE49-F238E27FC236}">
                  <a16:creationId xmlns:a16="http://schemas.microsoft.com/office/drawing/2014/main" id="{6C4BD8BE-0256-4D27-8180-A7E8F6C56988}"/>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9" name="16">
              <a:extLst>
                <a:ext uri="{FF2B5EF4-FFF2-40B4-BE49-F238E27FC236}">
                  <a16:creationId xmlns:a16="http://schemas.microsoft.com/office/drawing/2014/main" id="{1C55FC79-E88A-4078-88E9-9D07C64DF60E}"/>
                </a:ext>
              </a:extLst>
            </p:cNvPr>
            <p:cNvPicPr>
              <a:picLocks noChangeAspect="1"/>
            </p:cNvPicPr>
            <p:nvPr/>
          </p:nvPicPr>
          <p:blipFill>
            <a:blip r:embed="rId2" cstate="screen"/>
            <a:stretch>
              <a:fillRect/>
            </a:stretch>
          </p:blipFill>
          <p:spPr>
            <a:xfrm>
              <a:off x="-53293" y="3185627"/>
              <a:ext cx="4910252" cy="1956197"/>
            </a:xfrm>
            <a:prstGeom prst="rect">
              <a:avLst/>
            </a:prstGeom>
          </p:spPr>
        </p:pic>
      </p:grpSp>
      <p:grpSp>
        <p:nvGrpSpPr>
          <p:cNvPr id="3" name="Google Shape;184;p27">
            <a:extLst>
              <a:ext uri="{FF2B5EF4-FFF2-40B4-BE49-F238E27FC236}">
                <a16:creationId xmlns:a16="http://schemas.microsoft.com/office/drawing/2014/main" id="{296284C8-C3CC-4013-AE86-992F55FEE26F}"/>
              </a:ext>
            </a:extLst>
          </p:cNvPr>
          <p:cNvGrpSpPr/>
          <p:nvPr/>
        </p:nvGrpSpPr>
        <p:grpSpPr>
          <a:xfrm>
            <a:off x="360319" y="484039"/>
            <a:ext cx="270862" cy="401596"/>
            <a:chOff x="4508863" y="1528200"/>
            <a:chExt cx="318850" cy="472800"/>
          </a:xfrm>
        </p:grpSpPr>
        <p:sp>
          <p:nvSpPr>
            <p:cNvPr id="15" name="Google Shape;185;p27">
              <a:extLst>
                <a:ext uri="{FF2B5EF4-FFF2-40B4-BE49-F238E27FC236}">
                  <a16:creationId xmlns:a16="http://schemas.microsoft.com/office/drawing/2014/main"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4" name="Google Shape;189;p27">
            <a:extLst>
              <a:ext uri="{FF2B5EF4-FFF2-40B4-BE49-F238E27FC236}">
                <a16:creationId xmlns:a16="http://schemas.microsoft.com/office/drawing/2014/main" id="{A011E6E7-BBCE-4434-BF9D-52DC0EDDE6D3}"/>
              </a:ext>
            </a:extLst>
          </p:cNvPr>
          <p:cNvGrpSpPr/>
          <p:nvPr/>
        </p:nvGrpSpPr>
        <p:grpSpPr>
          <a:xfrm>
            <a:off x="739174" y="567004"/>
            <a:ext cx="270862" cy="401596"/>
            <a:chOff x="4508863" y="1528200"/>
            <a:chExt cx="318850" cy="472800"/>
          </a:xfrm>
        </p:grpSpPr>
        <p:sp>
          <p:nvSpPr>
            <p:cNvPr id="20" name="Google Shape;190;p27">
              <a:extLst>
                <a:ext uri="{FF2B5EF4-FFF2-40B4-BE49-F238E27FC236}">
                  <a16:creationId xmlns:a16="http://schemas.microsoft.com/office/drawing/2014/main"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7" name="Google Shape;194;p27">
            <a:extLst>
              <a:ext uri="{FF2B5EF4-FFF2-40B4-BE49-F238E27FC236}">
                <a16:creationId xmlns:a16="http://schemas.microsoft.com/office/drawing/2014/main" id="{92445FE0-071C-42A4-81AF-B083FCF10405}"/>
              </a:ext>
            </a:extLst>
          </p:cNvPr>
          <p:cNvGrpSpPr/>
          <p:nvPr/>
        </p:nvGrpSpPr>
        <p:grpSpPr>
          <a:xfrm>
            <a:off x="1125746" y="567004"/>
            <a:ext cx="270862" cy="401596"/>
            <a:chOff x="4508863" y="1528200"/>
            <a:chExt cx="318850" cy="472800"/>
          </a:xfrm>
        </p:grpSpPr>
        <p:sp>
          <p:nvSpPr>
            <p:cNvPr id="25" name="Google Shape;195;p27">
              <a:extLst>
                <a:ext uri="{FF2B5EF4-FFF2-40B4-BE49-F238E27FC236}">
                  <a16:creationId xmlns:a16="http://schemas.microsoft.com/office/drawing/2014/main"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8" name="Google Shape;184;p27">
            <a:extLst>
              <a:ext uri="{FF2B5EF4-FFF2-40B4-BE49-F238E27FC236}">
                <a16:creationId xmlns:a16="http://schemas.microsoft.com/office/drawing/2014/main" id="{8708DA0F-8A47-4555-9031-09B9960A56DF}"/>
              </a:ext>
            </a:extLst>
          </p:cNvPr>
          <p:cNvGrpSpPr/>
          <p:nvPr/>
        </p:nvGrpSpPr>
        <p:grpSpPr>
          <a:xfrm>
            <a:off x="10556987" y="468686"/>
            <a:ext cx="270862" cy="401596"/>
            <a:chOff x="4508863" y="1528200"/>
            <a:chExt cx="318850" cy="472800"/>
          </a:xfrm>
        </p:grpSpPr>
        <p:sp>
          <p:nvSpPr>
            <p:cNvPr id="30" name="Google Shape;185;p27">
              <a:extLst>
                <a:ext uri="{FF2B5EF4-FFF2-40B4-BE49-F238E27FC236}">
                  <a16:creationId xmlns:a16="http://schemas.microsoft.com/office/drawing/2014/main"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0" name="Google Shape;189;p27">
            <a:extLst>
              <a:ext uri="{FF2B5EF4-FFF2-40B4-BE49-F238E27FC236}">
                <a16:creationId xmlns:a16="http://schemas.microsoft.com/office/drawing/2014/main" id="{1834B4BF-D115-401E-BC1E-D7EB53733046}"/>
              </a:ext>
            </a:extLst>
          </p:cNvPr>
          <p:cNvGrpSpPr/>
          <p:nvPr/>
        </p:nvGrpSpPr>
        <p:grpSpPr>
          <a:xfrm>
            <a:off x="10935842" y="551651"/>
            <a:ext cx="270862" cy="401596"/>
            <a:chOff x="4508863" y="1528200"/>
            <a:chExt cx="318850" cy="472800"/>
          </a:xfrm>
        </p:grpSpPr>
        <p:sp>
          <p:nvSpPr>
            <p:cNvPr id="35" name="Google Shape;190;p27">
              <a:extLst>
                <a:ext uri="{FF2B5EF4-FFF2-40B4-BE49-F238E27FC236}">
                  <a16:creationId xmlns:a16="http://schemas.microsoft.com/office/drawing/2014/main"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1" name="Google Shape;194;p27">
            <a:extLst>
              <a:ext uri="{FF2B5EF4-FFF2-40B4-BE49-F238E27FC236}">
                <a16:creationId xmlns:a16="http://schemas.microsoft.com/office/drawing/2014/main" id="{EF574D76-EC8B-487E-9460-C9D589A74963}"/>
              </a:ext>
            </a:extLst>
          </p:cNvPr>
          <p:cNvGrpSpPr/>
          <p:nvPr/>
        </p:nvGrpSpPr>
        <p:grpSpPr>
          <a:xfrm>
            <a:off x="11322414" y="551651"/>
            <a:ext cx="270862" cy="401596"/>
            <a:chOff x="4508863" y="1528200"/>
            <a:chExt cx="318850" cy="472800"/>
          </a:xfrm>
        </p:grpSpPr>
        <p:sp>
          <p:nvSpPr>
            <p:cNvPr id="40" name="Google Shape;195;p27">
              <a:extLst>
                <a:ext uri="{FF2B5EF4-FFF2-40B4-BE49-F238E27FC236}">
                  <a16:creationId xmlns:a16="http://schemas.microsoft.com/office/drawing/2014/main"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2" name="14">
            <a:extLst>
              <a:ext uri="{FF2B5EF4-FFF2-40B4-BE49-F238E27FC236}">
                <a16:creationId xmlns:a16="http://schemas.microsoft.com/office/drawing/2014/main" id="{31151818-B080-433D-A619-EB2880751D59}"/>
              </a:ext>
            </a:extLst>
          </p:cNvPr>
          <p:cNvGrpSpPr/>
          <p:nvPr/>
        </p:nvGrpSpPr>
        <p:grpSpPr>
          <a:xfrm>
            <a:off x="3569504" y="1412875"/>
            <a:ext cx="4997124" cy="2016125"/>
            <a:chOff x="2118480" y="1316166"/>
            <a:chExt cx="1677239" cy="1512168"/>
          </a:xfrm>
        </p:grpSpPr>
        <p:sp>
          <p:nvSpPr>
            <p:cNvPr id="49" name="15">
              <a:extLst>
                <a:ext uri="{FF2B5EF4-FFF2-40B4-BE49-F238E27FC236}">
                  <a16:creationId xmlns:a16="http://schemas.microsoft.com/office/drawing/2014/main" id="{AB2C2D91-B1D8-4AD3-B0DB-F2C0AB8ADB6E}"/>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50" name="TextBox 67">
              <a:extLst>
                <a:ext uri="{FF2B5EF4-FFF2-40B4-BE49-F238E27FC236}">
                  <a16:creationId xmlns:a16="http://schemas.microsoft.com/office/drawing/2014/main" id="{0C9978AA-7B78-494D-9DD5-BC5A62EAF02C}"/>
                </a:ext>
              </a:extLst>
            </p:cNvPr>
            <p:cNvSpPr txBox="1"/>
            <p:nvPr/>
          </p:nvSpPr>
          <p:spPr>
            <a:xfrm>
              <a:off x="2417393" y="1556684"/>
              <a:ext cx="1378326"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err="1">
                  <a:ln>
                    <a:noFill/>
                  </a:ln>
                  <a:solidFill>
                    <a:srgbClr val="FFFFFF"/>
                  </a:solidFill>
                  <a:effectLst/>
                  <a:uLnTx/>
                  <a:uFillTx/>
                  <a:latin typeface="Times New Roman" pitchFamily="18" charset="0"/>
                  <a:ea typeface="Microsoft YaHei" panose="020B0503020204020204" charset="-122"/>
                  <a:cs typeface="Times New Roman" pitchFamily="18" charset="0"/>
                </a:rPr>
                <a:t>Tiết</a:t>
              </a:r>
              <a:r>
                <a:rPr kumimoji="0" lang="en-US" altLang="zh-CN" sz="8000" b="0" i="0" u="none" strike="noStrike" kern="1200" cap="none" spc="300" normalizeH="0" baseline="0" noProof="0">
                  <a:ln>
                    <a:noFill/>
                  </a:ln>
                  <a:solidFill>
                    <a:srgbClr val="FFFFFF"/>
                  </a:solidFill>
                  <a:effectLst/>
                  <a:uLnTx/>
                  <a:uFillTx/>
                  <a:latin typeface="Times New Roman" pitchFamily="18" charset="0"/>
                  <a:ea typeface="Microsoft YaHei" panose="020B0503020204020204" charset="-122"/>
                  <a:cs typeface="Times New Roman" pitchFamily="18" charset="0"/>
                </a:rPr>
                <a:t>  </a:t>
              </a:r>
              <a:r>
                <a:rPr kumimoji="0" lang="en-US" altLang="zh-CN" sz="8000" b="0" i="0" u="none" strike="noStrike" kern="1200" cap="none" spc="300" normalizeH="0" baseline="0" noProof="0" smtClean="0">
                  <a:ln>
                    <a:noFill/>
                  </a:ln>
                  <a:solidFill>
                    <a:srgbClr val="FFFFFF"/>
                  </a:solidFill>
                  <a:effectLst/>
                  <a:uLnTx/>
                  <a:uFillTx/>
                  <a:latin typeface="Times New Roman" pitchFamily="18" charset="0"/>
                  <a:ea typeface="Microsoft YaHei" panose="020B0503020204020204" charset="-122"/>
                  <a:cs typeface="Times New Roman" pitchFamily="18" charset="0"/>
                </a:rPr>
                <a:t>4</a:t>
              </a:r>
              <a:endParaRPr kumimoji="0" lang="zh-CN" altLang="en-US" sz="8000" b="0" i="0" u="none" strike="noStrike" kern="1200" cap="none" spc="300" normalizeH="0" baseline="0" noProof="0" dirty="0">
                <a:ln>
                  <a:noFill/>
                </a:ln>
                <a:solidFill>
                  <a:srgbClr val="FFFFFF"/>
                </a:solidFill>
                <a:effectLst/>
                <a:uLnTx/>
                <a:uFillTx/>
                <a:latin typeface="Times New Roman" pitchFamily="18" charset="0"/>
                <a:ea typeface="Microsoft YaHei" panose="020B0503020204020204" charset="-122"/>
                <a:cs typeface="Times New Roman" pitchFamily="18" charset="0"/>
              </a:endParaRPr>
            </a:p>
          </p:txBody>
        </p:sp>
      </p:grpSp>
    </p:spTree>
    <p:extLst>
      <p:ext uri="{BB962C8B-B14F-4D97-AF65-F5344CB8AC3E}">
        <p14:creationId xmlns:p14="http://schemas.microsoft.com/office/powerpoint/2010/main" val="3258774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grpSp>
        <p:nvGrpSpPr>
          <p:cNvPr id="4" name="1">
            <a:extLst>
              <a:ext uri="{FF2B5EF4-FFF2-40B4-BE49-F238E27FC236}">
                <a16:creationId xmlns:a16="http://schemas.microsoft.com/office/drawing/2014/main" id="{BD333376-3168-4EB6-B623-DE04C657EEED}"/>
              </a:ext>
            </a:extLst>
          </p:cNvPr>
          <p:cNvGrpSpPr/>
          <p:nvPr/>
        </p:nvGrpSpPr>
        <p:grpSpPr>
          <a:xfrm>
            <a:off x="588585" y="3274753"/>
            <a:ext cx="11622831" cy="3581011"/>
            <a:chOff x="-53293" y="2190760"/>
            <a:chExt cx="9211855" cy="2951064"/>
          </a:xfrm>
        </p:grpSpPr>
        <p:pic>
          <p:nvPicPr>
            <p:cNvPr id="5" name="10">
              <a:extLst>
                <a:ext uri="{FF2B5EF4-FFF2-40B4-BE49-F238E27FC236}">
                  <a16:creationId xmlns:a16="http://schemas.microsoft.com/office/drawing/2014/main" id="{B755A9DE-9830-40BF-AABA-9875FA136590}"/>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6" name="13">
              <a:extLst>
                <a:ext uri="{FF2B5EF4-FFF2-40B4-BE49-F238E27FC236}">
                  <a16:creationId xmlns:a16="http://schemas.microsoft.com/office/drawing/2014/main" id="{6C4BD8BE-0256-4D27-8180-A7E8F6C56988}"/>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9" name="16">
              <a:extLst>
                <a:ext uri="{FF2B5EF4-FFF2-40B4-BE49-F238E27FC236}">
                  <a16:creationId xmlns:a16="http://schemas.microsoft.com/office/drawing/2014/main" id="{1C55FC79-E88A-4078-88E9-9D07C64DF60E}"/>
                </a:ext>
              </a:extLst>
            </p:cNvPr>
            <p:cNvPicPr>
              <a:picLocks noChangeAspect="1"/>
            </p:cNvPicPr>
            <p:nvPr/>
          </p:nvPicPr>
          <p:blipFill>
            <a:blip r:embed="rId2" cstate="screen"/>
            <a:stretch>
              <a:fillRect/>
            </a:stretch>
          </p:blipFill>
          <p:spPr>
            <a:xfrm>
              <a:off x="-53293" y="3185627"/>
              <a:ext cx="4910252" cy="1956197"/>
            </a:xfrm>
            <a:prstGeom prst="rect">
              <a:avLst/>
            </a:prstGeom>
          </p:spPr>
        </p:pic>
      </p:grpSp>
      <p:grpSp>
        <p:nvGrpSpPr>
          <p:cNvPr id="14" name="Google Shape;184;p27">
            <a:extLst>
              <a:ext uri="{FF2B5EF4-FFF2-40B4-BE49-F238E27FC236}">
                <a16:creationId xmlns:a16="http://schemas.microsoft.com/office/drawing/2014/main" id="{296284C8-C3CC-4013-AE86-992F55FEE26F}"/>
              </a:ext>
            </a:extLst>
          </p:cNvPr>
          <p:cNvGrpSpPr/>
          <p:nvPr/>
        </p:nvGrpSpPr>
        <p:grpSpPr>
          <a:xfrm>
            <a:off x="360319" y="484039"/>
            <a:ext cx="270862" cy="401596"/>
            <a:chOff x="4508863" y="1528200"/>
            <a:chExt cx="318850" cy="472800"/>
          </a:xfrm>
        </p:grpSpPr>
        <p:sp>
          <p:nvSpPr>
            <p:cNvPr id="15" name="Google Shape;185;p27">
              <a:extLst>
                <a:ext uri="{FF2B5EF4-FFF2-40B4-BE49-F238E27FC236}">
                  <a16:creationId xmlns:a16="http://schemas.microsoft.com/office/drawing/2014/main"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id="{A011E6E7-BBCE-4434-BF9D-52DC0EDDE6D3}"/>
              </a:ext>
            </a:extLst>
          </p:cNvPr>
          <p:cNvGrpSpPr/>
          <p:nvPr/>
        </p:nvGrpSpPr>
        <p:grpSpPr>
          <a:xfrm>
            <a:off x="739174" y="567004"/>
            <a:ext cx="270862" cy="401596"/>
            <a:chOff x="4508863" y="1528200"/>
            <a:chExt cx="318850" cy="472800"/>
          </a:xfrm>
        </p:grpSpPr>
        <p:sp>
          <p:nvSpPr>
            <p:cNvPr id="20" name="Google Shape;190;p27">
              <a:extLst>
                <a:ext uri="{FF2B5EF4-FFF2-40B4-BE49-F238E27FC236}">
                  <a16:creationId xmlns:a16="http://schemas.microsoft.com/office/drawing/2014/main"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id="{92445FE0-071C-42A4-81AF-B083FCF10405}"/>
              </a:ext>
            </a:extLst>
          </p:cNvPr>
          <p:cNvGrpSpPr/>
          <p:nvPr/>
        </p:nvGrpSpPr>
        <p:grpSpPr>
          <a:xfrm>
            <a:off x="1125746" y="567004"/>
            <a:ext cx="270862" cy="401596"/>
            <a:chOff x="4508863" y="1528200"/>
            <a:chExt cx="318850" cy="472800"/>
          </a:xfrm>
        </p:grpSpPr>
        <p:sp>
          <p:nvSpPr>
            <p:cNvPr id="25" name="Google Shape;195;p27">
              <a:extLst>
                <a:ext uri="{FF2B5EF4-FFF2-40B4-BE49-F238E27FC236}">
                  <a16:creationId xmlns:a16="http://schemas.microsoft.com/office/drawing/2014/main"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id="{8708DA0F-8A47-4555-9031-09B9960A56DF}"/>
              </a:ext>
            </a:extLst>
          </p:cNvPr>
          <p:cNvGrpSpPr/>
          <p:nvPr/>
        </p:nvGrpSpPr>
        <p:grpSpPr>
          <a:xfrm>
            <a:off x="10556987" y="468686"/>
            <a:ext cx="270862" cy="401596"/>
            <a:chOff x="4508863" y="1528200"/>
            <a:chExt cx="318850" cy="472800"/>
          </a:xfrm>
        </p:grpSpPr>
        <p:sp>
          <p:nvSpPr>
            <p:cNvPr id="30" name="Google Shape;185;p27">
              <a:extLst>
                <a:ext uri="{FF2B5EF4-FFF2-40B4-BE49-F238E27FC236}">
                  <a16:creationId xmlns:a16="http://schemas.microsoft.com/office/drawing/2014/main"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id="{1834B4BF-D115-401E-BC1E-D7EB53733046}"/>
              </a:ext>
            </a:extLst>
          </p:cNvPr>
          <p:cNvGrpSpPr/>
          <p:nvPr/>
        </p:nvGrpSpPr>
        <p:grpSpPr>
          <a:xfrm>
            <a:off x="10935842" y="551651"/>
            <a:ext cx="270862" cy="401596"/>
            <a:chOff x="4508863" y="1528200"/>
            <a:chExt cx="318850" cy="472800"/>
          </a:xfrm>
        </p:grpSpPr>
        <p:sp>
          <p:nvSpPr>
            <p:cNvPr id="35" name="Google Shape;190;p27">
              <a:extLst>
                <a:ext uri="{FF2B5EF4-FFF2-40B4-BE49-F238E27FC236}">
                  <a16:creationId xmlns:a16="http://schemas.microsoft.com/office/drawing/2014/main"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id="{EF574D76-EC8B-487E-9460-C9D589A74963}"/>
              </a:ext>
            </a:extLst>
          </p:cNvPr>
          <p:cNvGrpSpPr/>
          <p:nvPr/>
        </p:nvGrpSpPr>
        <p:grpSpPr>
          <a:xfrm>
            <a:off x="11322414" y="551651"/>
            <a:ext cx="270862" cy="401596"/>
            <a:chOff x="4508863" y="1528200"/>
            <a:chExt cx="318850" cy="472800"/>
          </a:xfrm>
        </p:grpSpPr>
        <p:sp>
          <p:nvSpPr>
            <p:cNvPr id="40" name="Google Shape;195;p27">
              <a:extLst>
                <a:ext uri="{FF2B5EF4-FFF2-40B4-BE49-F238E27FC236}">
                  <a16:creationId xmlns:a16="http://schemas.microsoft.com/office/drawing/2014/main"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4" name="TextBox 43">
            <a:extLst>
              <a:ext uri="{FF2B5EF4-FFF2-40B4-BE49-F238E27FC236}">
                <a16:creationId xmlns:a16="http://schemas.microsoft.com/office/drawing/2014/main" id="{5F50F907-C6BA-4380-9188-2A5EA79C8B5D}"/>
              </a:ext>
            </a:extLst>
          </p:cNvPr>
          <p:cNvSpPr txBox="1"/>
          <p:nvPr/>
        </p:nvSpPr>
        <p:spPr>
          <a:xfrm>
            <a:off x="-401" y="232576"/>
            <a:ext cx="119483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8" name="TextBox 47"/>
          <p:cNvSpPr txBox="1"/>
          <p:nvPr/>
        </p:nvSpPr>
        <p:spPr>
          <a:xfrm>
            <a:off x="2495006" y="1254034"/>
            <a:ext cx="184731" cy="369332"/>
          </a:xfrm>
          <a:prstGeom prst="rect">
            <a:avLst/>
          </a:prstGeom>
          <a:noFill/>
        </p:spPr>
        <p:txBody>
          <a:bodyPr wrap="none" rtlCol="0">
            <a:spAutoFit/>
          </a:bodyPr>
          <a:lstStyle/>
          <a:p>
            <a:endParaRPr lang="en-US"/>
          </a:p>
        </p:txBody>
      </p:sp>
      <p:sp>
        <p:nvSpPr>
          <p:cNvPr id="51" name="TextBox 50"/>
          <p:cNvSpPr txBox="1"/>
          <p:nvPr/>
        </p:nvSpPr>
        <p:spPr>
          <a:xfrm>
            <a:off x="326572" y="248195"/>
            <a:ext cx="11665131" cy="5789068"/>
          </a:xfrm>
          <a:prstGeom prst="rect">
            <a:avLst/>
          </a:prstGeom>
          <a:noFill/>
        </p:spPr>
        <p:txBody>
          <a:bodyPr wrap="square" rtlCol="0">
            <a:spAutoFit/>
          </a:bodyPr>
          <a:lstStyle/>
          <a:p>
            <a:pPr algn="ctr"/>
            <a:r>
              <a:rPr lang="en-US" sz="2400" b="1" smtClean="0">
                <a:latin typeface="Times New Roman" pitchFamily="18" charset="0"/>
                <a:cs typeface="Times New Roman" pitchFamily="18" charset="0"/>
              </a:rPr>
              <a:t>Sự tích cây vú sữa</a:t>
            </a:r>
          </a:p>
          <a:p>
            <a:pPr marL="457200" indent="-457200" algn="just">
              <a:buAutoNum type="arabicPeriod"/>
            </a:pPr>
            <a:r>
              <a:rPr lang="en-US" sz="2400" smtClean="0">
                <a:latin typeface="Times New Roman" pitchFamily="18" charset="0"/>
                <a:cs typeface="Times New Roman" pitchFamily="18" charset="0"/>
              </a:rPr>
              <a:t>Ngày xưa, có một cậu bé rất ham chơi. Một lần, mẹ mắng, cậu giận dỗi bỏ đi. Cậu la cà khắp nơi, chẳng nghĩ đến mẹ ở nhà đang mỏi mắt chờ mong.</a:t>
            </a:r>
          </a:p>
          <a:p>
            <a:pPr marL="457200" indent="-457200" algn="just"/>
            <a:r>
              <a:rPr lang="en-US" sz="2400" smtClean="0">
                <a:latin typeface="Times New Roman" pitchFamily="18" charset="0"/>
                <a:cs typeface="Times New Roman" pitchFamily="18" charset="0"/>
              </a:rPr>
              <a:t>2. Không biết cậu đã đi bao lâu. Rồi một hôm, vừa đói vừa rét, lại bị trẻ lớn đánh, cậu mới nhớ đến mẹ, liền tìm đường về nhà.</a:t>
            </a:r>
          </a:p>
          <a:p>
            <a:pPr marL="457200" indent="-457200" algn="just"/>
            <a:r>
              <a:rPr lang="en-US" sz="2400" smtClean="0">
                <a:latin typeface="Times New Roman" pitchFamily="18" charset="0"/>
                <a:cs typeface="Times New Roman" pitchFamily="18" charset="0"/>
              </a:rPr>
              <a:t>     Về nhà, cậu thấy cảnh vật vẫn như xưa, nhưng không thấy mẹ đâu. Cậu khản tiếng gọi mẹ, rồi ôm lấy một cây xanh trong vườn khóc.</a:t>
            </a:r>
          </a:p>
          <a:p>
            <a:pPr marL="457200" indent="-457200" algn="just"/>
            <a:r>
              <a:rPr lang="en-US" sz="2400" smtClean="0">
                <a:latin typeface="Times New Roman" pitchFamily="18" charset="0"/>
                <a:cs typeface="Times New Roman" pitchFamily="18" charset="0"/>
              </a:rPr>
              <a:t>3.    Kì lạ thay, cây xanh bỗng run rẩy. Từ các cành lá, những đài hoa bé tí trổ ra, nở trắng như mây. Hoa tàn, quả xuất hiện, lớn nhanh, da căng mịn, xanh óng ánh, rồi chín. Một quả rơi vào lòng cậu. Đói quá, cậu đưa ngay lên miệng. Môi cậu vừa chạm vào, một dòng sữa trắng trào ra, ngọt thơm như sữa mẹ.</a:t>
            </a:r>
          </a:p>
          <a:p>
            <a:pPr marL="457200" indent="-457200" algn="just"/>
            <a:r>
              <a:rPr lang="en-US" sz="2400" smtClean="0">
                <a:latin typeface="Times New Roman" pitchFamily="18" charset="0"/>
                <a:cs typeface="Times New Roman" pitchFamily="18" charset="0"/>
              </a:rPr>
              <a:t>4. Cậu nhìn lên tán lá. Một mặt  lá xanh bóng, mặt kia đỏ hoe như mắt mẹ chờ con. Cậu bé òa khóc. Cây xòa cành ôm cậu, như tay mẹ âu yếm vỗ về.</a:t>
            </a:r>
          </a:p>
          <a:p>
            <a:pPr marL="457200" indent="-457200" algn="just"/>
            <a:r>
              <a:rPr lang="en-US" sz="2400" smtClean="0">
                <a:latin typeface="Times New Roman" pitchFamily="18" charset="0"/>
                <a:cs typeface="Times New Roman" pitchFamily="18" charset="0"/>
              </a:rPr>
              <a:t>      Trái cây thơm ngon ở vườn nhà cậu bé, ai cũng thích. Họ đem hạt gieo trồng khắp nơi và gọi đó là cây vú sữa.</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2767403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35172-DF7F-45FC-84E6-E7F4B4CA65D7}"/>
              </a:ext>
            </a:extLst>
          </p:cNvPr>
          <p:cNvSpPr>
            <a:spLocks noGrp="1"/>
          </p:cNvSpPr>
          <p:nvPr>
            <p:ph type="title" idx="4294967295"/>
          </p:nvPr>
        </p:nvSpPr>
        <p:spPr>
          <a:xfrm>
            <a:off x="0" y="173038"/>
            <a:ext cx="12192000" cy="720725"/>
          </a:xfrm>
        </p:spPr>
        <p:txBody>
          <a:bodyPr>
            <a:normAutofit/>
          </a:bodyPr>
          <a:lstStyle/>
          <a:p>
            <a:r>
              <a:rPr lang="en-US" sz="3200" dirty="0">
                <a:latin typeface="Times New Roman" pitchFamily="18" charset="0"/>
                <a:ea typeface="Arial-Rounded" panose="020B0604020202020204" pitchFamily="34" charset="0"/>
                <a:cs typeface="Times New Roman" pitchFamily="18" charset="0"/>
              </a:rPr>
              <a:t>1. </a:t>
            </a:r>
            <a:r>
              <a:rPr lang="en-US" sz="3200" dirty="0" err="1" smtClean="0">
                <a:latin typeface="Times New Roman" pitchFamily="18" charset="0"/>
                <a:ea typeface="Arial-Rounded" panose="020B0604020202020204" pitchFamily="34" charset="0"/>
                <a:cs typeface="Times New Roman" pitchFamily="18" charset="0"/>
              </a:rPr>
              <a:t>Dựa</a:t>
            </a:r>
            <a:r>
              <a:rPr lang="en-US" sz="3200" dirty="0" smtClean="0">
                <a:latin typeface="Times New Roman" pitchFamily="18" charset="0"/>
                <a:ea typeface="Arial-Rounded" panose="020B0604020202020204" pitchFamily="34" charset="0"/>
                <a:cs typeface="Times New Roman" pitchFamily="18" charset="0"/>
              </a:rPr>
              <a:t> </a:t>
            </a:r>
            <a:r>
              <a:rPr lang="en-US" sz="3200" dirty="0" err="1" smtClean="0">
                <a:latin typeface="Times New Roman" pitchFamily="18" charset="0"/>
                <a:ea typeface="Arial-Rounded" panose="020B0604020202020204" pitchFamily="34" charset="0"/>
                <a:cs typeface="Times New Roman" pitchFamily="18" charset="0"/>
              </a:rPr>
              <a:t>vào</a:t>
            </a:r>
            <a:r>
              <a:rPr lang="en-US" sz="3200" dirty="0" smtClean="0">
                <a:latin typeface="Times New Roman" pitchFamily="18" charset="0"/>
                <a:ea typeface="Arial-Rounded" panose="020B0604020202020204" pitchFamily="34" charset="0"/>
                <a:cs typeface="Times New Roman" pitchFamily="18" charset="0"/>
              </a:rPr>
              <a:t> </a:t>
            </a:r>
            <a:r>
              <a:rPr lang="en-US" sz="3200" dirty="0" err="1" smtClean="0">
                <a:latin typeface="Times New Roman" pitchFamily="18" charset="0"/>
                <a:ea typeface="Arial-Rounded" panose="020B0604020202020204" pitchFamily="34" charset="0"/>
                <a:cs typeface="Times New Roman" pitchFamily="18" charset="0"/>
              </a:rPr>
              <a:t>câu</a:t>
            </a:r>
            <a:r>
              <a:rPr lang="en-US" sz="3200" dirty="0" smtClean="0">
                <a:latin typeface="Times New Roman" pitchFamily="18" charset="0"/>
                <a:ea typeface="Arial-Rounded" panose="020B0604020202020204" pitchFamily="34" charset="0"/>
                <a:cs typeface="Times New Roman" pitchFamily="18" charset="0"/>
              </a:rPr>
              <a:t> </a:t>
            </a:r>
            <a:r>
              <a:rPr lang="en-US" sz="3200" dirty="0" err="1" smtClean="0">
                <a:latin typeface="Times New Roman" pitchFamily="18" charset="0"/>
                <a:ea typeface="Arial-Rounded" panose="020B0604020202020204" pitchFamily="34" charset="0"/>
                <a:cs typeface="Times New Roman" pitchFamily="18" charset="0"/>
              </a:rPr>
              <a:t>hỏi</a:t>
            </a:r>
            <a:r>
              <a:rPr lang="en-US" sz="3200" dirty="0" smtClean="0">
                <a:latin typeface="Times New Roman" pitchFamily="18" charset="0"/>
                <a:ea typeface="Arial-Rounded" panose="020B0604020202020204" pitchFamily="34" charset="0"/>
                <a:cs typeface="Times New Roman" pitchFamily="18" charset="0"/>
              </a:rPr>
              <a:t> </a:t>
            </a:r>
            <a:r>
              <a:rPr lang="en-US" sz="3200" dirty="0" err="1" smtClean="0">
                <a:latin typeface="Times New Roman" pitchFamily="18" charset="0"/>
                <a:ea typeface="Arial-Rounded" panose="020B0604020202020204" pitchFamily="34" charset="0"/>
                <a:cs typeface="Times New Roman" pitchFamily="18" charset="0"/>
              </a:rPr>
              <a:t>gợi</a:t>
            </a:r>
            <a:r>
              <a:rPr lang="en-US" sz="3200" dirty="0" smtClean="0">
                <a:latin typeface="Times New Roman" pitchFamily="18" charset="0"/>
                <a:ea typeface="Arial-Rounded" panose="020B0604020202020204" pitchFamily="34" charset="0"/>
                <a:cs typeface="Times New Roman" pitchFamily="18" charset="0"/>
              </a:rPr>
              <a:t> ý, </a:t>
            </a:r>
            <a:r>
              <a:rPr lang="en-US" sz="3200" dirty="0" err="1" smtClean="0">
                <a:latin typeface="Times New Roman" pitchFamily="18" charset="0"/>
                <a:ea typeface="Arial-Rounded" panose="020B0604020202020204" pitchFamily="34" charset="0"/>
                <a:cs typeface="Times New Roman" pitchFamily="18" charset="0"/>
              </a:rPr>
              <a:t>đoán</a:t>
            </a:r>
            <a:r>
              <a:rPr lang="en-US" sz="3200" dirty="0" smtClean="0">
                <a:latin typeface="Times New Roman" pitchFamily="18" charset="0"/>
                <a:ea typeface="Arial-Rounded" panose="020B0604020202020204" pitchFamily="34" charset="0"/>
                <a:cs typeface="Times New Roman" pitchFamily="18" charset="0"/>
              </a:rPr>
              <a:t> </a:t>
            </a:r>
            <a:r>
              <a:rPr lang="en-US" sz="3200" dirty="0" err="1" smtClean="0">
                <a:latin typeface="Times New Roman" pitchFamily="18" charset="0"/>
                <a:ea typeface="Arial-Rounded" panose="020B0604020202020204" pitchFamily="34" charset="0"/>
                <a:cs typeface="Times New Roman" pitchFamily="18" charset="0"/>
              </a:rPr>
              <a:t>nội</a:t>
            </a:r>
            <a:r>
              <a:rPr lang="en-US" sz="3200" dirty="0" smtClean="0">
                <a:latin typeface="Times New Roman" pitchFamily="18" charset="0"/>
                <a:ea typeface="Arial-Rounded" panose="020B0604020202020204" pitchFamily="34" charset="0"/>
                <a:cs typeface="Times New Roman" pitchFamily="18" charset="0"/>
              </a:rPr>
              <a:t> dung </a:t>
            </a:r>
            <a:r>
              <a:rPr lang="en-US" sz="3200" dirty="0" err="1" smtClean="0">
                <a:latin typeface="Times New Roman" pitchFamily="18" charset="0"/>
                <a:ea typeface="Arial-Rounded" panose="020B0604020202020204" pitchFamily="34" charset="0"/>
                <a:cs typeface="Times New Roman" pitchFamily="18" charset="0"/>
              </a:rPr>
              <a:t>của</a:t>
            </a:r>
            <a:r>
              <a:rPr lang="en-US" sz="3200" dirty="0" smtClean="0">
                <a:latin typeface="Times New Roman" pitchFamily="18" charset="0"/>
                <a:ea typeface="Arial-Rounded" panose="020B0604020202020204" pitchFamily="34" charset="0"/>
                <a:cs typeface="Times New Roman" pitchFamily="18" charset="0"/>
              </a:rPr>
              <a:t> </a:t>
            </a:r>
            <a:r>
              <a:rPr lang="en-US" sz="3200" dirty="0" err="1" smtClean="0">
                <a:latin typeface="Times New Roman" pitchFamily="18" charset="0"/>
                <a:ea typeface="Arial-Rounded" panose="020B0604020202020204" pitchFamily="34" charset="0"/>
                <a:cs typeface="Times New Roman" pitchFamily="18" charset="0"/>
              </a:rPr>
              <a:t>từng</a:t>
            </a:r>
            <a:r>
              <a:rPr lang="en-US" sz="3200" dirty="0" smtClean="0">
                <a:latin typeface="Times New Roman" pitchFamily="18" charset="0"/>
                <a:ea typeface="Arial-Rounded" panose="020B0604020202020204" pitchFamily="34" charset="0"/>
                <a:cs typeface="Times New Roman" pitchFamily="18" charset="0"/>
              </a:rPr>
              <a:t> </a:t>
            </a:r>
            <a:r>
              <a:rPr lang="en-US" sz="3200" dirty="0" err="1" smtClean="0">
                <a:latin typeface="Times New Roman" pitchFamily="18" charset="0"/>
                <a:ea typeface="Arial-Rounded" panose="020B0604020202020204" pitchFamily="34" charset="0"/>
                <a:cs typeface="Times New Roman" pitchFamily="18" charset="0"/>
              </a:rPr>
              <a:t>tranh</a:t>
            </a:r>
            <a:r>
              <a:rPr lang="en-US" sz="3200" dirty="0" smtClean="0">
                <a:latin typeface="Times New Roman" pitchFamily="18" charset="0"/>
                <a:ea typeface="Arial-Rounded" panose="020B0604020202020204" pitchFamily="34" charset="0"/>
                <a:cs typeface="Times New Roman" pitchFamily="18" charset="0"/>
              </a:rPr>
              <a:t>:</a:t>
            </a:r>
            <a:endParaRPr lang="en-US" sz="3200" dirty="0">
              <a:latin typeface="Times New Roman" pitchFamily="18" charset="0"/>
              <a:ea typeface="Arial-Rounded" panose="020B0604020202020204" pitchFamily="34" charset="0"/>
              <a:cs typeface="Times New Roman" pitchFamily="18" charset="0"/>
            </a:endParaRPr>
          </a:p>
        </p:txBody>
      </p:sp>
      <p:sp>
        <p:nvSpPr>
          <p:cNvPr id="9" name="Title 1">
            <a:extLst>
              <a:ext uri="{FF2B5EF4-FFF2-40B4-BE49-F238E27FC236}">
                <a16:creationId xmlns:a16="http://schemas.microsoft.com/office/drawing/2014/main" id="{5A33BCFB-D822-488A-8BAD-E8A5D0DDF61B}"/>
              </a:ext>
            </a:extLst>
          </p:cNvPr>
          <p:cNvSpPr txBox="1">
            <a:spLocks/>
          </p:cNvSpPr>
          <p:nvPr/>
        </p:nvSpPr>
        <p:spPr>
          <a:xfrm>
            <a:off x="-1" y="173738"/>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0" name="Picture 9"/>
          <p:cNvPicPr/>
          <p:nvPr/>
        </p:nvPicPr>
        <p:blipFill rotWithShape="1">
          <a:blip r:embed="rId2"/>
          <a:srcRect l="17670" t="14801" r="15663" b="25129"/>
          <a:stretch/>
        </p:blipFill>
        <p:spPr>
          <a:xfrm>
            <a:off x="3172436" y="959315"/>
            <a:ext cx="5825790" cy="2950075"/>
          </a:xfrm>
          <a:prstGeom prst="rect">
            <a:avLst/>
          </a:prstGeom>
        </p:spPr>
      </p:pic>
      <p:pic>
        <p:nvPicPr>
          <p:cNvPr id="11" name="Picture 10"/>
          <p:cNvPicPr/>
          <p:nvPr/>
        </p:nvPicPr>
        <p:blipFill rotWithShape="1">
          <a:blip r:embed="rId3"/>
          <a:srcRect l="19008" t="23080" r="16109" b="25129"/>
          <a:stretch/>
        </p:blipFill>
        <p:spPr>
          <a:xfrm>
            <a:off x="3273286" y="3909390"/>
            <a:ext cx="5724939" cy="2796209"/>
          </a:xfrm>
          <a:prstGeom prst="rect">
            <a:avLst/>
          </a:prstGeom>
        </p:spPr>
      </p:pic>
      <p:sp>
        <p:nvSpPr>
          <p:cNvPr id="5" name="Thought Bubble: Cloud 4">
            <a:extLst>
              <a:ext uri="{FF2B5EF4-FFF2-40B4-BE49-F238E27FC236}">
                <a16:creationId xmlns:a16="http://schemas.microsoft.com/office/drawing/2014/main" id="{F867942D-7CAB-4C45-90E4-2D6DC4EB8B88}"/>
              </a:ext>
            </a:extLst>
          </p:cNvPr>
          <p:cNvSpPr/>
          <p:nvPr/>
        </p:nvSpPr>
        <p:spPr>
          <a:xfrm>
            <a:off x="104775" y="941147"/>
            <a:ext cx="2797914" cy="2072721"/>
          </a:xfrm>
          <a:prstGeom prst="cloudCallout">
            <a:avLst>
              <a:gd name="adj1" fmla="val 63884"/>
              <a:gd name="adj2" fmla="val 4157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err="1" smtClean="0">
                <a:latin typeface="Times New Roman" pitchFamily="18" charset="0"/>
                <a:ea typeface="Arial-Rounded" panose="020B0500000000000000" pitchFamily="34" charset="0"/>
                <a:cs typeface="Times New Roman" pitchFamily="18" charset="0"/>
              </a:rPr>
              <a:t>Cậu</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bé</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bị</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mắng</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và</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bỏ</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đi</a:t>
            </a:r>
            <a:r>
              <a:rPr lang="en-US" sz="2400" dirty="0" smtClean="0">
                <a:latin typeface="Times New Roman" pitchFamily="18" charset="0"/>
                <a:ea typeface="Arial-Rounded" panose="020B0500000000000000" pitchFamily="34" charset="0"/>
                <a:cs typeface="Times New Roman" pitchFamily="18" charset="0"/>
              </a:rPr>
              <a:t>.</a:t>
            </a:r>
            <a:endParaRPr lang="en-US" sz="2400" dirty="0">
              <a:latin typeface="Times New Roman" pitchFamily="18" charset="0"/>
              <a:ea typeface="Arial-Rounded" panose="020B0500000000000000" pitchFamily="34" charset="0"/>
              <a:cs typeface="Times New Roman" pitchFamily="18" charset="0"/>
            </a:endParaRPr>
          </a:p>
        </p:txBody>
      </p:sp>
      <p:sp>
        <p:nvSpPr>
          <p:cNvPr id="19" name="Thought Bubble: Cloud 18">
            <a:extLst>
              <a:ext uri="{FF2B5EF4-FFF2-40B4-BE49-F238E27FC236}">
                <a16:creationId xmlns:a16="http://schemas.microsoft.com/office/drawing/2014/main" id="{7D4F59BD-86A9-49AE-9C2C-73EDA323AE75}"/>
              </a:ext>
            </a:extLst>
          </p:cNvPr>
          <p:cNvSpPr/>
          <p:nvPr/>
        </p:nvSpPr>
        <p:spPr>
          <a:xfrm>
            <a:off x="9124338" y="257103"/>
            <a:ext cx="3067661" cy="2445489"/>
          </a:xfrm>
          <a:prstGeom prst="cloudCallout">
            <a:avLst>
              <a:gd name="adj1" fmla="val -55676"/>
              <a:gd name="adj2" fmla="val 5103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err="1" smtClean="0">
                <a:latin typeface="Times New Roman" pitchFamily="18" charset="0"/>
                <a:ea typeface="Arial-Rounded" panose="020B0500000000000000" pitchFamily="34" charset="0"/>
                <a:cs typeface="Times New Roman" pitchFamily="18" charset="0"/>
              </a:rPr>
              <a:t>Cậu</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bé</a:t>
            </a:r>
            <a:r>
              <a:rPr lang="en-US" sz="2400" dirty="0" smtClean="0">
                <a:latin typeface="Times New Roman" pitchFamily="18" charset="0"/>
                <a:ea typeface="Arial-Rounded" panose="020B0500000000000000" pitchFamily="34" charset="0"/>
                <a:cs typeface="Times New Roman" pitchFamily="18" charset="0"/>
              </a:rPr>
              <a:t> quay </a:t>
            </a:r>
            <a:r>
              <a:rPr lang="en-US" sz="2400" dirty="0" err="1" smtClean="0">
                <a:latin typeface="Times New Roman" pitchFamily="18" charset="0"/>
                <a:ea typeface="Arial-Rounded" panose="020B0500000000000000" pitchFamily="34" charset="0"/>
                <a:cs typeface="Times New Roman" pitchFamily="18" charset="0"/>
              </a:rPr>
              <a:t>về</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nhà</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ôm</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cây</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khóc</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lóc</a:t>
            </a:r>
            <a:r>
              <a:rPr lang="en-US" sz="2400" dirty="0" smtClean="0">
                <a:latin typeface="Times New Roman" pitchFamily="18" charset="0"/>
                <a:ea typeface="Arial-Rounded" panose="020B0500000000000000" pitchFamily="34" charset="0"/>
                <a:cs typeface="Times New Roman" pitchFamily="18" charset="0"/>
              </a:rPr>
              <a:t>.</a:t>
            </a:r>
            <a:endParaRPr lang="en-US" sz="2400" dirty="0">
              <a:latin typeface="Times New Roman" pitchFamily="18" charset="0"/>
              <a:ea typeface="Arial-Rounded" panose="020B0500000000000000" pitchFamily="34" charset="0"/>
              <a:cs typeface="Times New Roman" pitchFamily="18" charset="0"/>
            </a:endParaRPr>
          </a:p>
        </p:txBody>
      </p:sp>
      <p:sp>
        <p:nvSpPr>
          <p:cNvPr id="20" name="Thought Bubble: Cloud 19">
            <a:extLst>
              <a:ext uri="{FF2B5EF4-FFF2-40B4-BE49-F238E27FC236}">
                <a16:creationId xmlns:a16="http://schemas.microsoft.com/office/drawing/2014/main" id="{747164D3-41AF-4873-AC1F-4DEE861A4DF2}"/>
              </a:ext>
            </a:extLst>
          </p:cNvPr>
          <p:cNvSpPr/>
          <p:nvPr/>
        </p:nvSpPr>
        <p:spPr>
          <a:xfrm>
            <a:off x="104775" y="3186977"/>
            <a:ext cx="3067661" cy="2796362"/>
          </a:xfrm>
          <a:prstGeom prst="cloudCallout">
            <a:avLst>
              <a:gd name="adj1" fmla="val 52539"/>
              <a:gd name="adj2" fmla="val 3243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err="1" smtClean="0">
                <a:latin typeface="Times New Roman" pitchFamily="18" charset="0"/>
                <a:ea typeface="Arial-Rounded" panose="020B0500000000000000" pitchFamily="34" charset="0"/>
                <a:cs typeface="Times New Roman" pitchFamily="18" charset="0"/>
              </a:rPr>
              <a:t>Cây</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xanh</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ra</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quả</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và</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cậu</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bé</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lấy</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quả</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ăn</a:t>
            </a:r>
            <a:r>
              <a:rPr lang="en-US" sz="2400" dirty="0" smtClean="0">
                <a:latin typeface="Times New Roman" pitchFamily="18" charset="0"/>
                <a:ea typeface="Arial-Rounded" panose="020B0500000000000000" pitchFamily="34" charset="0"/>
                <a:cs typeface="Times New Roman" pitchFamily="18" charset="0"/>
              </a:rPr>
              <a:t>.</a:t>
            </a:r>
            <a:endParaRPr lang="en-US" sz="2400" dirty="0">
              <a:latin typeface="Times New Roman" pitchFamily="18" charset="0"/>
              <a:ea typeface="Arial-Rounded" panose="020B0500000000000000" pitchFamily="34" charset="0"/>
              <a:cs typeface="Times New Roman" pitchFamily="18" charset="0"/>
            </a:endParaRPr>
          </a:p>
        </p:txBody>
      </p:sp>
      <p:sp>
        <p:nvSpPr>
          <p:cNvPr id="21" name="Thought Bubble: Cloud 20">
            <a:extLst>
              <a:ext uri="{FF2B5EF4-FFF2-40B4-BE49-F238E27FC236}">
                <a16:creationId xmlns:a16="http://schemas.microsoft.com/office/drawing/2014/main" id="{A821495F-E21A-415F-8896-AA8DD15E8D23}"/>
              </a:ext>
            </a:extLst>
          </p:cNvPr>
          <p:cNvSpPr/>
          <p:nvPr/>
        </p:nvSpPr>
        <p:spPr>
          <a:xfrm>
            <a:off x="9124339" y="2909240"/>
            <a:ext cx="3067661" cy="2796362"/>
          </a:xfrm>
          <a:prstGeom prst="cloudCallout">
            <a:avLst>
              <a:gd name="adj1" fmla="val -55501"/>
              <a:gd name="adj2" fmla="val 3317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err="1" smtClean="0">
                <a:latin typeface="Times New Roman" pitchFamily="18" charset="0"/>
                <a:ea typeface="Arial-Rounded" panose="020B0500000000000000" pitchFamily="34" charset="0"/>
                <a:cs typeface="Times New Roman" pitchFamily="18" charset="0"/>
              </a:rPr>
              <a:t>Cậu</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bé</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nhìn</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lên</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tán</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cây</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và</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suy</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nghĩ</a:t>
            </a:r>
            <a:r>
              <a:rPr lang="en-US" sz="2400" dirty="0" smtClean="0">
                <a:latin typeface="Times New Roman" pitchFamily="18" charset="0"/>
                <a:ea typeface="Arial-Rounded" panose="020B0500000000000000" pitchFamily="34" charset="0"/>
                <a:cs typeface="Times New Roman" pitchFamily="18" charset="0"/>
              </a:rPr>
              <a:t>.</a:t>
            </a:r>
            <a:endParaRPr lang="en-US" sz="2400" dirty="0">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4823928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CC8F3F-F679-497C-88AF-CD43454C89E4}"/>
              </a:ext>
            </a:extLst>
          </p:cNvPr>
          <p:cNvSpPr txBox="1"/>
          <p:nvPr/>
        </p:nvSpPr>
        <p:spPr>
          <a:xfrm>
            <a:off x="526977" y="512128"/>
            <a:ext cx="10781414" cy="584775"/>
          </a:xfrm>
          <a:prstGeom prst="rect">
            <a:avLst/>
          </a:prstGeom>
          <a:noFill/>
        </p:spPr>
        <p:txBody>
          <a:bodyPr wrap="square" rtlCol="0">
            <a:spAutoFit/>
          </a:bodyPr>
          <a:lstStyle/>
          <a:p>
            <a:r>
              <a:rPr lang="en-US" sz="3200" dirty="0">
                <a:latin typeface="Times New Roman" panose="02020603050405020304" pitchFamily="18" charset="0"/>
                <a:ea typeface="Arial-Rounded" panose="020B0500000000000000" pitchFamily="34" charset="0"/>
                <a:cs typeface="Times New Roman" panose="02020603050405020304" pitchFamily="18" charset="0"/>
              </a:rPr>
              <a:t>2.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Chọn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kể</a:t>
            </a:r>
            <a:r>
              <a:rPr lang="en-US" sz="3200" dirty="0">
                <a:latin typeface="Times New Roman" panose="02020603050405020304" pitchFamily="18" charset="0"/>
                <a:ea typeface="Arial-Rounded" panose="020B0500000000000000" pitchFamily="34" charset="0"/>
                <a:cs typeface="Times New Roman" panose="02020603050405020304" pitchFamily="18" charset="0"/>
              </a:rPr>
              <a:t> 1-2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đoạn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theo</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tranh</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5" name="Picture 4"/>
          <p:cNvPicPr/>
          <p:nvPr/>
        </p:nvPicPr>
        <p:blipFill rotWithShape="1">
          <a:blip r:embed="rId2"/>
          <a:srcRect l="19024" t="28916" r="15663" b="25129"/>
          <a:stretch/>
        </p:blipFill>
        <p:spPr>
          <a:xfrm>
            <a:off x="3288226" y="1096903"/>
            <a:ext cx="4861861" cy="2613706"/>
          </a:xfrm>
          <a:prstGeom prst="rect">
            <a:avLst/>
          </a:prstGeom>
        </p:spPr>
      </p:pic>
      <p:pic>
        <p:nvPicPr>
          <p:cNvPr id="6" name="Picture 5"/>
          <p:cNvPicPr/>
          <p:nvPr/>
        </p:nvPicPr>
        <p:blipFill rotWithShape="1">
          <a:blip r:embed="rId3"/>
          <a:srcRect l="19008" t="23080" r="16109" b="25129"/>
          <a:stretch/>
        </p:blipFill>
        <p:spPr>
          <a:xfrm>
            <a:off x="3273286" y="3710609"/>
            <a:ext cx="4876801" cy="2756452"/>
          </a:xfrm>
          <a:prstGeom prst="rect">
            <a:avLst/>
          </a:prstGeom>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Times New Roman" pitchFamily="18" charset="0"/>
                <a:cs typeface="Times New Roman" pitchFamily="18" charset="0"/>
              </a:rPr>
              <a:t>CỦNG CỐ BÀI HỌC</a:t>
            </a:r>
          </a:p>
        </p:txBody>
      </p:sp>
      <p:pic>
        <p:nvPicPr>
          <p:cNvPr id="18" name="Picture 2" descr="Kết nối tri thức với cuộc sống">
            <a:extLst>
              <a:ext uri="{FF2B5EF4-FFF2-40B4-BE49-F238E27FC236}">
                <a16:creationId xmlns:a16="http://schemas.microsoft.com/office/drawing/2014/main" id="{26C202A0-271C-47F3-B6F5-7E62753C34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a:extLst>
              <a:ext uri="{FF2B5EF4-FFF2-40B4-BE49-F238E27FC236}">
                <a16:creationId xmlns:a16="http://schemas.microsoft.com/office/drawing/2014/main" id="{E197C50A-5293-4975-8C45-BE86E80C60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14797" y="3429000"/>
            <a:ext cx="2263295" cy="3827929"/>
          </a:xfrm>
          <a:prstGeom prst="rect">
            <a:avLst/>
          </a:prstGeom>
        </p:spPr>
      </p:pic>
    </p:spTree>
    <p:extLst>
      <p:ext uri="{BB962C8B-B14F-4D97-AF65-F5344CB8AC3E}">
        <p14:creationId xmlns:p14="http://schemas.microsoft.com/office/powerpoint/2010/main" val="3696452130"/>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Volicy Bulletin Board Thesis by Slidesgo">
  <a:themeElements>
    <a:clrScheme name="Simple Light">
      <a:dk1>
        <a:srgbClr val="000000"/>
      </a:dk1>
      <a:lt1>
        <a:srgbClr val="FFFFFF"/>
      </a:lt1>
      <a:dk2>
        <a:srgbClr val="595959"/>
      </a:dk2>
      <a:lt2>
        <a:srgbClr val="FDA421"/>
      </a:lt2>
      <a:accent1>
        <a:srgbClr val="C4F150"/>
      </a:accent1>
      <a:accent2>
        <a:srgbClr val="FFE638"/>
      </a:accent2>
      <a:accent3>
        <a:srgbClr val="5EA5F2"/>
      </a:accent3>
      <a:accent4>
        <a:srgbClr val="89E1D0"/>
      </a:accent4>
      <a:accent5>
        <a:srgbClr val="FFD1D1"/>
      </a:accent5>
      <a:accent6>
        <a:srgbClr val="FD4D8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1073</TotalTime>
  <Words>424</Words>
  <Application>Microsoft Office PowerPoint</Application>
  <PresentationFormat>Widescreen</PresentationFormat>
  <Paragraphs>28</Paragraphs>
  <Slides>10</Slides>
  <Notes>1</Notes>
  <HiddenSlides>0</HiddenSlides>
  <MMClips>3</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10</vt:i4>
      </vt:variant>
    </vt:vector>
  </HeadingPairs>
  <TitlesOfParts>
    <vt:vector size="27" baseType="lpstr">
      <vt:lpstr>Microsoft YaHei</vt:lpstr>
      <vt:lpstr>SimSun</vt:lpstr>
      <vt:lpstr>Arial</vt:lpstr>
      <vt:lpstr>Arial-Rounded</vt:lpstr>
      <vt:lpstr>Calibri</vt:lpstr>
      <vt:lpstr>Calibri Light</vt:lpstr>
      <vt:lpstr>HP001 4 hàng</vt:lpstr>
      <vt:lpstr>Just Another Hand</vt:lpstr>
      <vt:lpstr>Livvic</vt:lpstr>
      <vt:lpstr>Montserrat</vt:lpstr>
      <vt:lpstr>Nunito</vt:lpstr>
      <vt:lpstr>Roboto</vt:lpstr>
      <vt:lpstr>Roboto Condensed Light</vt:lpstr>
      <vt:lpstr>Times New Roman</vt:lpstr>
      <vt:lpstr>Volicy Bulletin Board Thesis by Slidesgo</vt:lpstr>
      <vt:lpstr>6_Office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1. Dựa vào câu hỏi gợi ý, đoán nội dung của từng tranh:</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DELL</cp:lastModifiedBy>
  <cp:revision>68</cp:revision>
  <dcterms:created xsi:type="dcterms:W3CDTF">2021-06-19T10:18:58Z</dcterms:created>
  <dcterms:modified xsi:type="dcterms:W3CDTF">2024-12-20T14:34:19Z</dcterms:modified>
</cp:coreProperties>
</file>