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9" r:id="rId2"/>
    <p:sldMasterId id="2147483793" r:id="rId3"/>
    <p:sldMasterId id="2147483806" r:id="rId4"/>
    <p:sldMasterId id="2147483818" r:id="rId5"/>
  </p:sldMasterIdLst>
  <p:notesMasterIdLst>
    <p:notesMasterId r:id="rId18"/>
  </p:notesMasterIdLst>
  <p:sldIdLst>
    <p:sldId id="311" r:id="rId6"/>
    <p:sldId id="2640" r:id="rId7"/>
    <p:sldId id="2729" r:id="rId8"/>
    <p:sldId id="272" r:id="rId9"/>
    <p:sldId id="2636" r:id="rId10"/>
    <p:sldId id="290" r:id="rId11"/>
    <p:sldId id="294" r:id="rId12"/>
    <p:sldId id="292" r:id="rId13"/>
    <p:sldId id="2731" r:id="rId14"/>
    <p:sldId id="295" r:id="rId15"/>
    <p:sldId id="2639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1228" autoAdjust="0"/>
  </p:normalViewPr>
  <p:slideViewPr>
    <p:cSldViewPr snapToGrid="0">
      <p:cViewPr varScale="1">
        <p:scale>
          <a:sx n="69" d="100"/>
          <a:sy n="69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6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40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6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1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3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20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188021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01556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334619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606957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268677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1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8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8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64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0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247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99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852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955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5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28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0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14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7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9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2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1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9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9EE25-A1EE-1CDC-338B-FEE7F77AA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08EF9D-53CA-BFA5-78B7-7D0EBE9F3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A4F67-A98A-ACF3-F2DD-15DA5B18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E3F10-2826-9957-7E6A-2CE92DC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B99F-EC46-B789-54CE-DE39713E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2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699A3-3BC9-3490-322E-6A48C05D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13FC12-2455-7DB3-D653-28D1DEF2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06C4D-C7E5-1E08-2512-B6F7BDEA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4DF0-CCFB-D07B-93D1-79AB4A1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80C21-CD45-3ACE-0FC6-E66BA721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2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688742"/>
      </p:ext>
    </p:extLst>
  </p:cSld>
  <p:clrMapOvr>
    <a:masterClrMapping/>
  </p:clrMapOvr>
  <p:transition spd="slow" advClick="0" advTm="200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750C0-7C46-8353-1AE1-6CD58DA6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F9DF0-6513-E879-4D56-887E155CF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D53086-5157-CC5D-23C9-A210755D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58B4A2-D8D2-8CF5-00F2-A213CAF5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4C9DF1-1968-5B34-9A56-589E3C56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756A-7181-AD62-FE33-C64DF2B0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A5A2A-4FD7-1AA7-9625-9266848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A0D4-1F11-FDAD-1FF9-CB5DD103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BA9E8E-30EE-04A6-4561-AFDD00326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BFE9D6-43F2-BBC5-B3F9-F7EA7A17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3BAA61-7482-3006-13D2-F84DF7519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F5D608-8BDD-A2DB-8899-ADCDAC6A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444D90-D902-9291-77BB-83FDD426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DAB795-F41F-CEA8-A0C9-4E4185CF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4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B6883-2750-9E50-AE7B-3608BF3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28F4FD-8B3D-2DF2-415D-7D8B1CAF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E9A68C-350F-0D70-E3AE-E0287E20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40E753-6D45-3879-2B7A-58C7167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6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3521E-F69A-2743-3EE5-5090CC08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B39FA-4953-0C5F-9FCB-CDFC58EE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84C10E-475A-0D07-9526-2E9FCA9E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DB54A-50CB-A701-C1FD-67B96F3E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F6445F-0245-2635-D1D4-BACACD90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3985CD-914E-71CA-A006-C0D33C84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7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0214D-08C1-5F71-64C7-48882C86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8C5825-0F03-FAE2-86BF-970EC702D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3B3394-9A39-90C2-723F-4C7D7562F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546F03-521A-C110-A1B0-205402FE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C8F985-5352-4F97-E42A-364EB38E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393D9A-017E-7200-5AF4-3BA24C9B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6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F0388-7CF8-E479-9748-F29CD1F3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637F33-AF1A-8161-A565-8E7D8C34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F15DDA-8762-1758-F638-64171543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90A9A-CB74-6BE4-BE19-3A44E4EA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56206-0172-B0FB-3404-58BF2511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5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2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009014"/>
      </p:ext>
    </p:extLst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122606"/>
      </p:ext>
    </p:extLst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59935"/>
      </p:ext>
    </p:extLst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725560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571978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2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78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1.svg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9.svg"/><Relationship Id="rId19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8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14" y="2408772"/>
            <a:ext cx="8565622" cy="195088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D645A81-FE91-DA11-B44A-C9383BC73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493" y="0"/>
            <a:ext cx="1533891" cy="15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893F-FD89-4B3E-B292-D7013926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579527"/>
            <a:ext cx="3054361" cy="531617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D92AB-0F7E-44C5-A157-79A54387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86023"/>
              </p:ext>
            </p:extLst>
          </p:nvPr>
        </p:nvGraphicFramePr>
        <p:xfrm>
          <a:off x="3567223" y="1280160"/>
          <a:ext cx="7756452" cy="359664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878226">
                  <a:extLst>
                    <a:ext uri="{9D8B030D-6E8A-4147-A177-3AD203B41FA5}">
                      <a16:colId xmlns:a16="http://schemas.microsoft.com/office/drawing/2014/main" val="3927376709"/>
                    </a:ext>
                  </a:extLst>
                </a:gridCol>
                <a:gridCol w="3878226">
                  <a:extLst>
                    <a:ext uri="{9D8B030D-6E8A-4147-A177-3AD203B41FA5}">
                      <a16:colId xmlns:a16="http://schemas.microsoft.com/office/drawing/2014/main" val="3441687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Thời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gian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Hoạt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động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87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về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52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17:30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tắm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98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18: 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3600" dirty="0">
                          <a:effectLst/>
                        </a:rPr>
                        <a:t>Ăn cơm tối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70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19:00 - 21:00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bài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84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22:00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ngủ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3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892498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893F-FD89-4B3E-B292-D7013926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579527"/>
            <a:ext cx="3054361" cy="53161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FD2EC0-B5A5-4427-A28A-4DC964C7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79316"/>
              </p:ext>
            </p:extLst>
          </p:nvPr>
        </p:nvGraphicFramePr>
        <p:xfrm>
          <a:off x="3157870" y="946404"/>
          <a:ext cx="8378456" cy="48971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189228">
                  <a:extLst>
                    <a:ext uri="{9D8B030D-6E8A-4147-A177-3AD203B41FA5}">
                      <a16:colId xmlns:a16="http://schemas.microsoft.com/office/drawing/2014/main" val="2821144610"/>
                    </a:ext>
                  </a:extLst>
                </a:gridCol>
                <a:gridCol w="4189228">
                  <a:extLst>
                    <a:ext uri="{9D8B030D-6E8A-4147-A177-3AD203B41FA5}">
                      <a16:colId xmlns:a16="http://schemas.microsoft.com/office/drawing/2014/main" val="3903010879"/>
                    </a:ext>
                  </a:extLst>
                </a:gridCol>
              </a:tblGrid>
              <a:tr h="596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Thời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gian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Hoạt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động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99048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17:00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Đi học về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519755721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17:15 - 17:30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Đi tắm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206741319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17:30 - 18:30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vi-VN" sz="3600">
                          <a:effectLst/>
                        </a:rPr>
                        <a:t>Chơi đồ chơi</a:t>
                      </a:r>
                      <a:endParaRPr lang="vi-VN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23525641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18:30 - 19:00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Ăn tối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04798025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19:00 - 20:30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Học bài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116339327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20:30 - 21:00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Vệ sinh cá nhân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585434236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21:00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ngủ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1720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538442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15089" y="1281425"/>
            <a:ext cx="7463928" cy="4820992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" y="-1120941"/>
            <a:ext cx="10262711" cy="7834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2E2AE-BAE7-3CEB-7203-DF2792FC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246" y="1687366"/>
            <a:ext cx="607823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397765" y="3373821"/>
            <a:ext cx="3531309" cy="3484179"/>
          </a:xfrm>
          <a:custGeom>
            <a:avLst/>
            <a:gdLst/>
            <a:ahLst/>
            <a:cxnLst/>
            <a:rect l="l" t="t" r="r" b="b"/>
            <a:pathLst>
              <a:path w="8001827" h="7461704">
                <a:moveTo>
                  <a:pt x="8001827" y="0"/>
                </a:moveTo>
                <a:lnTo>
                  <a:pt x="0" y="0"/>
                </a:lnTo>
                <a:lnTo>
                  <a:pt x="0" y="7461704"/>
                </a:lnTo>
                <a:lnTo>
                  <a:pt x="8001827" y="7461704"/>
                </a:lnTo>
                <a:lnTo>
                  <a:pt x="80018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53274">
            <a:off x="9471069" y="2667285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5781098B-EB21-2F28-9DD7-CFF7F726F9EA}"/>
              </a:ext>
            </a:extLst>
          </p:cNvPr>
          <p:cNvSpPr/>
          <p:nvPr/>
        </p:nvSpPr>
        <p:spPr>
          <a:xfrm>
            <a:off x="417413" y="4340772"/>
            <a:ext cx="2483442" cy="235957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34EE39-9680-A846-4F0E-6AECE36FD7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3" y="-152814"/>
            <a:ext cx="1562100" cy="156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8F4B0-7DF4-AE08-D079-1908563B2B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01615" y="149116"/>
            <a:ext cx="3072650" cy="1182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D61F25-F361-D194-C845-AA10760315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42923" y="1277242"/>
            <a:ext cx="6663506" cy="426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397765" y="3373821"/>
            <a:ext cx="3531309" cy="3484179"/>
          </a:xfrm>
          <a:custGeom>
            <a:avLst/>
            <a:gdLst/>
            <a:ahLst/>
            <a:cxnLst/>
            <a:rect l="l" t="t" r="r" b="b"/>
            <a:pathLst>
              <a:path w="8001827" h="7461704">
                <a:moveTo>
                  <a:pt x="8001827" y="0"/>
                </a:moveTo>
                <a:lnTo>
                  <a:pt x="0" y="0"/>
                </a:lnTo>
                <a:lnTo>
                  <a:pt x="0" y="7461704"/>
                </a:lnTo>
                <a:lnTo>
                  <a:pt x="8001827" y="7461704"/>
                </a:lnTo>
                <a:lnTo>
                  <a:pt x="80018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53274">
            <a:off x="9471069" y="2667285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图片 19">
            <a:extLst>
              <a:ext uri="{FF2B5EF4-FFF2-40B4-BE49-F238E27FC236}">
                <a16:creationId xmlns:a16="http://schemas.microsoft.com/office/drawing/2014/main" id="{EF6AAEF6-9462-C305-A91E-5EDE99CCE6F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3" b="54721"/>
          <a:stretch/>
        </p:blipFill>
        <p:spPr>
          <a:xfrm>
            <a:off x="1416996" y="-118065"/>
            <a:ext cx="9126436" cy="1600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76D88-DAD1-66D1-DD1D-4C9F66810A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38726" y="54690"/>
            <a:ext cx="5702156" cy="1017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085BEE-8A7C-21D1-03DE-A6795418597A}"/>
              </a:ext>
            </a:extLst>
          </p:cNvPr>
          <p:cNvSpPr txBox="1"/>
          <p:nvPr/>
        </p:nvSpPr>
        <p:spPr>
          <a:xfrm>
            <a:off x="1839309" y="1555714"/>
            <a:ext cx="9286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tranh, kể về các hoạt động bạn Nam đã làm ở nhà với thời gian tương ứng.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thời gian biểu của em (theo mẫu).</a:t>
            </a:r>
          </a:p>
        </p:txBody>
      </p:sp>
    </p:spTree>
    <p:extLst>
      <p:ext uri="{BB962C8B-B14F-4D97-AF65-F5344CB8AC3E}">
        <p14:creationId xmlns:p14="http://schemas.microsoft.com/office/powerpoint/2010/main" val="14306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出自【趣你的PPT】(微信:qunideppt)：最优质的PPT资源库">
            <a:extLst>
              <a:ext uri="{FF2B5EF4-FFF2-40B4-BE49-F238E27FC236}">
                <a16:creationId xmlns:a16="http://schemas.microsoft.com/office/drawing/2014/main" id="{D0E97E56-A1B3-4CAE-9286-E942FDF126C4}"/>
              </a:ext>
            </a:extLst>
          </p:cNvPr>
          <p:cNvSpPr txBox="1"/>
          <p:nvPr/>
        </p:nvSpPr>
        <p:spPr>
          <a:xfrm>
            <a:off x="536302" y="536721"/>
            <a:ext cx="1129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 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động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Nam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E7CBD5-51B0-430C-88DC-00C493A381EC}"/>
              </a:ext>
            </a:extLst>
          </p:cNvPr>
          <p:cNvGrpSpPr/>
          <p:nvPr/>
        </p:nvGrpSpPr>
        <p:grpSpPr>
          <a:xfrm>
            <a:off x="8331245" y="4251326"/>
            <a:ext cx="3835491" cy="2423794"/>
            <a:chOff x="8331245" y="4251326"/>
            <a:chExt cx="3835491" cy="2423794"/>
          </a:xfrm>
        </p:grpSpPr>
        <p:pic>
          <p:nvPicPr>
            <p:cNvPr id="42" name="Picture 2" descr="18,818 BEST Kids Talking Cartoon IMAGES, STOCK PHOTOS &amp;amp; VECTORS | Adobe  Stock">
              <a:extLst>
                <a:ext uri="{FF2B5EF4-FFF2-40B4-BE49-F238E27FC236}">
                  <a16:creationId xmlns:a16="http://schemas.microsoft.com/office/drawing/2014/main" id="{AE543A34-F12B-47C8-8B3B-B70B3B908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200" r="98204">
                          <a14:foregroundMark x1="6387" y1="24444" x2="36926" y2="83611"/>
                          <a14:foregroundMark x1="33533" y1="21111" x2="17964" y2="36389"/>
                          <a14:foregroundMark x1="18762" y1="78056" x2="32735" y2="7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809" y="5119508"/>
              <a:ext cx="2164894" cy="1555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675E3D-6BDE-469F-9751-DCE6EB949110}"/>
                </a:ext>
              </a:extLst>
            </p:cNvPr>
            <p:cNvSpPr/>
            <p:nvPr/>
          </p:nvSpPr>
          <p:spPr>
            <a:xfrm>
              <a:off x="8331245" y="4251326"/>
              <a:ext cx="38354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 err="1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Thảo</a:t>
              </a:r>
              <a:r>
                <a:rPr kumimoji="0" lang="en-US" sz="3600" i="0" u="none" strike="noStrike" kern="0" cap="none" spc="0" normalizeH="0" baseline="0" noProof="0" dirty="0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600" i="0" u="none" strike="noStrike" kern="0" cap="none" spc="0" normalizeH="0" baseline="0" noProof="0" dirty="0" err="1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luận</a:t>
              </a:r>
              <a:r>
                <a:rPr kumimoji="0" lang="en-US" sz="3600" i="0" u="none" strike="noStrike" kern="0" cap="none" spc="0" normalizeH="0" baseline="0" noProof="0" dirty="0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 err="1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nhóm</a:t>
              </a:r>
              <a:r>
                <a:rPr kumimoji="0" lang="en-US" sz="3600" i="0" u="none" strike="noStrike" kern="0" cap="none" spc="0" normalizeH="0" baseline="0" noProof="0" dirty="0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600" i="0" u="none" strike="noStrike" kern="0" cap="none" spc="0" normalizeH="0" baseline="0" noProof="0" dirty="0" err="1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đôi</a:t>
              </a:r>
              <a:endParaRPr kumimoji="0" lang="en-US" sz="3600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杨任东竹石体-Semibold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CA40018-426A-447E-82A3-585F50090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937" y="1246230"/>
            <a:ext cx="7505065" cy="51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6373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3737" y="2272216"/>
            <a:ext cx="5693971" cy="766493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5C61F-8C1E-47CA-BF07-7F8FE0400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303" y="601157"/>
            <a:ext cx="8091376" cy="5532313"/>
          </a:xfrm>
          <a:prstGeom prst="rect">
            <a:avLst/>
          </a:prstGeom>
        </p:spPr>
      </p:pic>
      <p:sp>
        <p:nvSpPr>
          <p:cNvPr id="21" name="Cloud Callout 6">
            <a:extLst>
              <a:ext uri="{FF2B5EF4-FFF2-40B4-BE49-F238E27FC236}">
                <a16:creationId xmlns:a16="http://schemas.microsoft.com/office/drawing/2014/main" id="{6B396798-A585-441C-A345-829773CCCD31}"/>
              </a:ext>
            </a:extLst>
          </p:cNvPr>
          <p:cNvSpPr/>
          <p:nvPr/>
        </p:nvSpPr>
        <p:spPr>
          <a:xfrm>
            <a:off x="333828" y="92247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7 giờ, bạn Nam đi học</a:t>
            </a:r>
          </a:p>
        </p:txBody>
      </p:sp>
      <p:sp>
        <p:nvSpPr>
          <p:cNvPr id="22" name="Cloud Callout 7">
            <a:extLst>
              <a:ext uri="{FF2B5EF4-FFF2-40B4-BE49-F238E27FC236}">
                <a16:creationId xmlns:a16="http://schemas.microsoft.com/office/drawing/2014/main" id="{8BE5B251-700F-46FF-AFB0-A8453BDD275D}"/>
              </a:ext>
            </a:extLst>
          </p:cNvPr>
          <p:cNvSpPr/>
          <p:nvPr/>
        </p:nvSpPr>
        <p:spPr>
          <a:xfrm>
            <a:off x="10295641" y="891989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học bài lúc 8 giờ sáng</a:t>
            </a:r>
          </a:p>
        </p:txBody>
      </p:sp>
      <p:sp>
        <p:nvSpPr>
          <p:cNvPr id="23" name="Cloud Callout 8">
            <a:extLst>
              <a:ext uri="{FF2B5EF4-FFF2-40B4-BE49-F238E27FC236}">
                <a16:creationId xmlns:a16="http://schemas.microsoft.com/office/drawing/2014/main" id="{6E7764D8-16CA-4C58-BC49-4D57D7BD0D8A}"/>
              </a:ext>
            </a:extLst>
          </p:cNvPr>
          <p:cNvSpPr/>
          <p:nvPr/>
        </p:nvSpPr>
        <p:spPr>
          <a:xfrm>
            <a:off x="333828" y="3158360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Lúc 9 giờ 30 phút, nam và các bạn ra chơi</a:t>
            </a:r>
          </a:p>
        </p:txBody>
      </p:sp>
      <p:sp>
        <p:nvSpPr>
          <p:cNvPr id="24" name="Cloud Callout 9">
            <a:extLst>
              <a:ext uri="{FF2B5EF4-FFF2-40B4-BE49-F238E27FC236}">
                <a16:creationId xmlns:a16="http://schemas.microsoft.com/office/drawing/2014/main" id="{2A274FC9-C27D-4510-959D-687DA62A1D48}"/>
              </a:ext>
            </a:extLst>
          </p:cNvPr>
          <p:cNvSpPr/>
          <p:nvPr/>
        </p:nvSpPr>
        <p:spPr>
          <a:xfrm>
            <a:off x="9854475" y="3382552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ăn trưa ở trường lúc 11 giờ 30 phút</a:t>
            </a:r>
          </a:p>
        </p:txBody>
      </p:sp>
    </p:spTree>
    <p:extLst>
      <p:ext uri="{BB962C8B-B14F-4D97-AF65-F5344CB8AC3E}">
        <p14:creationId xmlns:p14="http://schemas.microsoft.com/office/powerpoint/2010/main" val="3265804346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A picture containing toy, doll, indoor, dark&#10;&#10;Description automatically generated">
            <a:extLst>
              <a:ext uri="{FF2B5EF4-FFF2-40B4-BE49-F238E27FC236}">
                <a16:creationId xmlns:a16="http://schemas.microsoft.com/office/drawing/2014/main" id="{B1390912-51A5-419D-93D4-1F6B8660C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3223" y="2601446"/>
            <a:ext cx="2239348" cy="378133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B9E360A-206C-4C11-9050-398FA7E222BD}"/>
              </a:ext>
            </a:extLst>
          </p:cNvPr>
          <p:cNvSpPr/>
          <p:nvPr/>
        </p:nvSpPr>
        <p:spPr>
          <a:xfrm>
            <a:off x="2222205" y="659219"/>
            <a:ext cx="6889897" cy="2020186"/>
          </a:xfrm>
          <a:prstGeom prst="wedgeEllipseCallout">
            <a:avLst>
              <a:gd name="adj1" fmla="val 39527"/>
              <a:gd name="adj2" fmla="val 65885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98561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出自【趣你的PPT】(微信:qunideppt)：最优质的PPT资源库">
            <a:extLst>
              <a:ext uri="{FF2B5EF4-FFF2-40B4-BE49-F238E27FC236}">
                <a16:creationId xmlns:a16="http://schemas.microsoft.com/office/drawing/2014/main" id="{D0E97E56-A1B3-4CAE-9286-E942FDF126C4}"/>
              </a:ext>
            </a:extLst>
          </p:cNvPr>
          <p:cNvSpPr txBox="1"/>
          <p:nvPr/>
        </p:nvSpPr>
        <p:spPr>
          <a:xfrm>
            <a:off x="333828" y="417793"/>
            <a:ext cx="11000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thời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khóa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biểu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lúc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giờ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chiều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lúc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ngủ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4BA666-FA80-4710-AA5F-B492BF847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66743"/>
              </p:ext>
            </p:extLst>
          </p:nvPr>
        </p:nvGraphicFramePr>
        <p:xfrm>
          <a:off x="2817628" y="2541181"/>
          <a:ext cx="7442791" cy="31578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8722">
                  <a:extLst>
                    <a:ext uri="{9D8B030D-6E8A-4147-A177-3AD203B41FA5}">
                      <a16:colId xmlns:a16="http://schemas.microsoft.com/office/drawing/2014/main" val="3921973395"/>
                    </a:ext>
                  </a:extLst>
                </a:gridCol>
                <a:gridCol w="4824069">
                  <a:extLst>
                    <a:ext uri="{9D8B030D-6E8A-4147-A177-3AD203B41FA5}">
                      <a16:colId xmlns:a16="http://schemas.microsoft.com/office/drawing/2014/main" val="2634520045"/>
                    </a:ext>
                  </a:extLst>
                </a:gridCol>
              </a:tblGrid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</a:rPr>
                        <a:t>Thời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gian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Hoạt động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9602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17:00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effectLst/>
                        </a:rPr>
                        <a:t>Đi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effectLst/>
                        </a:rPr>
                        <a:t>học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effectLst/>
                        </a:rPr>
                        <a:t>về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04533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87716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18510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41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742860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893F-FD89-4B3E-B292-D7013926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579527"/>
            <a:ext cx="3054361" cy="5316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3645B-0741-5A42-F968-11431145C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832" y="436562"/>
            <a:ext cx="64293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55093"/>
      </p:ext>
    </p:extLst>
  </p:cSld>
  <p:clrMapOvr>
    <a:masterClrMapping/>
  </p:clrMapOvr>
  <p:transition spd="slow" advTm="2000">
    <p:randomBar dir="vert"/>
  </p:transition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210</Words>
  <Application>Microsoft Office PowerPoint</Application>
  <PresentationFormat>Widescreen</PresentationFormat>
  <Paragraphs>57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Georgia</vt:lpstr>
      <vt:lpstr>inherit</vt:lpstr>
      <vt:lpstr>Times New Roman</vt:lpstr>
      <vt:lpstr>Wingdings</vt:lpstr>
      <vt:lpstr>杨任东竹石体-Semibold</vt:lpstr>
      <vt:lpstr>1_Office 主题</vt:lpstr>
      <vt:lpstr>2_Office 主题</vt:lpstr>
      <vt:lpstr>1_Simple Light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25</cp:revision>
  <dcterms:created xsi:type="dcterms:W3CDTF">2021-07-28T05:24:49Z</dcterms:created>
  <dcterms:modified xsi:type="dcterms:W3CDTF">2025-10-13T14:40:45Z</dcterms:modified>
</cp:coreProperties>
</file>