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47" r:id="rId2"/>
    <p:sldMasterId id="2147483771" r:id="rId3"/>
    <p:sldMasterId id="2147483775" r:id="rId4"/>
  </p:sldMasterIdLst>
  <p:notesMasterIdLst>
    <p:notesMasterId r:id="rId19"/>
  </p:notesMasterIdLst>
  <p:sldIdLst>
    <p:sldId id="277" r:id="rId5"/>
    <p:sldId id="2007577130" r:id="rId6"/>
    <p:sldId id="276" r:id="rId7"/>
    <p:sldId id="2007577120" r:id="rId8"/>
    <p:sldId id="2007577121" r:id="rId9"/>
    <p:sldId id="2007577122" r:id="rId10"/>
    <p:sldId id="2007577123" r:id="rId11"/>
    <p:sldId id="2007577131" r:id="rId12"/>
    <p:sldId id="2007577132" r:id="rId13"/>
    <p:sldId id="264" r:id="rId14"/>
    <p:sldId id="265" r:id="rId15"/>
    <p:sldId id="266" r:id="rId16"/>
    <p:sldId id="267" r:id="rId17"/>
    <p:sldId id="8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096A3-A73A-4FF5-8C21-D7576E12E3A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27D4E-ABF4-4D0D-9BB8-B957D058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8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7766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9465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131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43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04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303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60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90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122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45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619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906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565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34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876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643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542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236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16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318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1350135" y="308804"/>
            <a:ext cx="6695746" cy="5980662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3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802582" y="2429183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1082855" y="286916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2416630" y="459774"/>
            <a:ext cx="7946602" cy="6086314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9BC6E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Arial"/>
                <a:sym typeface="Arial"/>
              </a:rPr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0415133" y="2586661"/>
            <a:ext cx="957510" cy="438068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55232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47677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61B7351-5DE8-4033-90D8-F1CB796A0E39}" type="slidenum">
              <a:rPr kumimoji="0" lang="en-US" alt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alt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154658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681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362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96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087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593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947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01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01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64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916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86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19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20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1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06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62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56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5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7C2896-4205-9310-9B2F-502ED81D7B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457200" y="0"/>
            <a:ext cx="12896850" cy="726378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3B7F22-AF82-DC69-83EC-AAB2E31B83F5}"/>
              </a:ext>
            </a:extLst>
          </p:cNvPr>
          <p:cNvSpPr/>
          <p:nvPr userDrawn="1"/>
        </p:nvSpPr>
        <p:spPr>
          <a:xfrm>
            <a:off x="427383" y="477078"/>
            <a:ext cx="11261033" cy="6231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6AA9FA6-1B1E-BF12-1543-986F1FF5FB6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143586"/>
            <a:ext cx="1489743" cy="14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06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2881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</p:sldLayoutIdLst>
  <p:transition spd="med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9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9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10" Type="http://schemas.openxmlformats.org/officeDocument/2006/relationships/image" Target="../media/image42.png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emf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5" Type="http://schemas.openxmlformats.org/officeDocument/2006/relationships/image" Target="../media/image20.png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microsoft.com/office/2007/relationships/hdphoto" Target="../media/hdphoto6.wdp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85" y="0"/>
            <a:ext cx="2856411" cy="2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923" y="1060426"/>
            <a:ext cx="1934848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3" y="4155488"/>
            <a:ext cx="2347777" cy="24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04BD11D-A6C1-3157-3829-5237DE5463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57577-4510-7051-83FF-1E9CECCA3B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051" y="911099"/>
            <a:ext cx="11382218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20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KHỐI CẦU</a:t>
              </a:r>
            </a:p>
          </p:txBody>
        </p:sp>
      </p:grpSp>
      <p:pic>
        <p:nvPicPr>
          <p:cNvPr id="1026" name="Picture 2" descr="Tìm hiểu tiêu chuẩn của một quả bóng nặng bao nhiêu kg?">
            <a:extLst>
              <a:ext uri="{FF2B5EF4-FFF2-40B4-BE49-F238E27FC236}">
                <a16:creationId xmlns:a16="http://schemas.microsoft.com/office/drawing/2014/main" id="{B47B87A4-93A3-066E-E689-609BE3611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57" y="2370519"/>
            <a:ext cx="4102725" cy="410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99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KHỐI CẦU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74" y="1796244"/>
            <a:ext cx="4730927" cy="47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0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KHỐI CẦU</a:t>
              </a:r>
            </a:p>
          </p:txBody>
        </p:sp>
      </p:grpSp>
      <p:pic>
        <p:nvPicPr>
          <p:cNvPr id="1026" name="Picture 2" descr="Dưa hấu miền nam Viet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38" y="2047389"/>
            <a:ext cx="4273137" cy="42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18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KHỐI CẦU</a:t>
              </a:r>
            </a:p>
          </p:txBody>
        </p:sp>
      </p:grpSp>
      <p:pic>
        <p:nvPicPr>
          <p:cNvPr id="2050" name="Picture 2" descr="Coca lon 330m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105" y1="19952" x2="59825" y2="19952"/>
                        <a14:foregroundMark x1="60175" y1="20190" x2="60702" y2="85036"/>
                        <a14:foregroundMark x1="60702" y1="85748" x2="37368" y2="84323"/>
                        <a14:foregroundMark x1="42456" y1="19002" x2="37895" y2="83135"/>
                        <a14:foregroundMark x1="42982" y1="18765" x2="38246" y2="18765"/>
                        <a14:foregroundMark x1="39649" y1="20190" x2="39649" y2="20190"/>
                        <a14:foregroundMark x1="38596" y1="18765" x2="38596" y2="63420"/>
                        <a14:foregroundMark x1="41579" y1="16152" x2="59825" y2="17102"/>
                        <a14:foregroundMark x1="59825" y1="17102" x2="60351" y2="19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27" y="2043496"/>
            <a:ext cx="5919704" cy="43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2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42"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B7C1B1-DA39-468C-A0D9-5EA92DDC3C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4961" y="2259982"/>
            <a:ext cx="6980525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12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pic>
        <p:nvPicPr>
          <p:cNvPr id="4" name="Alexandre Desplat - Moving 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261179" y="-1128043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E51E6-8C27-4C73-939A-262B64711E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03200" y="897180"/>
            <a:ext cx="2024047" cy="975445"/>
          </a:xfrm>
          <a:prstGeom prst="rect">
            <a:avLst/>
          </a:prstGeom>
        </p:spPr>
      </p:pic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B54CDEA7-2614-4BF8-B36E-1ADD7BD4A8F2}"/>
              </a:ext>
            </a:extLst>
          </p:cNvPr>
          <p:cNvSpPr/>
          <p:nvPr/>
        </p:nvSpPr>
        <p:spPr>
          <a:xfrm>
            <a:off x="2450214" y="167302"/>
            <a:ext cx="7216300" cy="52351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华康海报体W12(P)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华康海报体W12(P)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华康海报体W12(P)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华康海报体W12(P)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华康海报体W12(P)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华康海报体W12(P)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华康海报体W12(P)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华康海报体W12(P)"/>
                <a:ea typeface="微软雅黑"/>
                <a:cs typeface="+mn-cs"/>
              </a:rPr>
              <a:t> 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376F88-07F3-75CD-49BB-410027A3E8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0557" y="1344220"/>
            <a:ext cx="8815580" cy="5669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7EDCBD-D31B-B359-A1F2-76D024EAB5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98953" y="4616644"/>
            <a:ext cx="6437934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85" y="0"/>
            <a:ext cx="2856411" cy="2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923" y="1060426"/>
            <a:ext cx="1934848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3" y="4155488"/>
            <a:ext cx="2347777" cy="24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4C1823D-43F9-1924-5CF3-A4B418D3D7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AAB9DA-C4DF-F3AF-7A9E-B30BC10FF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1419" y="1017823"/>
            <a:ext cx="6389162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8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18B558D0-AC61-473C-82FF-E63D4D0F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602" y="-203849"/>
            <a:ext cx="2237784" cy="86349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5DC16A-6BEA-461C-9341-9D2D7C3F5F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421" y="131864"/>
            <a:ext cx="8053058" cy="515636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4B7E5AA-3CE8-4DA9-BCE8-BDE4CB7610C1}"/>
              </a:ext>
            </a:extLst>
          </p:cNvPr>
          <p:cNvSpPr/>
          <p:nvPr/>
        </p:nvSpPr>
        <p:spPr>
          <a:xfrm>
            <a:off x="1171006" y="138588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5D3A25-79E8-4B75-91EB-128EE4DEBB9B}"/>
              </a:ext>
            </a:extLst>
          </p:cNvPr>
          <p:cNvGrpSpPr/>
          <p:nvPr/>
        </p:nvGrpSpPr>
        <p:grpSpPr>
          <a:xfrm>
            <a:off x="1788813" y="1405851"/>
            <a:ext cx="1116312" cy="472051"/>
            <a:chOff x="1870518" y="1440653"/>
            <a:chExt cx="1116312" cy="46166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CE29CF2-1CF5-45F3-B687-399AF8871079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612D7117-8217-4D02-AA1D-1517515FDBC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ED4531-4D10-429F-BA1C-5186E4EC1BA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D5383F-F278-4EDE-BA0B-771DF3BF7A2D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ACF904A-23D8-4CC6-A989-C67A9DC5BA7D}"/>
              </a:ext>
            </a:extLst>
          </p:cNvPr>
          <p:cNvSpPr txBox="1"/>
          <p:nvPr/>
        </p:nvSpPr>
        <p:spPr>
          <a:xfrm>
            <a:off x="731064" y="4923351"/>
            <a:ext cx="287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 bức tranh có: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9B0973-5530-4C33-A507-45AB7D3640FC}"/>
              </a:ext>
            </a:extLst>
          </p:cNvPr>
          <p:cNvGrpSpPr/>
          <p:nvPr/>
        </p:nvGrpSpPr>
        <p:grpSpPr>
          <a:xfrm>
            <a:off x="785700" y="5486181"/>
            <a:ext cx="4442242" cy="545510"/>
            <a:chOff x="785700" y="5486181"/>
            <a:chExt cx="4442242" cy="5455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7A7D0B-B6E8-419A-BE90-05532D9D50AB}"/>
                </a:ext>
              </a:extLst>
            </p:cNvPr>
            <p:cNvSpPr txBox="1"/>
            <p:nvPr/>
          </p:nvSpPr>
          <p:spPr>
            <a:xfrm>
              <a:off x="785700" y="5549069"/>
              <a:ext cx="44422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         đèn lồng dạng khối trụ.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1FE5335-F94A-42D4-83F4-7EDD38F2733B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D9FC5E-68CF-4116-B8CE-A588B1942A70}"/>
              </a:ext>
            </a:extLst>
          </p:cNvPr>
          <p:cNvGrpSpPr/>
          <p:nvPr/>
        </p:nvGrpSpPr>
        <p:grpSpPr>
          <a:xfrm>
            <a:off x="5988402" y="5486181"/>
            <a:ext cx="4665060" cy="545510"/>
            <a:chOff x="785700" y="5486181"/>
            <a:chExt cx="4665060" cy="54551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37353F-8714-4240-8500-7FAAE9F50660}"/>
                </a:ext>
              </a:extLst>
            </p:cNvPr>
            <p:cNvSpPr txBox="1"/>
            <p:nvPr/>
          </p:nvSpPr>
          <p:spPr>
            <a:xfrm>
              <a:off x="785700" y="5549069"/>
              <a:ext cx="46650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          đèn lồng dạng khối cầu.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BF25D5A-103C-4BBF-A10B-55284AAE74A0}"/>
                </a:ext>
              </a:extLst>
            </p:cNvPr>
            <p:cNvSpPr/>
            <p:nvPr/>
          </p:nvSpPr>
          <p:spPr>
            <a:xfrm>
              <a:off x="1360809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8041546-5B94-4125-8F1A-4370AE1C671B}"/>
              </a:ext>
            </a:extLst>
          </p:cNvPr>
          <p:cNvSpPr txBox="1"/>
          <p:nvPr/>
        </p:nvSpPr>
        <p:spPr>
          <a:xfrm>
            <a:off x="6804918" y="13355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85B4AF-2B05-46E3-9818-76D5F9AC5574}"/>
              </a:ext>
            </a:extLst>
          </p:cNvPr>
          <p:cNvSpPr txBox="1"/>
          <p:nvPr/>
        </p:nvSpPr>
        <p:spPr>
          <a:xfrm>
            <a:off x="7254360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B4DE1A-7DF7-4841-9687-49B5D39D3BE1}"/>
              </a:ext>
            </a:extLst>
          </p:cNvPr>
          <p:cNvSpPr txBox="1"/>
          <p:nvPr/>
        </p:nvSpPr>
        <p:spPr>
          <a:xfrm>
            <a:off x="7710795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B10097-893D-492F-91F4-7F4F80ECE79D}"/>
              </a:ext>
            </a:extLst>
          </p:cNvPr>
          <p:cNvSpPr txBox="1"/>
          <p:nvPr/>
        </p:nvSpPr>
        <p:spPr>
          <a:xfrm>
            <a:off x="8137968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480B62-EA03-4577-BA55-6C2D41E0F19C}"/>
              </a:ext>
            </a:extLst>
          </p:cNvPr>
          <p:cNvSpPr txBox="1"/>
          <p:nvPr/>
        </p:nvSpPr>
        <p:spPr>
          <a:xfrm>
            <a:off x="8587410" y="129312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BFDB5-C61F-4E15-B401-A526241387D2}"/>
              </a:ext>
            </a:extLst>
          </p:cNvPr>
          <p:cNvSpPr txBox="1"/>
          <p:nvPr/>
        </p:nvSpPr>
        <p:spPr>
          <a:xfrm>
            <a:off x="9134740" y="121182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CCD58B-087E-4B96-A9FB-2EA6482FCAB5}"/>
              </a:ext>
            </a:extLst>
          </p:cNvPr>
          <p:cNvSpPr txBox="1"/>
          <p:nvPr/>
        </p:nvSpPr>
        <p:spPr>
          <a:xfrm>
            <a:off x="9682070" y="111346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74D0AA-4722-4421-B213-8A38469D5825}"/>
              </a:ext>
            </a:extLst>
          </p:cNvPr>
          <p:cNvSpPr txBox="1"/>
          <p:nvPr/>
        </p:nvSpPr>
        <p:spPr>
          <a:xfrm>
            <a:off x="4504976" y="19823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3FE7C4-99F1-4B91-8457-89B26DD92056}"/>
              </a:ext>
            </a:extLst>
          </p:cNvPr>
          <p:cNvSpPr txBox="1"/>
          <p:nvPr/>
        </p:nvSpPr>
        <p:spPr>
          <a:xfrm>
            <a:off x="4885009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D020889-9C93-4406-A3AF-C5F99542EC2A}"/>
              </a:ext>
            </a:extLst>
          </p:cNvPr>
          <p:cNvSpPr/>
          <p:nvPr/>
        </p:nvSpPr>
        <p:spPr>
          <a:xfrm>
            <a:off x="1280687" y="5480583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CF2E19-3EC0-49E4-8ED7-32958C65D82B}"/>
              </a:ext>
            </a:extLst>
          </p:cNvPr>
          <p:cNvSpPr txBox="1"/>
          <p:nvPr/>
        </p:nvSpPr>
        <p:spPr>
          <a:xfrm>
            <a:off x="5226193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ECB42F-923F-4B85-9222-55C6A61AFF2C}"/>
              </a:ext>
            </a:extLst>
          </p:cNvPr>
          <p:cNvSpPr txBox="1"/>
          <p:nvPr/>
        </p:nvSpPr>
        <p:spPr>
          <a:xfrm>
            <a:off x="563406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FD70FA-2A7D-4B65-8A33-5D9316230E99}"/>
              </a:ext>
            </a:extLst>
          </p:cNvPr>
          <p:cNvSpPr txBox="1"/>
          <p:nvPr/>
        </p:nvSpPr>
        <p:spPr>
          <a:xfrm>
            <a:off x="595534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2E856F-521D-46E0-91FF-4D7031C577BF}"/>
              </a:ext>
            </a:extLst>
          </p:cNvPr>
          <p:cNvSpPr txBox="1"/>
          <p:nvPr/>
        </p:nvSpPr>
        <p:spPr>
          <a:xfrm>
            <a:off x="6272211" y="21779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AA053B-78EF-4A86-B3D1-A5A24AA79948}"/>
              </a:ext>
            </a:extLst>
          </p:cNvPr>
          <p:cNvSpPr txBox="1"/>
          <p:nvPr/>
        </p:nvSpPr>
        <p:spPr>
          <a:xfrm>
            <a:off x="7460506" y="26130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800926-3FE6-4F6E-BF98-3E33E2C65A01}"/>
              </a:ext>
            </a:extLst>
          </p:cNvPr>
          <p:cNvSpPr txBox="1"/>
          <p:nvPr/>
        </p:nvSpPr>
        <p:spPr>
          <a:xfrm>
            <a:off x="7833300" y="259213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25548D-CC6E-414F-AF98-F4228AB2FB9F}"/>
              </a:ext>
            </a:extLst>
          </p:cNvPr>
          <p:cNvSpPr txBox="1"/>
          <p:nvPr/>
        </p:nvSpPr>
        <p:spPr>
          <a:xfrm>
            <a:off x="8267878" y="25726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103794-8FB2-4643-9EC9-DFEAD7942463}"/>
              </a:ext>
            </a:extLst>
          </p:cNvPr>
          <p:cNvSpPr txBox="1"/>
          <p:nvPr/>
        </p:nvSpPr>
        <p:spPr>
          <a:xfrm>
            <a:off x="8603506" y="258311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7DFCA1-071C-4255-AFF9-94A74A85D7AA}"/>
              </a:ext>
            </a:extLst>
          </p:cNvPr>
          <p:cNvSpPr txBox="1"/>
          <p:nvPr/>
        </p:nvSpPr>
        <p:spPr>
          <a:xfrm>
            <a:off x="9166761" y="2583110"/>
            <a:ext cx="6172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7EF2CE-E93F-4B69-A5F3-7FD2F1CE335D}"/>
              </a:ext>
            </a:extLst>
          </p:cNvPr>
          <p:cNvSpPr txBox="1"/>
          <p:nvPr/>
        </p:nvSpPr>
        <p:spPr>
          <a:xfrm>
            <a:off x="9700116" y="250046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274EE4-C386-4ADC-9C1A-D718A2B57626}"/>
              </a:ext>
            </a:extLst>
          </p:cNvPr>
          <p:cNvSpPr/>
          <p:nvPr/>
        </p:nvSpPr>
        <p:spPr>
          <a:xfrm>
            <a:off x="6438462" y="5480583"/>
            <a:ext cx="774979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5" name="Picture 124" descr="Digit 120">
            <a:extLst>
              <a:ext uri="{FF2B5EF4-FFF2-40B4-BE49-F238E27FC236}">
                <a16:creationId xmlns:a16="http://schemas.microsoft.com/office/drawing/2014/main" id="{AAB26B19-E828-42BD-8ED6-A41028B2B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250" y="-16837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839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id="{CBAE5F18-9751-49CE-951E-6B9A53CD1437}"/>
              </a:ext>
            </a:extLst>
          </p:cNvPr>
          <p:cNvSpPr/>
          <p:nvPr/>
        </p:nvSpPr>
        <p:spPr>
          <a:xfrm>
            <a:off x="995872" y="13483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EA5065-8110-482C-9411-7E77AA13AF86}"/>
              </a:ext>
            </a:extLst>
          </p:cNvPr>
          <p:cNvSpPr txBox="1"/>
          <p:nvPr/>
        </p:nvSpPr>
        <p:spPr>
          <a:xfrm>
            <a:off x="1433194" y="1348370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 hình thích hợp đặt vào dấu “?”.</a:t>
            </a:r>
          </a:p>
        </p:txBody>
      </p:sp>
      <p:pic>
        <p:nvPicPr>
          <p:cNvPr id="48" name="Picture 47" descr="C:\Users\TUAN\Downloads\Luyện tập 1.png">
            <a:extLst>
              <a:ext uri="{FF2B5EF4-FFF2-40B4-BE49-F238E27FC236}">
                <a16:creationId xmlns:a16="http://schemas.microsoft.com/office/drawing/2014/main" id="{9CBBEC27-0E35-41A0-94FC-47FC667F9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41" y="-80214"/>
            <a:ext cx="2237784" cy="863493"/>
          </a:xfrm>
          <a:prstGeom prst="rect">
            <a:avLst/>
          </a:prstGeom>
          <a:noFill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0454EDA-C86C-4972-8221-81B1C8C2B6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786424" y="2076725"/>
            <a:ext cx="10285650" cy="135227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AEAC198-7FCF-4DA8-927B-2A3CD9AE57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875519" y="4105137"/>
            <a:ext cx="10285650" cy="135227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3D37B73-9DA4-418F-A7CE-A86882C4C7A5}"/>
              </a:ext>
            </a:extLst>
          </p:cNvPr>
          <p:cNvSpPr/>
          <p:nvPr/>
        </p:nvSpPr>
        <p:spPr>
          <a:xfrm>
            <a:off x="959927" y="2076725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D1F9AF0-6B24-4391-87AB-9F2D569F227B}"/>
              </a:ext>
            </a:extLst>
          </p:cNvPr>
          <p:cNvSpPr/>
          <p:nvPr/>
        </p:nvSpPr>
        <p:spPr>
          <a:xfrm>
            <a:off x="4313125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B14E7D4-4F79-49B1-8B43-1813B5E7B709}"/>
              </a:ext>
            </a:extLst>
          </p:cNvPr>
          <p:cNvSpPr/>
          <p:nvPr/>
        </p:nvSpPr>
        <p:spPr>
          <a:xfrm>
            <a:off x="7666323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11B8769-B7AD-466F-A7E3-2B784D633F67}"/>
              </a:ext>
            </a:extLst>
          </p:cNvPr>
          <p:cNvSpPr/>
          <p:nvPr/>
        </p:nvSpPr>
        <p:spPr>
          <a:xfrm>
            <a:off x="1936652" y="1813828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950CDEF-12A9-4BCD-97CE-162DE39E90F6}"/>
              </a:ext>
            </a:extLst>
          </p:cNvPr>
          <p:cNvSpPr/>
          <p:nvPr/>
        </p:nvSpPr>
        <p:spPr>
          <a:xfrm>
            <a:off x="5295637" y="1810035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1FA2138-5CCD-43E3-86A4-7141D72C9C04}"/>
              </a:ext>
            </a:extLst>
          </p:cNvPr>
          <p:cNvSpPr/>
          <p:nvPr/>
        </p:nvSpPr>
        <p:spPr>
          <a:xfrm>
            <a:off x="8654622" y="1806242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88925C5-CC9E-4231-8447-FBBB57EF0A06}"/>
              </a:ext>
            </a:extLst>
          </p:cNvPr>
          <p:cNvSpPr/>
          <p:nvPr/>
        </p:nvSpPr>
        <p:spPr>
          <a:xfrm>
            <a:off x="4815744" y="4663261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 descr="Digit 60">
            <a:extLst>
              <a:ext uri="{FF2B5EF4-FFF2-40B4-BE49-F238E27FC236}">
                <a16:creationId xmlns:a16="http://schemas.microsoft.com/office/drawing/2014/main" id="{6FF6EBCF-5FFB-4DB0-A752-B1C9B239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379" y="457311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48408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TUAN\Downloads\Luyện tập 1.png">
            <a:extLst>
              <a:ext uri="{FF2B5EF4-FFF2-40B4-BE49-F238E27FC236}">
                <a16:creationId xmlns:a16="http://schemas.microsoft.com/office/drawing/2014/main" id="{4E9F84CA-3567-4303-851D-553A16CF9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6194"/>
            <a:ext cx="2237784" cy="863493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864EDA8-C22B-4DE5-AB09-78D45D31ED39}"/>
              </a:ext>
            </a:extLst>
          </p:cNvPr>
          <p:cNvSpPr/>
          <p:nvPr/>
        </p:nvSpPr>
        <p:spPr>
          <a:xfrm>
            <a:off x="953669" y="143277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C30146-73BB-4248-8CBE-25B80B84B926}"/>
              </a:ext>
            </a:extLst>
          </p:cNvPr>
          <p:cNvSpPr txBox="1"/>
          <p:nvPr/>
        </p:nvSpPr>
        <p:spPr>
          <a:xfrm>
            <a:off x="1390991" y="1432776"/>
            <a:ext cx="305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khối cầu sẽ rơi vào khoang khi phép tính có kết quả lớn nhất. Khoang đó có dạng khối trụ hay khối cầu?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410548-56D9-47E1-B78F-925EDFA69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44406"/>
            <a:ext cx="6666331" cy="61710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661E06-9496-40A6-BB5E-5DA872DCE5A4}"/>
              </a:ext>
            </a:extLst>
          </p:cNvPr>
          <p:cNvGrpSpPr/>
          <p:nvPr/>
        </p:nvGrpSpPr>
        <p:grpSpPr>
          <a:xfrm>
            <a:off x="5578691" y="3878491"/>
            <a:ext cx="662828" cy="662828"/>
            <a:chOff x="1750173" y="2926500"/>
            <a:chExt cx="662828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B59FD10-0339-44D5-A171-3FBBEA4ED55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60F2A0-694B-4C31-9F73-6955408AB275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2A6BE8-B2A4-4E0E-91AA-D1D51B0A448A}"/>
              </a:ext>
            </a:extLst>
          </p:cNvPr>
          <p:cNvGrpSpPr/>
          <p:nvPr/>
        </p:nvGrpSpPr>
        <p:grpSpPr>
          <a:xfrm>
            <a:off x="9011208" y="2766172"/>
            <a:ext cx="662828" cy="662828"/>
            <a:chOff x="1750173" y="2926500"/>
            <a:chExt cx="662828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1A749FB-07EC-4DF7-B15B-62AC7ADC54A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D234B4-0F76-4833-9821-46BE4BD2D41B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10F305-3D4F-4EF8-ADAB-49957593A9A8}"/>
              </a:ext>
            </a:extLst>
          </p:cNvPr>
          <p:cNvGrpSpPr/>
          <p:nvPr/>
        </p:nvGrpSpPr>
        <p:grpSpPr>
          <a:xfrm>
            <a:off x="5764586" y="5407820"/>
            <a:ext cx="662828" cy="662828"/>
            <a:chOff x="1750173" y="2926500"/>
            <a:chExt cx="662828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C0EDBBE-F036-4455-9C56-05F8DC48E3E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5E631FB-61F0-4795-A93B-100830A47E68}"/>
                </a:ext>
              </a:extLst>
            </p:cNvPr>
            <p:cNvSpPr txBox="1"/>
            <p:nvPr/>
          </p:nvSpPr>
          <p:spPr>
            <a:xfrm>
              <a:off x="1762608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AFB113-A0F0-4C8F-9AA7-32253EB41454}"/>
              </a:ext>
            </a:extLst>
          </p:cNvPr>
          <p:cNvGrpSpPr/>
          <p:nvPr/>
        </p:nvGrpSpPr>
        <p:grpSpPr>
          <a:xfrm>
            <a:off x="8992604" y="4389783"/>
            <a:ext cx="662828" cy="662828"/>
            <a:chOff x="1750173" y="2926500"/>
            <a:chExt cx="662828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5F370C5-6E17-4351-8A97-3D415CB17F7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90D2A0-EC65-4D16-91FF-E1DFBC750727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0DDC585-5953-48A6-AC59-818F9EE92EC3}"/>
              </a:ext>
            </a:extLst>
          </p:cNvPr>
          <p:cNvSpPr/>
          <p:nvPr/>
        </p:nvSpPr>
        <p:spPr>
          <a:xfrm>
            <a:off x="6850380" y="1805940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D3B5D5-D519-49DF-B3E7-CFE867BB6289}"/>
              </a:ext>
            </a:extLst>
          </p:cNvPr>
          <p:cNvSpPr txBox="1"/>
          <p:nvPr/>
        </p:nvSpPr>
        <p:spPr>
          <a:xfrm>
            <a:off x="676923" y="4721197"/>
            <a:ext cx="3973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Khoang đó có dạng khối trụ.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Digit 120">
            <a:extLst>
              <a:ext uri="{FF2B5EF4-FFF2-40B4-BE49-F238E27FC236}">
                <a16:creationId xmlns:a16="http://schemas.microsoft.com/office/drawing/2014/main" id="{DBA6445D-1C4C-4EC8-9282-9F0A35E0B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340" y="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2689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30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A27C67AF-4689-430D-B987-4D795F912C70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3D0DD9-E2D7-4B5C-935A-D8091A644467}"/>
              </a:ext>
            </a:extLst>
          </p:cNvPr>
          <p:cNvSpPr txBox="1"/>
          <p:nvPr/>
        </p:nvSpPr>
        <p:spPr>
          <a:xfrm>
            <a:off x="3405258" y="618543"/>
            <a:ext cx="7748517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 xếp các hộp có dạng khối trụ theo cách dưới đây thì hình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ED00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sẽ cần bao nhiêu hộp?</a:t>
            </a:r>
          </a:p>
        </p:txBody>
      </p:sp>
      <p:pic>
        <p:nvPicPr>
          <p:cNvPr id="34" name="Picture 33" descr="C:\Users\TUAN\Downloads\Luyện tập 1.png">
            <a:extLst>
              <a:ext uri="{FF2B5EF4-FFF2-40B4-BE49-F238E27FC236}">
                <a16:creationId xmlns:a16="http://schemas.microsoft.com/office/drawing/2014/main" id="{47731CAC-C9A0-4F00-9EA7-3654CEFA2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09" y="343685"/>
            <a:ext cx="2237784" cy="863493"/>
          </a:xfrm>
          <a:prstGeom prst="rect">
            <a:avLst/>
          </a:prstGeom>
          <a:noFill/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5655993-A632-4681-B1AE-C257C23D39A3}"/>
              </a:ext>
            </a:extLst>
          </p:cNvPr>
          <p:cNvGrpSpPr/>
          <p:nvPr/>
        </p:nvGrpSpPr>
        <p:grpSpPr>
          <a:xfrm>
            <a:off x="1339242" y="1116923"/>
            <a:ext cx="10565941" cy="3691384"/>
            <a:chOff x="1339242" y="1116923"/>
            <a:chExt cx="10565941" cy="369138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148465E-2075-4DE2-A93D-F3EB7BBBE5E5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32A48CC-3597-4195-844A-F08607945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008B147-884E-4158-A9F6-2CBA4C4E43C0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434EE6F-3199-4C1C-8B90-2ACC1758E516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AD0AC58-5348-462F-A40C-7D26130F6C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D4D24AA-EAA8-44A6-A7ED-50B1D76D12FA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1CC16F9-D787-4556-8BCA-5E60FCE5244C}"/>
              </a:ext>
            </a:extLst>
          </p:cNvPr>
          <p:cNvGrpSpPr/>
          <p:nvPr/>
        </p:nvGrpSpPr>
        <p:grpSpPr>
          <a:xfrm>
            <a:off x="6335582" y="1688094"/>
            <a:ext cx="2615727" cy="2604597"/>
            <a:chOff x="5224234" y="3693947"/>
            <a:chExt cx="2615727" cy="260459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D0618E-99C1-4491-AF10-924CEB5EDB8A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86776B7-7476-4388-80A4-5AA70B980A23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15D21A3-AA97-4D25-9936-0B67CD501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7D413A5B-0ABC-448A-99D1-BFC2A6704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BC806CBE-164E-466C-B303-D0B66B85C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8AACCFD-279C-46FB-8EEB-73B08BE49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CBCDE8B2-57CF-413C-9F56-3AC7F05D1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B32F97A-299E-4835-A4F5-4DB8BDC1FD2C}"/>
              </a:ext>
            </a:extLst>
          </p:cNvPr>
          <p:cNvSpPr/>
          <p:nvPr/>
        </p:nvSpPr>
        <p:spPr>
          <a:xfrm>
            <a:off x="1479390" y="3429000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62BA757-1F06-4142-B71B-10028332E9A4}"/>
              </a:ext>
            </a:extLst>
          </p:cNvPr>
          <p:cNvSpPr/>
          <p:nvPr/>
        </p:nvSpPr>
        <p:spPr>
          <a:xfrm>
            <a:off x="2649277" y="3429000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5A68695-1ECD-4ECE-A6F3-6971F14BA834}"/>
              </a:ext>
            </a:extLst>
          </p:cNvPr>
          <p:cNvSpPr/>
          <p:nvPr/>
        </p:nvSpPr>
        <p:spPr>
          <a:xfrm>
            <a:off x="4281130" y="3431045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0095D1A-6205-483B-ACC1-B5AB5BB97A0A}"/>
              </a:ext>
            </a:extLst>
          </p:cNvPr>
          <p:cNvSpPr/>
          <p:nvPr/>
        </p:nvSpPr>
        <p:spPr>
          <a:xfrm>
            <a:off x="6491277" y="3435498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1150FE-A5B3-4BFC-94BB-86187B22C5CF}"/>
              </a:ext>
            </a:extLst>
          </p:cNvPr>
          <p:cNvSpPr/>
          <p:nvPr/>
        </p:nvSpPr>
        <p:spPr>
          <a:xfrm>
            <a:off x="2896601" y="2819680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40AF905-86DA-4187-926F-4F8A75809636}"/>
              </a:ext>
            </a:extLst>
          </p:cNvPr>
          <p:cNvSpPr/>
          <p:nvPr/>
        </p:nvSpPr>
        <p:spPr>
          <a:xfrm>
            <a:off x="1681587" y="2819680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C0B29D8-2D43-4E8E-8015-06193D2A3CF5}"/>
              </a:ext>
            </a:extLst>
          </p:cNvPr>
          <p:cNvSpPr/>
          <p:nvPr/>
        </p:nvSpPr>
        <p:spPr>
          <a:xfrm>
            <a:off x="4628503" y="2819680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49F0740-D9B7-4503-98CA-2754F9555D0C}"/>
              </a:ext>
            </a:extLst>
          </p:cNvPr>
          <p:cNvSpPr/>
          <p:nvPr/>
        </p:nvSpPr>
        <p:spPr>
          <a:xfrm>
            <a:off x="6586280" y="2821724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C119A40-B77B-4354-B590-1D0885A64DEC}"/>
              </a:ext>
            </a:extLst>
          </p:cNvPr>
          <p:cNvSpPr/>
          <p:nvPr/>
        </p:nvSpPr>
        <p:spPr>
          <a:xfrm>
            <a:off x="4849141" y="2264319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746D29-A9C1-4575-ADBD-13D03A03CC01}"/>
              </a:ext>
            </a:extLst>
          </p:cNvPr>
          <p:cNvSpPr txBox="1"/>
          <p:nvPr/>
        </p:nvSpPr>
        <p:spPr>
          <a:xfrm>
            <a:off x="7399653" y="3506756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0155A4E-6CF2-4A1E-BD40-5F25AB547D03}"/>
              </a:ext>
            </a:extLst>
          </p:cNvPr>
          <p:cNvSpPr/>
          <p:nvPr/>
        </p:nvSpPr>
        <p:spPr>
          <a:xfrm>
            <a:off x="3027008" y="2280699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DC4937E-480A-4124-AA59-B8FC6D082461}"/>
              </a:ext>
            </a:extLst>
          </p:cNvPr>
          <p:cNvSpPr/>
          <p:nvPr/>
        </p:nvSpPr>
        <p:spPr>
          <a:xfrm>
            <a:off x="6818212" y="2264222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439464E-D919-4FA3-AC45-817AD062846A}"/>
              </a:ext>
            </a:extLst>
          </p:cNvPr>
          <p:cNvSpPr/>
          <p:nvPr/>
        </p:nvSpPr>
        <p:spPr>
          <a:xfrm>
            <a:off x="7218842" y="1732941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FC40BF-E28B-489C-91D6-2D21A9E9120B}"/>
              </a:ext>
            </a:extLst>
          </p:cNvPr>
          <p:cNvSpPr txBox="1"/>
          <p:nvPr/>
        </p:nvSpPr>
        <p:spPr>
          <a:xfrm>
            <a:off x="833297" y="3501667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F7BF42A-6DF9-449C-BB56-C84AD75078CF}"/>
              </a:ext>
            </a:extLst>
          </p:cNvPr>
          <p:cNvSpPr txBox="1"/>
          <p:nvPr/>
        </p:nvSpPr>
        <p:spPr>
          <a:xfrm>
            <a:off x="833297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5D6486-2A6A-4604-80D5-6F2C86E77CF1}"/>
              </a:ext>
            </a:extLst>
          </p:cNvPr>
          <p:cNvSpPr txBox="1"/>
          <p:nvPr/>
        </p:nvSpPr>
        <p:spPr>
          <a:xfrm>
            <a:off x="833297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DF9D4EF-85CE-42A4-8FD3-55B93A4CF917}"/>
              </a:ext>
            </a:extLst>
          </p:cNvPr>
          <p:cNvSpPr txBox="1"/>
          <p:nvPr/>
        </p:nvSpPr>
        <p:spPr>
          <a:xfrm>
            <a:off x="833297" y="162541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CBFC7A-D045-4BBC-8C99-7C9B2C9B0FF9}"/>
              </a:ext>
            </a:extLst>
          </p:cNvPr>
          <p:cNvSpPr txBox="1"/>
          <p:nvPr/>
        </p:nvSpPr>
        <p:spPr>
          <a:xfrm>
            <a:off x="833297" y="4796736"/>
            <a:ext cx="1022440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Mỗi hình sẽ tăng thêm 1 hộp theo hàng ngang và tăng thêm 1 hàng theo hàng dọc. Vậy hình D sẽ có 10 hộp.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48DC3A-C77C-41FE-A5C1-F766C79C7832}"/>
              </a:ext>
            </a:extLst>
          </p:cNvPr>
          <p:cNvSpPr txBox="1"/>
          <p:nvPr/>
        </p:nvSpPr>
        <p:spPr>
          <a:xfrm>
            <a:off x="7399653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649B2F5-48D3-43C0-B4D3-E6B1AC140842}"/>
              </a:ext>
            </a:extLst>
          </p:cNvPr>
          <p:cNvSpPr txBox="1"/>
          <p:nvPr/>
        </p:nvSpPr>
        <p:spPr>
          <a:xfrm>
            <a:off x="7407809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AE0370-78A3-4AF2-B837-1ED43057EDAD}"/>
              </a:ext>
            </a:extLst>
          </p:cNvPr>
          <p:cNvSpPr txBox="1"/>
          <p:nvPr/>
        </p:nvSpPr>
        <p:spPr>
          <a:xfrm>
            <a:off x="7380154" y="160990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71" name="Picture 70" descr="Digit 120">
            <a:extLst>
              <a:ext uri="{FF2B5EF4-FFF2-40B4-BE49-F238E27FC236}">
                <a16:creationId xmlns:a16="http://schemas.microsoft.com/office/drawing/2014/main" id="{417BF2D9-EA35-48CE-8151-A14B93199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989" y="-49458"/>
            <a:ext cx="1501483" cy="82488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4405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12305 0.003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12331 0.0016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2266 -0.0002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2539 0.0020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85" y="0"/>
            <a:ext cx="2856411" cy="2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923" y="1060426"/>
            <a:ext cx="1934848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3" y="4155488"/>
            <a:ext cx="2347777" cy="24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04BD11D-A6C1-3157-3829-5237DE5463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AFF1D029-46B6-2297-9038-AB65E33421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190790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8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57" y="-48074"/>
            <a:ext cx="8234193" cy="4587989"/>
          </a:xfrm>
          <a:prstGeom prst="rect">
            <a:avLst/>
          </a:prstGeom>
        </p:spPr>
      </p:pic>
      <p:pic>
        <p:nvPicPr>
          <p:cNvPr id="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2" name="Freeform 49"/>
          <p:cNvSpPr>
            <a:spLocks noEditPoints="1"/>
          </p:cNvSpPr>
          <p:nvPr/>
        </p:nvSpPr>
        <p:spPr bwMode="auto">
          <a:xfrm>
            <a:off x="548702" y="1766432"/>
            <a:ext cx="974725" cy="538163"/>
          </a:xfrm>
          <a:custGeom>
            <a:avLst/>
            <a:gdLst>
              <a:gd name="T0" fmla="*/ 73 w 259"/>
              <a:gd name="T1" fmla="*/ 37 h 143"/>
              <a:gd name="T2" fmla="*/ 79 w 259"/>
              <a:gd name="T3" fmla="*/ 143 h 143"/>
              <a:gd name="T4" fmla="*/ 74 w 259"/>
              <a:gd name="T5" fmla="*/ 38 h 143"/>
              <a:gd name="T6" fmla="*/ 67 w 259"/>
              <a:gd name="T7" fmla="*/ 36 h 143"/>
              <a:gd name="T8" fmla="*/ 61 w 259"/>
              <a:gd name="T9" fmla="*/ 143 h 143"/>
              <a:gd name="T10" fmla="*/ 67 w 259"/>
              <a:gd name="T11" fmla="*/ 36 h 143"/>
              <a:gd name="T12" fmla="*/ 49 w 259"/>
              <a:gd name="T13" fmla="*/ 35 h 143"/>
              <a:gd name="T14" fmla="*/ 55 w 259"/>
              <a:gd name="T15" fmla="*/ 143 h 143"/>
              <a:gd name="T16" fmla="*/ 43 w 259"/>
              <a:gd name="T17" fmla="*/ 36 h 143"/>
              <a:gd name="T18" fmla="*/ 37 w 259"/>
              <a:gd name="T19" fmla="*/ 140 h 143"/>
              <a:gd name="T20" fmla="*/ 43 w 259"/>
              <a:gd name="T21" fmla="*/ 36 h 143"/>
              <a:gd name="T22" fmla="*/ 25 w 259"/>
              <a:gd name="T23" fmla="*/ 43 h 143"/>
              <a:gd name="T24" fmla="*/ 31 w 259"/>
              <a:gd name="T25" fmla="*/ 137 h 143"/>
              <a:gd name="T26" fmla="*/ 18 w 259"/>
              <a:gd name="T27" fmla="*/ 48 h 143"/>
              <a:gd name="T28" fmla="*/ 12 w 259"/>
              <a:gd name="T29" fmla="*/ 123 h 143"/>
              <a:gd name="T30" fmla="*/ 18 w 259"/>
              <a:gd name="T31" fmla="*/ 48 h 143"/>
              <a:gd name="T32" fmla="*/ 0 w 259"/>
              <a:gd name="T33" fmla="*/ 84 h 143"/>
              <a:gd name="T34" fmla="*/ 6 w 259"/>
              <a:gd name="T35" fmla="*/ 114 h 143"/>
              <a:gd name="T36" fmla="*/ 85 w 259"/>
              <a:gd name="T37" fmla="*/ 143 h 143"/>
              <a:gd name="T38" fmla="*/ 91 w 259"/>
              <a:gd name="T39" fmla="*/ 16 h 143"/>
              <a:gd name="T40" fmla="*/ 85 w 259"/>
              <a:gd name="T41" fmla="*/ 143 h 143"/>
              <a:gd name="T42" fmla="*/ 103 w 259"/>
              <a:gd name="T43" fmla="*/ 143 h 143"/>
              <a:gd name="T44" fmla="*/ 97 w 259"/>
              <a:gd name="T45" fmla="*/ 12 h 143"/>
              <a:gd name="T46" fmla="*/ 109 w 259"/>
              <a:gd name="T47" fmla="*/ 143 h 143"/>
              <a:gd name="T48" fmla="*/ 115 w 259"/>
              <a:gd name="T49" fmla="*/ 3 h 143"/>
              <a:gd name="T50" fmla="*/ 109 w 259"/>
              <a:gd name="T51" fmla="*/ 143 h 143"/>
              <a:gd name="T52" fmla="*/ 127 w 259"/>
              <a:gd name="T53" fmla="*/ 143 h 143"/>
              <a:gd name="T54" fmla="*/ 121 w 259"/>
              <a:gd name="T55" fmla="*/ 1 h 143"/>
              <a:gd name="T56" fmla="*/ 133 w 259"/>
              <a:gd name="T57" fmla="*/ 143 h 143"/>
              <a:gd name="T58" fmla="*/ 139 w 259"/>
              <a:gd name="T59" fmla="*/ 0 h 143"/>
              <a:gd name="T60" fmla="*/ 137 w 259"/>
              <a:gd name="T61" fmla="*/ 0 h 143"/>
              <a:gd name="T62" fmla="*/ 133 w 259"/>
              <a:gd name="T63" fmla="*/ 143 h 143"/>
              <a:gd name="T64" fmla="*/ 151 w 259"/>
              <a:gd name="T65" fmla="*/ 143 h 143"/>
              <a:gd name="T66" fmla="*/ 145 w 259"/>
              <a:gd name="T67" fmla="*/ 0 h 143"/>
              <a:gd name="T68" fmla="*/ 157 w 259"/>
              <a:gd name="T69" fmla="*/ 143 h 143"/>
              <a:gd name="T70" fmla="*/ 163 w 259"/>
              <a:gd name="T71" fmla="*/ 5 h 143"/>
              <a:gd name="T72" fmla="*/ 157 w 259"/>
              <a:gd name="T73" fmla="*/ 143 h 143"/>
              <a:gd name="T74" fmla="*/ 175 w 259"/>
              <a:gd name="T75" fmla="*/ 143 h 143"/>
              <a:gd name="T76" fmla="*/ 169 w 259"/>
              <a:gd name="T77" fmla="*/ 7 h 143"/>
              <a:gd name="T78" fmla="*/ 181 w 259"/>
              <a:gd name="T79" fmla="*/ 143 h 143"/>
              <a:gd name="T80" fmla="*/ 187 w 259"/>
              <a:gd name="T81" fmla="*/ 20 h 143"/>
              <a:gd name="T82" fmla="*/ 181 w 259"/>
              <a:gd name="T83" fmla="*/ 143 h 143"/>
              <a:gd name="T84" fmla="*/ 199 w 259"/>
              <a:gd name="T85" fmla="*/ 143 h 143"/>
              <a:gd name="T86" fmla="*/ 193 w 259"/>
              <a:gd name="T87" fmla="*/ 27 h 143"/>
              <a:gd name="T88" fmla="*/ 205 w 259"/>
              <a:gd name="T89" fmla="*/ 143 h 143"/>
              <a:gd name="T90" fmla="*/ 211 w 259"/>
              <a:gd name="T91" fmla="*/ 68 h 143"/>
              <a:gd name="T92" fmla="*/ 208 w 259"/>
              <a:gd name="T93" fmla="*/ 68 h 143"/>
              <a:gd name="T94" fmla="*/ 205 w 259"/>
              <a:gd name="T95" fmla="*/ 143 h 143"/>
              <a:gd name="T96" fmla="*/ 223 w 259"/>
              <a:gd name="T97" fmla="*/ 143 h 143"/>
              <a:gd name="T98" fmla="*/ 223 w 259"/>
              <a:gd name="T99" fmla="*/ 66 h 143"/>
              <a:gd name="T100" fmla="*/ 223 w 259"/>
              <a:gd name="T101" fmla="*/ 66 h 143"/>
              <a:gd name="T102" fmla="*/ 217 w 259"/>
              <a:gd name="T103" fmla="*/ 143 h 143"/>
              <a:gd name="T104" fmla="*/ 235 w 259"/>
              <a:gd name="T105" fmla="*/ 141 h 143"/>
              <a:gd name="T106" fmla="*/ 229 w 259"/>
              <a:gd name="T107" fmla="*/ 66 h 143"/>
              <a:gd name="T108" fmla="*/ 241 w 259"/>
              <a:gd name="T109" fmla="*/ 138 h 143"/>
              <a:gd name="T110" fmla="*/ 247 w 259"/>
              <a:gd name="T111" fmla="*/ 74 h 143"/>
              <a:gd name="T112" fmla="*/ 241 w 259"/>
              <a:gd name="T113" fmla="*/ 138 h 143"/>
              <a:gd name="T114" fmla="*/ 259 w 259"/>
              <a:gd name="T115" fmla="*/ 117 h 143"/>
              <a:gd name="T116" fmla="*/ 253 w 259"/>
              <a:gd name="T117" fmla="*/ 8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59" h="143">
                <a:moveTo>
                  <a:pt x="74" y="38"/>
                </a:moveTo>
                <a:cubicBezTo>
                  <a:pt x="73" y="37"/>
                  <a:pt x="73" y="37"/>
                  <a:pt x="73" y="37"/>
                </a:cubicBezTo>
                <a:cubicBezTo>
                  <a:pt x="73" y="143"/>
                  <a:pt x="73" y="143"/>
                  <a:pt x="73" y="143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9" y="29"/>
                  <a:pt x="79" y="29"/>
                  <a:pt x="79" y="29"/>
                </a:cubicBezTo>
                <a:cubicBezTo>
                  <a:pt x="77" y="32"/>
                  <a:pt x="75" y="35"/>
                  <a:pt x="74" y="38"/>
                </a:cubicBezTo>
                <a:cubicBezTo>
                  <a:pt x="74" y="38"/>
                  <a:pt x="74" y="38"/>
                  <a:pt x="74" y="38"/>
                </a:cubicBezTo>
                <a:close/>
                <a:moveTo>
                  <a:pt x="67" y="36"/>
                </a:moveTo>
                <a:cubicBezTo>
                  <a:pt x="65" y="35"/>
                  <a:pt x="63" y="35"/>
                  <a:pt x="61" y="35"/>
                </a:cubicBezTo>
                <a:cubicBezTo>
                  <a:pt x="61" y="143"/>
                  <a:pt x="61" y="143"/>
                  <a:pt x="61" y="143"/>
                </a:cubicBezTo>
                <a:cubicBezTo>
                  <a:pt x="67" y="143"/>
                  <a:pt x="67" y="143"/>
                  <a:pt x="67" y="143"/>
                </a:cubicBezTo>
                <a:cubicBezTo>
                  <a:pt x="67" y="36"/>
                  <a:pt x="67" y="36"/>
                  <a:pt x="67" y="36"/>
                </a:cubicBezTo>
                <a:close/>
                <a:moveTo>
                  <a:pt x="55" y="34"/>
                </a:moveTo>
                <a:cubicBezTo>
                  <a:pt x="53" y="34"/>
                  <a:pt x="51" y="34"/>
                  <a:pt x="49" y="35"/>
                </a:cubicBezTo>
                <a:cubicBezTo>
                  <a:pt x="49" y="143"/>
                  <a:pt x="49" y="143"/>
                  <a:pt x="49" y="143"/>
                </a:cubicBezTo>
                <a:cubicBezTo>
                  <a:pt x="51" y="143"/>
                  <a:pt x="53" y="143"/>
                  <a:pt x="55" y="143"/>
                </a:cubicBezTo>
                <a:cubicBezTo>
                  <a:pt x="55" y="34"/>
                  <a:pt x="55" y="34"/>
                  <a:pt x="55" y="34"/>
                </a:cubicBezTo>
                <a:close/>
                <a:moveTo>
                  <a:pt x="43" y="36"/>
                </a:moveTo>
                <a:cubicBezTo>
                  <a:pt x="40" y="36"/>
                  <a:pt x="38" y="37"/>
                  <a:pt x="37" y="37"/>
                </a:cubicBezTo>
                <a:cubicBezTo>
                  <a:pt x="37" y="140"/>
                  <a:pt x="37" y="140"/>
                  <a:pt x="37" y="140"/>
                </a:cubicBezTo>
                <a:cubicBezTo>
                  <a:pt x="38" y="140"/>
                  <a:pt x="40" y="141"/>
                  <a:pt x="43" y="142"/>
                </a:cubicBezTo>
                <a:cubicBezTo>
                  <a:pt x="43" y="36"/>
                  <a:pt x="43" y="36"/>
                  <a:pt x="43" y="36"/>
                </a:cubicBezTo>
                <a:close/>
                <a:moveTo>
                  <a:pt x="31" y="40"/>
                </a:moveTo>
                <a:cubicBezTo>
                  <a:pt x="28" y="41"/>
                  <a:pt x="26" y="42"/>
                  <a:pt x="25" y="43"/>
                </a:cubicBezTo>
                <a:cubicBezTo>
                  <a:pt x="25" y="134"/>
                  <a:pt x="25" y="134"/>
                  <a:pt x="25" y="134"/>
                </a:cubicBezTo>
                <a:cubicBezTo>
                  <a:pt x="26" y="135"/>
                  <a:pt x="28" y="136"/>
                  <a:pt x="31" y="137"/>
                </a:cubicBezTo>
                <a:cubicBezTo>
                  <a:pt x="31" y="40"/>
                  <a:pt x="31" y="40"/>
                  <a:pt x="31" y="40"/>
                </a:cubicBezTo>
                <a:close/>
                <a:moveTo>
                  <a:pt x="18" y="48"/>
                </a:moveTo>
                <a:cubicBezTo>
                  <a:pt x="16" y="50"/>
                  <a:pt x="14" y="52"/>
                  <a:pt x="12" y="54"/>
                </a:cubicBezTo>
                <a:cubicBezTo>
                  <a:pt x="12" y="123"/>
                  <a:pt x="12" y="123"/>
                  <a:pt x="12" y="123"/>
                </a:cubicBezTo>
                <a:cubicBezTo>
                  <a:pt x="14" y="125"/>
                  <a:pt x="16" y="127"/>
                  <a:pt x="18" y="129"/>
                </a:cubicBezTo>
                <a:cubicBezTo>
                  <a:pt x="18" y="48"/>
                  <a:pt x="18" y="48"/>
                  <a:pt x="18" y="48"/>
                </a:cubicBezTo>
                <a:close/>
                <a:moveTo>
                  <a:pt x="6" y="63"/>
                </a:moveTo>
                <a:cubicBezTo>
                  <a:pt x="3" y="70"/>
                  <a:pt x="1" y="77"/>
                  <a:pt x="0" y="84"/>
                </a:cubicBezTo>
                <a:cubicBezTo>
                  <a:pt x="0" y="93"/>
                  <a:pt x="0" y="93"/>
                  <a:pt x="0" y="93"/>
                </a:cubicBezTo>
                <a:cubicBezTo>
                  <a:pt x="1" y="100"/>
                  <a:pt x="3" y="107"/>
                  <a:pt x="6" y="114"/>
                </a:cubicBezTo>
                <a:cubicBezTo>
                  <a:pt x="6" y="63"/>
                  <a:pt x="6" y="63"/>
                  <a:pt x="6" y="63"/>
                </a:cubicBezTo>
                <a:close/>
                <a:moveTo>
                  <a:pt x="85" y="143"/>
                </a:moveTo>
                <a:cubicBezTo>
                  <a:pt x="91" y="143"/>
                  <a:pt x="91" y="143"/>
                  <a:pt x="91" y="143"/>
                </a:cubicBezTo>
                <a:cubicBezTo>
                  <a:pt x="91" y="16"/>
                  <a:pt x="91" y="16"/>
                  <a:pt x="91" y="16"/>
                </a:cubicBezTo>
                <a:cubicBezTo>
                  <a:pt x="89" y="18"/>
                  <a:pt x="87" y="20"/>
                  <a:pt x="85" y="22"/>
                </a:cubicBezTo>
                <a:cubicBezTo>
                  <a:pt x="85" y="143"/>
                  <a:pt x="85" y="143"/>
                  <a:pt x="85" y="143"/>
                </a:cubicBezTo>
                <a:close/>
                <a:moveTo>
                  <a:pt x="97" y="143"/>
                </a:moveTo>
                <a:cubicBezTo>
                  <a:pt x="103" y="143"/>
                  <a:pt x="103" y="143"/>
                  <a:pt x="103" y="143"/>
                </a:cubicBezTo>
                <a:cubicBezTo>
                  <a:pt x="103" y="8"/>
                  <a:pt x="103" y="8"/>
                  <a:pt x="103" y="8"/>
                </a:cubicBezTo>
                <a:cubicBezTo>
                  <a:pt x="101" y="9"/>
                  <a:pt x="99" y="11"/>
                  <a:pt x="97" y="12"/>
                </a:cubicBezTo>
                <a:cubicBezTo>
                  <a:pt x="97" y="143"/>
                  <a:pt x="97" y="143"/>
                  <a:pt x="97" y="143"/>
                </a:cubicBezTo>
                <a:close/>
                <a:moveTo>
                  <a:pt x="109" y="143"/>
                </a:moveTo>
                <a:cubicBezTo>
                  <a:pt x="115" y="143"/>
                  <a:pt x="115" y="143"/>
                  <a:pt x="115" y="143"/>
                </a:cubicBezTo>
                <a:cubicBezTo>
                  <a:pt x="115" y="3"/>
                  <a:pt x="115" y="3"/>
                  <a:pt x="115" y="3"/>
                </a:cubicBezTo>
                <a:cubicBezTo>
                  <a:pt x="113" y="4"/>
                  <a:pt x="111" y="5"/>
                  <a:pt x="109" y="5"/>
                </a:cubicBezTo>
                <a:cubicBezTo>
                  <a:pt x="109" y="143"/>
                  <a:pt x="109" y="143"/>
                  <a:pt x="109" y="143"/>
                </a:cubicBezTo>
                <a:close/>
                <a:moveTo>
                  <a:pt x="121" y="143"/>
                </a:moveTo>
                <a:cubicBezTo>
                  <a:pt x="127" y="143"/>
                  <a:pt x="127" y="143"/>
                  <a:pt x="127" y="143"/>
                </a:cubicBezTo>
                <a:cubicBezTo>
                  <a:pt x="127" y="0"/>
                  <a:pt x="127" y="0"/>
                  <a:pt x="127" y="0"/>
                </a:cubicBezTo>
                <a:cubicBezTo>
                  <a:pt x="125" y="1"/>
                  <a:pt x="123" y="1"/>
                  <a:pt x="121" y="1"/>
                </a:cubicBezTo>
                <a:cubicBezTo>
                  <a:pt x="121" y="143"/>
                  <a:pt x="121" y="143"/>
                  <a:pt x="121" y="143"/>
                </a:cubicBezTo>
                <a:close/>
                <a:moveTo>
                  <a:pt x="133" y="143"/>
                </a:moveTo>
                <a:cubicBezTo>
                  <a:pt x="139" y="143"/>
                  <a:pt x="139" y="143"/>
                  <a:pt x="139" y="143"/>
                </a:cubicBezTo>
                <a:cubicBezTo>
                  <a:pt x="139" y="0"/>
                  <a:pt x="139" y="0"/>
                  <a:pt x="139" y="0"/>
                </a:cubicBezTo>
                <a:cubicBezTo>
                  <a:pt x="138" y="0"/>
                  <a:pt x="137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5" y="0"/>
                  <a:pt x="134" y="0"/>
                  <a:pt x="133" y="0"/>
                </a:cubicBezTo>
                <a:cubicBezTo>
                  <a:pt x="133" y="143"/>
                  <a:pt x="133" y="143"/>
                  <a:pt x="133" y="143"/>
                </a:cubicBezTo>
                <a:close/>
                <a:moveTo>
                  <a:pt x="145" y="143"/>
                </a:moveTo>
                <a:cubicBezTo>
                  <a:pt x="151" y="143"/>
                  <a:pt x="151" y="143"/>
                  <a:pt x="151" y="143"/>
                </a:cubicBezTo>
                <a:cubicBezTo>
                  <a:pt x="151" y="1"/>
                  <a:pt x="151" y="1"/>
                  <a:pt x="151" y="1"/>
                </a:cubicBezTo>
                <a:cubicBezTo>
                  <a:pt x="149" y="1"/>
                  <a:pt x="147" y="0"/>
                  <a:pt x="145" y="0"/>
                </a:cubicBezTo>
                <a:cubicBezTo>
                  <a:pt x="145" y="143"/>
                  <a:pt x="145" y="143"/>
                  <a:pt x="145" y="143"/>
                </a:cubicBezTo>
                <a:close/>
                <a:moveTo>
                  <a:pt x="157" y="143"/>
                </a:moveTo>
                <a:cubicBezTo>
                  <a:pt x="163" y="143"/>
                  <a:pt x="163" y="143"/>
                  <a:pt x="163" y="143"/>
                </a:cubicBezTo>
                <a:cubicBezTo>
                  <a:pt x="163" y="5"/>
                  <a:pt x="163" y="5"/>
                  <a:pt x="163" y="5"/>
                </a:cubicBezTo>
                <a:cubicBezTo>
                  <a:pt x="161" y="4"/>
                  <a:pt x="159" y="3"/>
                  <a:pt x="157" y="3"/>
                </a:cubicBezTo>
                <a:cubicBezTo>
                  <a:pt x="157" y="143"/>
                  <a:pt x="157" y="143"/>
                  <a:pt x="157" y="143"/>
                </a:cubicBezTo>
                <a:close/>
                <a:moveTo>
                  <a:pt x="169" y="143"/>
                </a:moveTo>
                <a:cubicBezTo>
                  <a:pt x="175" y="143"/>
                  <a:pt x="175" y="143"/>
                  <a:pt x="175" y="143"/>
                </a:cubicBezTo>
                <a:cubicBezTo>
                  <a:pt x="175" y="11"/>
                  <a:pt x="175" y="11"/>
                  <a:pt x="175" y="11"/>
                </a:cubicBezTo>
                <a:cubicBezTo>
                  <a:pt x="173" y="9"/>
                  <a:pt x="171" y="8"/>
                  <a:pt x="169" y="7"/>
                </a:cubicBezTo>
                <a:cubicBezTo>
                  <a:pt x="169" y="143"/>
                  <a:pt x="169" y="143"/>
                  <a:pt x="169" y="143"/>
                </a:cubicBezTo>
                <a:close/>
                <a:moveTo>
                  <a:pt x="181" y="143"/>
                </a:moveTo>
                <a:cubicBezTo>
                  <a:pt x="187" y="143"/>
                  <a:pt x="187" y="143"/>
                  <a:pt x="187" y="143"/>
                </a:cubicBezTo>
                <a:cubicBezTo>
                  <a:pt x="187" y="20"/>
                  <a:pt x="187" y="20"/>
                  <a:pt x="187" y="20"/>
                </a:cubicBezTo>
                <a:cubicBezTo>
                  <a:pt x="185" y="18"/>
                  <a:pt x="183" y="17"/>
                  <a:pt x="181" y="15"/>
                </a:cubicBezTo>
                <a:cubicBezTo>
                  <a:pt x="181" y="143"/>
                  <a:pt x="181" y="143"/>
                  <a:pt x="181" y="143"/>
                </a:cubicBezTo>
                <a:close/>
                <a:moveTo>
                  <a:pt x="193" y="143"/>
                </a:moveTo>
                <a:cubicBezTo>
                  <a:pt x="199" y="143"/>
                  <a:pt x="199" y="143"/>
                  <a:pt x="199" y="143"/>
                </a:cubicBezTo>
                <a:cubicBezTo>
                  <a:pt x="199" y="36"/>
                  <a:pt x="199" y="36"/>
                  <a:pt x="199" y="36"/>
                </a:cubicBezTo>
                <a:cubicBezTo>
                  <a:pt x="197" y="33"/>
                  <a:pt x="195" y="30"/>
                  <a:pt x="193" y="27"/>
                </a:cubicBezTo>
                <a:cubicBezTo>
                  <a:pt x="193" y="143"/>
                  <a:pt x="193" y="143"/>
                  <a:pt x="193" y="143"/>
                </a:cubicBezTo>
                <a:close/>
                <a:moveTo>
                  <a:pt x="205" y="143"/>
                </a:moveTo>
                <a:cubicBezTo>
                  <a:pt x="211" y="143"/>
                  <a:pt x="211" y="143"/>
                  <a:pt x="211" y="143"/>
                </a:cubicBezTo>
                <a:cubicBezTo>
                  <a:pt x="211" y="68"/>
                  <a:pt x="211" y="68"/>
                  <a:pt x="211" y="68"/>
                </a:cubicBezTo>
                <a:cubicBezTo>
                  <a:pt x="210" y="68"/>
                  <a:pt x="209" y="68"/>
                  <a:pt x="208" y="68"/>
                </a:cubicBezTo>
                <a:cubicBezTo>
                  <a:pt x="208" y="68"/>
                  <a:pt x="208" y="68"/>
                  <a:pt x="208" y="68"/>
                </a:cubicBezTo>
                <a:cubicBezTo>
                  <a:pt x="208" y="62"/>
                  <a:pt x="207" y="56"/>
                  <a:pt x="205" y="50"/>
                </a:cubicBezTo>
                <a:cubicBezTo>
                  <a:pt x="205" y="143"/>
                  <a:pt x="205" y="143"/>
                  <a:pt x="205" y="143"/>
                </a:cubicBezTo>
                <a:close/>
                <a:moveTo>
                  <a:pt x="217" y="143"/>
                </a:moveTo>
                <a:cubicBezTo>
                  <a:pt x="223" y="143"/>
                  <a:pt x="223" y="143"/>
                  <a:pt x="223" y="143"/>
                </a:cubicBezTo>
                <a:cubicBezTo>
                  <a:pt x="223" y="143"/>
                  <a:pt x="223" y="143"/>
                  <a:pt x="223" y="143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1" y="66"/>
                  <a:pt x="219" y="66"/>
                  <a:pt x="217" y="66"/>
                </a:cubicBezTo>
                <a:cubicBezTo>
                  <a:pt x="217" y="143"/>
                  <a:pt x="217" y="143"/>
                  <a:pt x="217" y="143"/>
                </a:cubicBezTo>
                <a:close/>
                <a:moveTo>
                  <a:pt x="229" y="142"/>
                </a:moveTo>
                <a:cubicBezTo>
                  <a:pt x="231" y="142"/>
                  <a:pt x="233" y="142"/>
                  <a:pt x="235" y="141"/>
                </a:cubicBezTo>
                <a:cubicBezTo>
                  <a:pt x="235" y="68"/>
                  <a:pt x="235" y="68"/>
                  <a:pt x="235" y="68"/>
                </a:cubicBezTo>
                <a:cubicBezTo>
                  <a:pt x="233" y="67"/>
                  <a:pt x="231" y="67"/>
                  <a:pt x="229" y="66"/>
                </a:cubicBezTo>
                <a:cubicBezTo>
                  <a:pt x="229" y="142"/>
                  <a:pt x="229" y="142"/>
                  <a:pt x="229" y="142"/>
                </a:cubicBezTo>
                <a:close/>
                <a:moveTo>
                  <a:pt x="241" y="138"/>
                </a:moveTo>
                <a:cubicBezTo>
                  <a:pt x="243" y="137"/>
                  <a:pt x="245" y="136"/>
                  <a:pt x="247" y="134"/>
                </a:cubicBezTo>
                <a:cubicBezTo>
                  <a:pt x="247" y="74"/>
                  <a:pt x="247" y="74"/>
                  <a:pt x="247" y="74"/>
                </a:cubicBezTo>
                <a:cubicBezTo>
                  <a:pt x="245" y="73"/>
                  <a:pt x="243" y="71"/>
                  <a:pt x="241" y="70"/>
                </a:cubicBezTo>
                <a:cubicBezTo>
                  <a:pt x="241" y="138"/>
                  <a:pt x="241" y="138"/>
                  <a:pt x="241" y="138"/>
                </a:cubicBezTo>
                <a:close/>
                <a:moveTo>
                  <a:pt x="253" y="128"/>
                </a:moveTo>
                <a:cubicBezTo>
                  <a:pt x="256" y="125"/>
                  <a:pt x="258" y="121"/>
                  <a:pt x="259" y="117"/>
                </a:cubicBezTo>
                <a:cubicBezTo>
                  <a:pt x="259" y="91"/>
                  <a:pt x="259" y="91"/>
                  <a:pt x="259" y="91"/>
                </a:cubicBezTo>
                <a:cubicBezTo>
                  <a:pt x="258" y="87"/>
                  <a:pt x="256" y="84"/>
                  <a:pt x="253" y="80"/>
                </a:cubicBezTo>
                <a:cubicBezTo>
                  <a:pt x="253" y="128"/>
                  <a:pt x="253" y="128"/>
                  <a:pt x="253" y="128"/>
                </a:cubicBezTo>
                <a:close/>
              </a:path>
            </a:pathLst>
          </a:custGeom>
          <a:solidFill>
            <a:srgbClr val="5FC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</a:endParaRPr>
          </a:p>
        </p:txBody>
      </p:sp>
      <p:sp>
        <p:nvSpPr>
          <p:cNvPr id="3" name="Freeform 50"/>
          <p:cNvSpPr>
            <a:spLocks/>
          </p:cNvSpPr>
          <p:nvPr/>
        </p:nvSpPr>
        <p:spPr bwMode="auto">
          <a:xfrm>
            <a:off x="329735" y="1923871"/>
            <a:ext cx="804862" cy="439738"/>
          </a:xfrm>
          <a:custGeom>
            <a:avLst/>
            <a:gdLst>
              <a:gd name="T0" fmla="*/ 60 w 214"/>
              <a:gd name="T1" fmla="*/ 31 h 117"/>
              <a:gd name="T2" fmla="*/ 45 w 214"/>
              <a:gd name="T3" fmla="*/ 28 h 117"/>
              <a:gd name="T4" fmla="*/ 45 w 214"/>
              <a:gd name="T5" fmla="*/ 28 h 117"/>
              <a:gd name="T6" fmla="*/ 0 w 214"/>
              <a:gd name="T7" fmla="*/ 72 h 117"/>
              <a:gd name="T8" fmla="*/ 0 w 214"/>
              <a:gd name="T9" fmla="*/ 72 h 117"/>
              <a:gd name="T10" fmla="*/ 45 w 214"/>
              <a:gd name="T11" fmla="*/ 117 h 117"/>
              <a:gd name="T12" fmla="*/ 45 w 214"/>
              <a:gd name="T13" fmla="*/ 117 h 117"/>
              <a:gd name="T14" fmla="*/ 182 w 214"/>
              <a:gd name="T15" fmla="*/ 117 h 117"/>
              <a:gd name="T16" fmla="*/ 214 w 214"/>
              <a:gd name="T17" fmla="*/ 85 h 117"/>
              <a:gd name="T18" fmla="*/ 182 w 214"/>
              <a:gd name="T19" fmla="*/ 54 h 117"/>
              <a:gd name="T20" fmla="*/ 182 w 214"/>
              <a:gd name="T21" fmla="*/ 54 h 117"/>
              <a:gd name="T22" fmla="*/ 171 w 214"/>
              <a:gd name="T23" fmla="*/ 56 h 117"/>
              <a:gd name="T24" fmla="*/ 171 w 214"/>
              <a:gd name="T25" fmla="*/ 56 h 117"/>
              <a:gd name="T26" fmla="*/ 112 w 214"/>
              <a:gd name="T27" fmla="*/ 0 h 117"/>
              <a:gd name="T28" fmla="*/ 112 w 214"/>
              <a:gd name="T29" fmla="*/ 0 h 117"/>
              <a:gd name="T30" fmla="*/ 60 w 214"/>
              <a:gd name="T31" fmla="*/ 31 h 117"/>
              <a:gd name="T32" fmla="*/ 60 w 214"/>
              <a:gd name="T33" fmla="*/ 31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4" h="117">
                <a:moveTo>
                  <a:pt x="60" y="31"/>
                </a:moveTo>
                <a:cubicBezTo>
                  <a:pt x="55" y="29"/>
                  <a:pt x="50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20" y="28"/>
                  <a:pt x="0" y="48"/>
                  <a:pt x="0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97"/>
                  <a:pt x="20" y="117"/>
                  <a:pt x="45" y="11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182" y="117"/>
                  <a:pt x="182" y="117"/>
                  <a:pt x="182" y="117"/>
                </a:cubicBezTo>
                <a:cubicBezTo>
                  <a:pt x="200" y="117"/>
                  <a:pt x="214" y="103"/>
                  <a:pt x="214" y="85"/>
                </a:cubicBezTo>
                <a:cubicBezTo>
                  <a:pt x="214" y="68"/>
                  <a:pt x="200" y="54"/>
                  <a:pt x="182" y="54"/>
                </a:cubicBezTo>
                <a:cubicBezTo>
                  <a:pt x="182" y="54"/>
                  <a:pt x="182" y="54"/>
                  <a:pt x="182" y="54"/>
                </a:cubicBezTo>
                <a:cubicBezTo>
                  <a:pt x="178" y="54"/>
                  <a:pt x="174" y="54"/>
                  <a:pt x="171" y="56"/>
                </a:cubicBezTo>
                <a:cubicBezTo>
                  <a:pt x="171" y="56"/>
                  <a:pt x="171" y="56"/>
                  <a:pt x="171" y="56"/>
                </a:cubicBezTo>
                <a:cubicBezTo>
                  <a:pt x="169" y="25"/>
                  <a:pt x="144" y="0"/>
                  <a:pt x="112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90" y="0"/>
                  <a:pt x="70" y="12"/>
                  <a:pt x="60" y="31"/>
                </a:cubicBezTo>
                <a:cubicBezTo>
                  <a:pt x="60" y="31"/>
                  <a:pt x="60" y="31"/>
                  <a:pt x="60" y="31"/>
                </a:cubicBezTo>
                <a:close/>
              </a:path>
            </a:pathLst>
          </a:custGeom>
          <a:solidFill>
            <a:srgbClr val="5FC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</a:endParaRPr>
          </a:p>
        </p:txBody>
      </p:sp>
      <p:grpSp>
        <p:nvGrpSpPr>
          <p:cNvPr id="4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5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6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7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8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9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10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11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12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13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14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15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16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17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18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19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20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21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22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23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24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endParaRPr>
            </a:p>
          </p:txBody>
        </p:sp>
      </p:grpSp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263113" y="1844779"/>
            <a:ext cx="3864630" cy="5031538"/>
          </a:xfrm>
          <a:prstGeom prst="rect">
            <a:avLst/>
          </a:prstGeom>
        </p:spPr>
      </p:pic>
      <p:pic>
        <p:nvPicPr>
          <p:cNvPr id="28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9650297" y="729248"/>
            <a:ext cx="439002" cy="48556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42905" y="1160334"/>
            <a:ext cx="73535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AI NHANH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AI ĐÚNG ?</a:t>
            </a:r>
          </a:p>
        </p:txBody>
      </p:sp>
    </p:spTree>
    <p:extLst>
      <p:ext uri="{BB962C8B-B14F-4D97-AF65-F5344CB8AC3E}">
        <p14:creationId xmlns:p14="http://schemas.microsoft.com/office/powerpoint/2010/main" val="55584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1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219</Words>
  <Application>Microsoft Office PowerPoint</Application>
  <PresentationFormat>Widescreen</PresentationFormat>
  <Paragraphs>68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#9Slide03 AmpleSoft Bold</vt:lpstr>
      <vt:lpstr>Arial</vt:lpstr>
      <vt:lpstr>Calibri</vt:lpstr>
      <vt:lpstr>Calibri Light</vt:lpstr>
      <vt:lpstr>Cambria</vt:lpstr>
      <vt:lpstr>Utm AVO</vt:lpstr>
      <vt:lpstr>UTM Showcard</vt:lpstr>
      <vt:lpstr>华康海报体W12(P)</vt:lpstr>
      <vt:lpstr>字魂27号-布丁体</vt:lpstr>
      <vt:lpstr>字魂58号-创中黑</vt:lpstr>
      <vt:lpstr>第一PPT，www.1ppt.com</vt:lpstr>
      <vt:lpstr>Office 主题</vt:lpstr>
      <vt:lpstr>SlidesMania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16</cp:revision>
  <dcterms:created xsi:type="dcterms:W3CDTF">2021-08-03T13:59:25Z</dcterms:created>
  <dcterms:modified xsi:type="dcterms:W3CDTF">2026-02-11T08:48:20Z</dcterms:modified>
</cp:coreProperties>
</file>