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596" r:id="rId2"/>
    <p:sldId id="597" r:id="rId3"/>
    <p:sldId id="598" r:id="rId4"/>
    <p:sldId id="599" r:id="rId5"/>
    <p:sldId id="600" r:id="rId6"/>
    <p:sldId id="601" r:id="rId7"/>
    <p:sldId id="602" r:id="rId8"/>
    <p:sldId id="603" r:id="rId9"/>
    <p:sldId id="604" r:id="rId10"/>
    <p:sldId id="605" r:id="rId11"/>
    <p:sldId id="606" r:id="rId12"/>
    <p:sldId id="607" r:id="rId13"/>
    <p:sldId id="608" r:id="rId14"/>
    <p:sldId id="609" r:id="rId15"/>
    <p:sldId id="610" r:id="rId16"/>
    <p:sldId id="25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54" d="100"/>
          <a:sy n="54" d="100"/>
        </p:scale>
        <p:origin x="781" y="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9EE5B3-9140-4CCB-88AD-85E7AB3ED0AB}" type="datetimeFigureOut">
              <a:rPr lang="en-US" smtClean="0"/>
              <a:t>4/17/2025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63DEE2-862E-4671-8275-401B7685ED0A}" type="slidenum">
              <a:rPr lang="en-US" smtClean="0"/>
              <a:t>‹#›</a:t>
            </a:fld>
            <a:endParaRPr lang="en-US"/>
          </a:p>
        </p:txBody>
      </p:sp>
    </p:spTree>
    <p:extLst>
      <p:ext uri="{BB962C8B-B14F-4D97-AF65-F5344CB8AC3E}">
        <p14:creationId xmlns:p14="http://schemas.microsoft.com/office/powerpoint/2010/main" val="2399244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99381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31A40-C997-4336-80AD-96DCE52B66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F6B20C-B874-40C2-86E0-EDECBA540E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1B9EED-0DE0-4BC7-883D-239108BE4A01}"/>
              </a:ext>
            </a:extLst>
          </p:cNvPr>
          <p:cNvSpPr>
            <a:spLocks noGrp="1"/>
          </p:cNvSpPr>
          <p:nvPr>
            <p:ph type="dt" sz="half" idx="10"/>
          </p:nvPr>
        </p:nvSpPr>
        <p:spPr/>
        <p:txBody>
          <a:bodyPr/>
          <a:lstStyle/>
          <a:p>
            <a:fld id="{28205E07-5A63-457E-A3A4-C2CDB7DC4DAF}" type="datetimeFigureOut">
              <a:rPr lang="en-US" smtClean="0"/>
              <a:t>4/17/2025</a:t>
            </a:fld>
            <a:endParaRPr lang="en-US"/>
          </a:p>
        </p:txBody>
      </p:sp>
      <p:sp>
        <p:nvSpPr>
          <p:cNvPr id="5" name="Footer Placeholder 4">
            <a:extLst>
              <a:ext uri="{FF2B5EF4-FFF2-40B4-BE49-F238E27FC236}">
                <a16:creationId xmlns:a16="http://schemas.microsoft.com/office/drawing/2014/main" id="{C0D5E92A-42AF-44E2-917C-69FEC9B036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54B8EF-8C7F-4CFC-A58E-B8A15787167C}"/>
              </a:ext>
            </a:extLst>
          </p:cNvPr>
          <p:cNvSpPr>
            <a:spLocks noGrp="1"/>
          </p:cNvSpPr>
          <p:nvPr>
            <p:ph type="sldNum" sz="quarter" idx="12"/>
          </p:nvPr>
        </p:nvSpPr>
        <p:spPr/>
        <p:txBody>
          <a:bodyPr/>
          <a:lstStyle/>
          <a:p>
            <a:fld id="{44DB6182-1462-4AF0-B601-0BA9C1A7AC49}" type="slidenum">
              <a:rPr lang="en-US" smtClean="0"/>
              <a:t>‹#›</a:t>
            </a:fld>
            <a:endParaRPr lang="en-US"/>
          </a:p>
        </p:txBody>
      </p:sp>
    </p:spTree>
    <p:extLst>
      <p:ext uri="{BB962C8B-B14F-4D97-AF65-F5344CB8AC3E}">
        <p14:creationId xmlns:p14="http://schemas.microsoft.com/office/powerpoint/2010/main" val="3050605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FCCD2-BED7-4001-BF0E-FBF82AC02F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45F8CD-725D-4EBB-9B7B-E495AF3BA0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5C8890-5802-48FA-A297-4189B93F0DD6}"/>
              </a:ext>
            </a:extLst>
          </p:cNvPr>
          <p:cNvSpPr>
            <a:spLocks noGrp="1"/>
          </p:cNvSpPr>
          <p:nvPr>
            <p:ph type="dt" sz="half" idx="10"/>
          </p:nvPr>
        </p:nvSpPr>
        <p:spPr/>
        <p:txBody>
          <a:bodyPr/>
          <a:lstStyle/>
          <a:p>
            <a:fld id="{28205E07-5A63-457E-A3A4-C2CDB7DC4DAF}" type="datetimeFigureOut">
              <a:rPr lang="en-US" smtClean="0"/>
              <a:t>4/17/2025</a:t>
            </a:fld>
            <a:endParaRPr lang="en-US"/>
          </a:p>
        </p:txBody>
      </p:sp>
      <p:sp>
        <p:nvSpPr>
          <p:cNvPr id="5" name="Footer Placeholder 4">
            <a:extLst>
              <a:ext uri="{FF2B5EF4-FFF2-40B4-BE49-F238E27FC236}">
                <a16:creationId xmlns:a16="http://schemas.microsoft.com/office/drawing/2014/main" id="{4219F2B7-60D2-47D5-AA53-B9107AB363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3D790B-BEEC-486A-9E2B-860D0AE3052C}"/>
              </a:ext>
            </a:extLst>
          </p:cNvPr>
          <p:cNvSpPr>
            <a:spLocks noGrp="1"/>
          </p:cNvSpPr>
          <p:nvPr>
            <p:ph type="sldNum" sz="quarter" idx="12"/>
          </p:nvPr>
        </p:nvSpPr>
        <p:spPr/>
        <p:txBody>
          <a:bodyPr/>
          <a:lstStyle/>
          <a:p>
            <a:fld id="{44DB6182-1462-4AF0-B601-0BA9C1A7AC49}" type="slidenum">
              <a:rPr lang="en-US" smtClean="0"/>
              <a:t>‹#›</a:t>
            </a:fld>
            <a:endParaRPr lang="en-US"/>
          </a:p>
        </p:txBody>
      </p:sp>
    </p:spTree>
    <p:extLst>
      <p:ext uri="{BB962C8B-B14F-4D97-AF65-F5344CB8AC3E}">
        <p14:creationId xmlns:p14="http://schemas.microsoft.com/office/powerpoint/2010/main" val="1913650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A8D4B1-5963-4FA1-9341-611AD20BEB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0340DD-3845-45CC-82AD-500E49CA17C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C55114-0659-4699-8571-5FFB3F292A80}"/>
              </a:ext>
            </a:extLst>
          </p:cNvPr>
          <p:cNvSpPr>
            <a:spLocks noGrp="1"/>
          </p:cNvSpPr>
          <p:nvPr>
            <p:ph type="dt" sz="half" idx="10"/>
          </p:nvPr>
        </p:nvSpPr>
        <p:spPr/>
        <p:txBody>
          <a:bodyPr/>
          <a:lstStyle/>
          <a:p>
            <a:fld id="{28205E07-5A63-457E-A3A4-C2CDB7DC4DAF}" type="datetimeFigureOut">
              <a:rPr lang="en-US" smtClean="0"/>
              <a:t>4/17/2025</a:t>
            </a:fld>
            <a:endParaRPr lang="en-US"/>
          </a:p>
        </p:txBody>
      </p:sp>
      <p:sp>
        <p:nvSpPr>
          <p:cNvPr id="5" name="Footer Placeholder 4">
            <a:extLst>
              <a:ext uri="{FF2B5EF4-FFF2-40B4-BE49-F238E27FC236}">
                <a16:creationId xmlns:a16="http://schemas.microsoft.com/office/drawing/2014/main" id="{AD1E8E38-5D7E-4517-B592-AB5A91D08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87C5EC-9676-47BF-9E20-A3E0F8C85DFF}"/>
              </a:ext>
            </a:extLst>
          </p:cNvPr>
          <p:cNvSpPr>
            <a:spLocks noGrp="1"/>
          </p:cNvSpPr>
          <p:nvPr>
            <p:ph type="sldNum" sz="quarter" idx="12"/>
          </p:nvPr>
        </p:nvSpPr>
        <p:spPr/>
        <p:txBody>
          <a:bodyPr/>
          <a:lstStyle/>
          <a:p>
            <a:fld id="{44DB6182-1462-4AF0-B601-0BA9C1A7AC49}" type="slidenum">
              <a:rPr lang="en-US" smtClean="0"/>
              <a:t>‹#›</a:t>
            </a:fld>
            <a:endParaRPr lang="en-US"/>
          </a:p>
        </p:txBody>
      </p:sp>
    </p:spTree>
    <p:extLst>
      <p:ext uri="{BB962C8B-B14F-4D97-AF65-F5344CB8AC3E}">
        <p14:creationId xmlns:p14="http://schemas.microsoft.com/office/powerpoint/2010/main" val="1439566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40238969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7EBA6-D716-49B2-BF02-03921E7547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EC8698-5D6A-42C1-84C7-2F40349FE9B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CDC334-E638-415D-BD08-3344386E1937}"/>
              </a:ext>
            </a:extLst>
          </p:cNvPr>
          <p:cNvSpPr>
            <a:spLocks noGrp="1"/>
          </p:cNvSpPr>
          <p:nvPr>
            <p:ph type="dt" sz="half" idx="10"/>
          </p:nvPr>
        </p:nvSpPr>
        <p:spPr/>
        <p:txBody>
          <a:bodyPr/>
          <a:lstStyle/>
          <a:p>
            <a:fld id="{28205E07-5A63-457E-A3A4-C2CDB7DC4DAF}" type="datetimeFigureOut">
              <a:rPr lang="en-US" smtClean="0"/>
              <a:t>4/17/2025</a:t>
            </a:fld>
            <a:endParaRPr lang="en-US"/>
          </a:p>
        </p:txBody>
      </p:sp>
      <p:sp>
        <p:nvSpPr>
          <p:cNvPr id="5" name="Footer Placeholder 4">
            <a:extLst>
              <a:ext uri="{FF2B5EF4-FFF2-40B4-BE49-F238E27FC236}">
                <a16:creationId xmlns:a16="http://schemas.microsoft.com/office/drawing/2014/main" id="{1085DEEF-60EB-48C3-8565-63F935616F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1B07E3-6C0C-4F6A-B1A7-3B85272F0A70}"/>
              </a:ext>
            </a:extLst>
          </p:cNvPr>
          <p:cNvSpPr>
            <a:spLocks noGrp="1"/>
          </p:cNvSpPr>
          <p:nvPr>
            <p:ph type="sldNum" sz="quarter" idx="12"/>
          </p:nvPr>
        </p:nvSpPr>
        <p:spPr/>
        <p:txBody>
          <a:bodyPr/>
          <a:lstStyle/>
          <a:p>
            <a:fld id="{44DB6182-1462-4AF0-B601-0BA9C1A7AC49}" type="slidenum">
              <a:rPr lang="en-US" smtClean="0"/>
              <a:t>‹#›</a:t>
            </a:fld>
            <a:endParaRPr lang="en-US"/>
          </a:p>
        </p:txBody>
      </p:sp>
    </p:spTree>
    <p:extLst>
      <p:ext uri="{BB962C8B-B14F-4D97-AF65-F5344CB8AC3E}">
        <p14:creationId xmlns:p14="http://schemas.microsoft.com/office/powerpoint/2010/main" val="2321325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D19FD-45C2-4B32-8B88-397D6122FF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482AE9-B97B-4B9A-8BC1-86BFEB2B9B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A930CC6-809D-4FB4-ADDA-069E0C736151}"/>
              </a:ext>
            </a:extLst>
          </p:cNvPr>
          <p:cNvSpPr>
            <a:spLocks noGrp="1"/>
          </p:cNvSpPr>
          <p:nvPr>
            <p:ph type="dt" sz="half" idx="10"/>
          </p:nvPr>
        </p:nvSpPr>
        <p:spPr/>
        <p:txBody>
          <a:bodyPr/>
          <a:lstStyle/>
          <a:p>
            <a:fld id="{28205E07-5A63-457E-A3A4-C2CDB7DC4DAF}" type="datetimeFigureOut">
              <a:rPr lang="en-US" smtClean="0"/>
              <a:t>4/17/2025</a:t>
            </a:fld>
            <a:endParaRPr lang="en-US"/>
          </a:p>
        </p:txBody>
      </p:sp>
      <p:sp>
        <p:nvSpPr>
          <p:cNvPr id="5" name="Footer Placeholder 4">
            <a:extLst>
              <a:ext uri="{FF2B5EF4-FFF2-40B4-BE49-F238E27FC236}">
                <a16:creationId xmlns:a16="http://schemas.microsoft.com/office/drawing/2014/main" id="{DCA291DE-38B9-412A-9FC6-5C416F5F03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5F0147-AAEB-4BBF-AE40-8EA4D1FE43F3}"/>
              </a:ext>
            </a:extLst>
          </p:cNvPr>
          <p:cNvSpPr>
            <a:spLocks noGrp="1"/>
          </p:cNvSpPr>
          <p:nvPr>
            <p:ph type="sldNum" sz="quarter" idx="12"/>
          </p:nvPr>
        </p:nvSpPr>
        <p:spPr/>
        <p:txBody>
          <a:bodyPr/>
          <a:lstStyle/>
          <a:p>
            <a:fld id="{44DB6182-1462-4AF0-B601-0BA9C1A7AC49}" type="slidenum">
              <a:rPr lang="en-US" smtClean="0"/>
              <a:t>‹#›</a:t>
            </a:fld>
            <a:endParaRPr lang="en-US"/>
          </a:p>
        </p:txBody>
      </p:sp>
    </p:spTree>
    <p:extLst>
      <p:ext uri="{BB962C8B-B14F-4D97-AF65-F5344CB8AC3E}">
        <p14:creationId xmlns:p14="http://schemas.microsoft.com/office/powerpoint/2010/main" val="861613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F05D0-1D64-48EE-8AAA-E4D0D17D0C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E66BEE-4E09-4105-BF2F-319F735E9D8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8597F3-2820-4246-B205-15AA31F5CAC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BB6A55-60BB-47E5-B49A-53E8F6AC281B}"/>
              </a:ext>
            </a:extLst>
          </p:cNvPr>
          <p:cNvSpPr>
            <a:spLocks noGrp="1"/>
          </p:cNvSpPr>
          <p:nvPr>
            <p:ph type="dt" sz="half" idx="10"/>
          </p:nvPr>
        </p:nvSpPr>
        <p:spPr/>
        <p:txBody>
          <a:bodyPr/>
          <a:lstStyle/>
          <a:p>
            <a:fld id="{28205E07-5A63-457E-A3A4-C2CDB7DC4DAF}" type="datetimeFigureOut">
              <a:rPr lang="en-US" smtClean="0"/>
              <a:t>4/17/2025</a:t>
            </a:fld>
            <a:endParaRPr lang="en-US"/>
          </a:p>
        </p:txBody>
      </p:sp>
      <p:sp>
        <p:nvSpPr>
          <p:cNvPr id="6" name="Footer Placeholder 5">
            <a:extLst>
              <a:ext uri="{FF2B5EF4-FFF2-40B4-BE49-F238E27FC236}">
                <a16:creationId xmlns:a16="http://schemas.microsoft.com/office/drawing/2014/main" id="{0E882C79-DC8F-436E-9E41-2BB4F5237A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2D5C9C-2D78-4C13-A4F3-BB49D781C818}"/>
              </a:ext>
            </a:extLst>
          </p:cNvPr>
          <p:cNvSpPr>
            <a:spLocks noGrp="1"/>
          </p:cNvSpPr>
          <p:nvPr>
            <p:ph type="sldNum" sz="quarter" idx="12"/>
          </p:nvPr>
        </p:nvSpPr>
        <p:spPr/>
        <p:txBody>
          <a:bodyPr/>
          <a:lstStyle/>
          <a:p>
            <a:fld id="{44DB6182-1462-4AF0-B601-0BA9C1A7AC49}" type="slidenum">
              <a:rPr lang="en-US" smtClean="0"/>
              <a:t>‹#›</a:t>
            </a:fld>
            <a:endParaRPr lang="en-US"/>
          </a:p>
        </p:txBody>
      </p:sp>
    </p:spTree>
    <p:extLst>
      <p:ext uri="{BB962C8B-B14F-4D97-AF65-F5344CB8AC3E}">
        <p14:creationId xmlns:p14="http://schemas.microsoft.com/office/powerpoint/2010/main" val="893862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5AF81-2F9C-4FE5-80DB-8E5407D22B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C9942D-5BBE-47B3-BBB4-A7BB83B3F2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C88CD37-DA5E-4B6E-8C31-2FE7CB99866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65E799-E0DC-4593-ABBA-DCC9757D02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912B88E-A82B-4113-85B8-558FD5DC49E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1DF57B-47DE-4836-81E9-352240A2BC2A}"/>
              </a:ext>
            </a:extLst>
          </p:cNvPr>
          <p:cNvSpPr>
            <a:spLocks noGrp="1"/>
          </p:cNvSpPr>
          <p:nvPr>
            <p:ph type="dt" sz="half" idx="10"/>
          </p:nvPr>
        </p:nvSpPr>
        <p:spPr/>
        <p:txBody>
          <a:bodyPr/>
          <a:lstStyle/>
          <a:p>
            <a:fld id="{28205E07-5A63-457E-A3A4-C2CDB7DC4DAF}" type="datetimeFigureOut">
              <a:rPr lang="en-US" smtClean="0"/>
              <a:t>4/17/2025</a:t>
            </a:fld>
            <a:endParaRPr lang="en-US"/>
          </a:p>
        </p:txBody>
      </p:sp>
      <p:sp>
        <p:nvSpPr>
          <p:cNvPr id="8" name="Footer Placeholder 7">
            <a:extLst>
              <a:ext uri="{FF2B5EF4-FFF2-40B4-BE49-F238E27FC236}">
                <a16:creationId xmlns:a16="http://schemas.microsoft.com/office/drawing/2014/main" id="{E25927C0-6201-45CA-9C1E-AE1697F9A5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D1694D-ADF8-43F0-9F19-E4C86B402D39}"/>
              </a:ext>
            </a:extLst>
          </p:cNvPr>
          <p:cNvSpPr>
            <a:spLocks noGrp="1"/>
          </p:cNvSpPr>
          <p:nvPr>
            <p:ph type="sldNum" sz="quarter" idx="12"/>
          </p:nvPr>
        </p:nvSpPr>
        <p:spPr/>
        <p:txBody>
          <a:bodyPr/>
          <a:lstStyle/>
          <a:p>
            <a:fld id="{44DB6182-1462-4AF0-B601-0BA9C1A7AC49}" type="slidenum">
              <a:rPr lang="en-US" smtClean="0"/>
              <a:t>‹#›</a:t>
            </a:fld>
            <a:endParaRPr lang="en-US"/>
          </a:p>
        </p:txBody>
      </p:sp>
    </p:spTree>
    <p:extLst>
      <p:ext uri="{BB962C8B-B14F-4D97-AF65-F5344CB8AC3E}">
        <p14:creationId xmlns:p14="http://schemas.microsoft.com/office/powerpoint/2010/main" val="2299480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6CB79-3E55-47CC-99FF-C7D5BB2E07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194D6E-2A1C-4431-93A6-88A74A91B1E5}"/>
              </a:ext>
            </a:extLst>
          </p:cNvPr>
          <p:cNvSpPr>
            <a:spLocks noGrp="1"/>
          </p:cNvSpPr>
          <p:nvPr>
            <p:ph type="dt" sz="half" idx="10"/>
          </p:nvPr>
        </p:nvSpPr>
        <p:spPr/>
        <p:txBody>
          <a:bodyPr/>
          <a:lstStyle/>
          <a:p>
            <a:fld id="{28205E07-5A63-457E-A3A4-C2CDB7DC4DAF}" type="datetimeFigureOut">
              <a:rPr lang="en-US" smtClean="0"/>
              <a:t>4/17/2025</a:t>
            </a:fld>
            <a:endParaRPr lang="en-US"/>
          </a:p>
        </p:txBody>
      </p:sp>
      <p:sp>
        <p:nvSpPr>
          <p:cNvPr id="4" name="Footer Placeholder 3">
            <a:extLst>
              <a:ext uri="{FF2B5EF4-FFF2-40B4-BE49-F238E27FC236}">
                <a16:creationId xmlns:a16="http://schemas.microsoft.com/office/drawing/2014/main" id="{73837B78-FB84-4102-AA01-3CB1232DA1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BF8C0F-8030-41DA-91EF-034F9C6A6BA2}"/>
              </a:ext>
            </a:extLst>
          </p:cNvPr>
          <p:cNvSpPr>
            <a:spLocks noGrp="1"/>
          </p:cNvSpPr>
          <p:nvPr>
            <p:ph type="sldNum" sz="quarter" idx="12"/>
          </p:nvPr>
        </p:nvSpPr>
        <p:spPr/>
        <p:txBody>
          <a:bodyPr/>
          <a:lstStyle/>
          <a:p>
            <a:fld id="{44DB6182-1462-4AF0-B601-0BA9C1A7AC49}" type="slidenum">
              <a:rPr lang="en-US" smtClean="0"/>
              <a:t>‹#›</a:t>
            </a:fld>
            <a:endParaRPr lang="en-US"/>
          </a:p>
        </p:txBody>
      </p:sp>
    </p:spTree>
    <p:extLst>
      <p:ext uri="{BB962C8B-B14F-4D97-AF65-F5344CB8AC3E}">
        <p14:creationId xmlns:p14="http://schemas.microsoft.com/office/powerpoint/2010/main" val="4291910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695FCF-8456-4089-AC06-D1AFD7F43CF6}"/>
              </a:ext>
            </a:extLst>
          </p:cNvPr>
          <p:cNvSpPr>
            <a:spLocks noGrp="1"/>
          </p:cNvSpPr>
          <p:nvPr>
            <p:ph type="dt" sz="half" idx="10"/>
          </p:nvPr>
        </p:nvSpPr>
        <p:spPr/>
        <p:txBody>
          <a:bodyPr/>
          <a:lstStyle/>
          <a:p>
            <a:fld id="{28205E07-5A63-457E-A3A4-C2CDB7DC4DAF}" type="datetimeFigureOut">
              <a:rPr lang="en-US" smtClean="0"/>
              <a:t>4/17/2025</a:t>
            </a:fld>
            <a:endParaRPr lang="en-US"/>
          </a:p>
        </p:txBody>
      </p:sp>
      <p:sp>
        <p:nvSpPr>
          <p:cNvPr id="3" name="Footer Placeholder 2">
            <a:extLst>
              <a:ext uri="{FF2B5EF4-FFF2-40B4-BE49-F238E27FC236}">
                <a16:creationId xmlns:a16="http://schemas.microsoft.com/office/drawing/2014/main" id="{D161E076-22A1-4A59-B098-F51C79266E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A7DF7-931E-48BE-A25F-511D4C5923C9}"/>
              </a:ext>
            </a:extLst>
          </p:cNvPr>
          <p:cNvSpPr>
            <a:spLocks noGrp="1"/>
          </p:cNvSpPr>
          <p:nvPr>
            <p:ph type="sldNum" sz="quarter" idx="12"/>
          </p:nvPr>
        </p:nvSpPr>
        <p:spPr/>
        <p:txBody>
          <a:bodyPr/>
          <a:lstStyle/>
          <a:p>
            <a:fld id="{44DB6182-1462-4AF0-B601-0BA9C1A7AC49}" type="slidenum">
              <a:rPr lang="en-US" smtClean="0"/>
              <a:t>‹#›</a:t>
            </a:fld>
            <a:endParaRPr lang="en-US"/>
          </a:p>
        </p:txBody>
      </p:sp>
    </p:spTree>
    <p:extLst>
      <p:ext uri="{BB962C8B-B14F-4D97-AF65-F5344CB8AC3E}">
        <p14:creationId xmlns:p14="http://schemas.microsoft.com/office/powerpoint/2010/main" val="2348056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A373E-826E-4AE5-A962-642C0501E0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E4B7C9-BA88-4C31-B911-2DFE0114ED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B7B4EE-5D20-4837-AB8E-5A369A3DAE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808DEB0-5851-432C-83FF-FC06D4C7E8A3}"/>
              </a:ext>
            </a:extLst>
          </p:cNvPr>
          <p:cNvSpPr>
            <a:spLocks noGrp="1"/>
          </p:cNvSpPr>
          <p:nvPr>
            <p:ph type="dt" sz="half" idx="10"/>
          </p:nvPr>
        </p:nvSpPr>
        <p:spPr/>
        <p:txBody>
          <a:bodyPr/>
          <a:lstStyle/>
          <a:p>
            <a:fld id="{28205E07-5A63-457E-A3A4-C2CDB7DC4DAF}" type="datetimeFigureOut">
              <a:rPr lang="en-US" smtClean="0"/>
              <a:t>4/17/2025</a:t>
            </a:fld>
            <a:endParaRPr lang="en-US"/>
          </a:p>
        </p:txBody>
      </p:sp>
      <p:sp>
        <p:nvSpPr>
          <p:cNvPr id="6" name="Footer Placeholder 5">
            <a:extLst>
              <a:ext uri="{FF2B5EF4-FFF2-40B4-BE49-F238E27FC236}">
                <a16:creationId xmlns:a16="http://schemas.microsoft.com/office/drawing/2014/main" id="{229643A5-C2B9-4497-B0E6-3B392F30B5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279DB4-C838-4832-B9E2-386BEC941FBE}"/>
              </a:ext>
            </a:extLst>
          </p:cNvPr>
          <p:cNvSpPr>
            <a:spLocks noGrp="1"/>
          </p:cNvSpPr>
          <p:nvPr>
            <p:ph type="sldNum" sz="quarter" idx="12"/>
          </p:nvPr>
        </p:nvSpPr>
        <p:spPr/>
        <p:txBody>
          <a:bodyPr/>
          <a:lstStyle/>
          <a:p>
            <a:fld id="{44DB6182-1462-4AF0-B601-0BA9C1A7AC49}" type="slidenum">
              <a:rPr lang="en-US" smtClean="0"/>
              <a:t>‹#›</a:t>
            </a:fld>
            <a:endParaRPr lang="en-US"/>
          </a:p>
        </p:txBody>
      </p:sp>
    </p:spTree>
    <p:extLst>
      <p:ext uri="{BB962C8B-B14F-4D97-AF65-F5344CB8AC3E}">
        <p14:creationId xmlns:p14="http://schemas.microsoft.com/office/powerpoint/2010/main" val="1772787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ECBE0-E9B3-46EB-B144-56AACFCD00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A0CA6C-CD93-46D5-ADD5-41B27172C3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E1F73C-364F-4C61-AD04-16D9C24AC9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8AD3EB4-84C4-48E6-84B3-2CC11027E5B9}"/>
              </a:ext>
            </a:extLst>
          </p:cNvPr>
          <p:cNvSpPr>
            <a:spLocks noGrp="1"/>
          </p:cNvSpPr>
          <p:nvPr>
            <p:ph type="dt" sz="half" idx="10"/>
          </p:nvPr>
        </p:nvSpPr>
        <p:spPr/>
        <p:txBody>
          <a:bodyPr/>
          <a:lstStyle/>
          <a:p>
            <a:fld id="{28205E07-5A63-457E-A3A4-C2CDB7DC4DAF}" type="datetimeFigureOut">
              <a:rPr lang="en-US" smtClean="0"/>
              <a:t>4/17/2025</a:t>
            </a:fld>
            <a:endParaRPr lang="en-US"/>
          </a:p>
        </p:txBody>
      </p:sp>
      <p:sp>
        <p:nvSpPr>
          <p:cNvPr id="6" name="Footer Placeholder 5">
            <a:extLst>
              <a:ext uri="{FF2B5EF4-FFF2-40B4-BE49-F238E27FC236}">
                <a16:creationId xmlns:a16="http://schemas.microsoft.com/office/drawing/2014/main" id="{2595EB23-A0E1-4725-9690-8E797FF2D3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4A0630-1DAD-4D06-8C94-A0481CA5D1AB}"/>
              </a:ext>
            </a:extLst>
          </p:cNvPr>
          <p:cNvSpPr>
            <a:spLocks noGrp="1"/>
          </p:cNvSpPr>
          <p:nvPr>
            <p:ph type="sldNum" sz="quarter" idx="12"/>
          </p:nvPr>
        </p:nvSpPr>
        <p:spPr/>
        <p:txBody>
          <a:bodyPr/>
          <a:lstStyle/>
          <a:p>
            <a:fld id="{44DB6182-1462-4AF0-B601-0BA9C1A7AC49}" type="slidenum">
              <a:rPr lang="en-US" smtClean="0"/>
              <a:t>‹#›</a:t>
            </a:fld>
            <a:endParaRPr lang="en-US"/>
          </a:p>
        </p:txBody>
      </p:sp>
    </p:spTree>
    <p:extLst>
      <p:ext uri="{BB962C8B-B14F-4D97-AF65-F5344CB8AC3E}">
        <p14:creationId xmlns:p14="http://schemas.microsoft.com/office/powerpoint/2010/main" val="2758135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D3405C-98C6-46B6-9B70-1B9C01EB55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19CD56-113D-4DF6-AC5B-9A3FF31DA6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943D39-E547-467F-904D-5276D3DB26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205E07-5A63-457E-A3A4-C2CDB7DC4DAF}" type="datetimeFigureOut">
              <a:rPr lang="en-US" smtClean="0"/>
              <a:t>4/17/2025</a:t>
            </a:fld>
            <a:endParaRPr lang="en-US"/>
          </a:p>
        </p:txBody>
      </p:sp>
      <p:sp>
        <p:nvSpPr>
          <p:cNvPr id="5" name="Footer Placeholder 4">
            <a:extLst>
              <a:ext uri="{FF2B5EF4-FFF2-40B4-BE49-F238E27FC236}">
                <a16:creationId xmlns:a16="http://schemas.microsoft.com/office/drawing/2014/main" id="{04315C73-049F-4B2B-8076-855BCD66AF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9A8855-3DB2-448F-814B-5D5E3B9E62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DB6182-1462-4AF0-B601-0BA9C1A7AC49}" type="slidenum">
              <a:rPr lang="en-US" smtClean="0"/>
              <a:t>‹#›</a:t>
            </a:fld>
            <a:endParaRPr lang="en-US"/>
          </a:p>
        </p:txBody>
      </p:sp>
    </p:spTree>
    <p:extLst>
      <p:ext uri="{BB962C8B-B14F-4D97-AF65-F5344CB8AC3E}">
        <p14:creationId xmlns:p14="http://schemas.microsoft.com/office/powerpoint/2010/main" val="555472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slide" Target="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82922" y="772952"/>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330422" y="3006461"/>
            <a:ext cx="3972713"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Khởi</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động</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037350" y="2879776"/>
            <a:ext cx="7818554" cy="3240796"/>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1660440" y="149111"/>
            <a:ext cx="8925060" cy="181427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solidFill>
                  <a:schemeClr val="tx1"/>
                </a:solidFill>
                <a:latin typeface="Times New Roman" panose="02020603050405020304" pitchFamily="18" charset="0"/>
                <a:cs typeface="Times New Roman" panose="02020603050405020304" pitchFamily="18" charset="0"/>
              </a:rPr>
              <a:t>Lắng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nghe</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bài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hát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Lớn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em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sẽ</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làm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gì</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và</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cô</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biết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Bạn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nhỏ</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trong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bài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hát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mơ</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ước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lớn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mình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làm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gì</a:t>
            </a:r>
            <a:r>
              <a:rPr lang="en-US" sz="3600" dirty="0">
                <a:solidFill>
                  <a:schemeClr val="tx1"/>
                </a:solidFill>
                <a:latin typeface="Times New Roman" panose="02020603050405020304" pitchFamily="18" charset="0"/>
                <a:cs typeface="Times New Roman" panose="02020603050405020304" pitchFamily="18" charset="0"/>
              </a:rPr>
              <a:t> ?</a:t>
            </a:r>
          </a:p>
        </p:txBody>
      </p:sp>
      <mc:AlternateContent xmlns:mc="http://schemas.openxmlformats.org/markup-compatibility/2006">
        <mc:Choice xmlns:pslz="http://schemas.microsoft.com/office/powerpoint/2016/slidezoom" Requires="pslz">
          <p:graphicFrame>
            <p:nvGraphicFramePr>
              <p:cNvPr id="8" name="Slide Zoom 7">
                <a:extLst>
                  <a:ext uri="{FF2B5EF4-FFF2-40B4-BE49-F238E27FC236}">
                    <a16:creationId xmlns:a16="http://schemas.microsoft.com/office/drawing/2014/main" id="{9B0B4CF6-90FA-461E-88B9-0AFA1E353B14}"/>
                  </a:ext>
                </a:extLst>
              </p:cNvPr>
              <p:cNvGraphicFramePr>
                <a:graphicFrameLocks noChangeAspect="1"/>
              </p:cNvGraphicFramePr>
              <p:nvPr>
                <p:extLst>
                  <p:ext uri="{D42A27DB-BD31-4B8C-83A1-F6EECF244321}">
                    <p14:modId xmlns:p14="http://schemas.microsoft.com/office/powerpoint/2010/main" val="3512010286"/>
                  </p:ext>
                </p:extLst>
              </p:nvPr>
            </p:nvGraphicFramePr>
            <p:xfrm>
              <a:off x="2550508" y="3746281"/>
              <a:ext cx="3048000" cy="1714500"/>
            </p:xfrm>
            <a:graphic>
              <a:graphicData uri="http://schemas.microsoft.com/office/powerpoint/2016/slidezoom">
                <pslz:sldZm>
                  <pslz:sldZmObj sldId="596" cId="1832487908">
                    <pslz:zmPr id="{CA997EA6-B0AF-4B10-B1C1-2E1FCEB69D3C}" returnToParent="0" transitionDur="1000">
                      <p166:blipFill xmlns:p166="http://schemas.microsoft.com/office/powerpoint/2016/6/main">
                        <a:blip r:embed="rId8"/>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8" name="Slide Zoom 7">
                <a:hlinkClick r:id="rId9" action="ppaction://hlinksldjump"/>
                <a:extLst>
                  <a:ext uri="{FF2B5EF4-FFF2-40B4-BE49-F238E27FC236}">
                    <a16:creationId xmlns:a16="http://schemas.microsoft.com/office/drawing/2014/main" id="{9B0B4CF6-90FA-461E-88B9-0AFA1E353B14}"/>
                  </a:ext>
                </a:extLst>
              </p:cNvPr>
              <p:cNvPicPr>
                <a:picLocks noGrp="1" noRot="1" noChangeAspect="1" noMove="1" noResize="1" noEditPoints="1" noAdjustHandles="1" noChangeArrowheads="1" noChangeShapeType="1"/>
              </p:cNvPicPr>
              <p:nvPr/>
            </p:nvPicPr>
            <p:blipFill>
              <a:blip r:embed="rId8"/>
              <a:stretch>
                <a:fillRect/>
              </a:stretch>
            </p:blipFill>
            <p:spPr>
              <a:xfrm>
                <a:off x="2550508" y="3746281"/>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832487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par>
                                <p:cTn id="39" presetID="2" presetClass="entr" presetSubtype="1"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1000" fill="hold"/>
                                        <p:tgtEl>
                                          <p:spTgt spid="20"/>
                                        </p:tgtEl>
                                        <p:attrNameLst>
                                          <p:attrName>ppt_x</p:attrName>
                                        </p:attrNameLst>
                                      </p:cBhvr>
                                      <p:tavLst>
                                        <p:tav tm="0">
                                          <p:val>
                                            <p:strVal val="#ppt_x"/>
                                          </p:val>
                                        </p:tav>
                                        <p:tav tm="100000">
                                          <p:val>
                                            <p:strVal val="#ppt_x"/>
                                          </p:val>
                                        </p:tav>
                                      </p:tavLst>
                                    </p:anim>
                                    <p:anim calcmode="lin" valueType="num">
                                      <p:cBhvr additive="base">
                                        <p:cTn id="42" dur="1000" fill="hold"/>
                                        <p:tgtEl>
                                          <p:spTgt spid="20"/>
                                        </p:tgtEl>
                                        <p:attrNameLst>
                                          <p:attrName>ppt_y</p:attrName>
                                        </p:attrNameLst>
                                      </p:cBhvr>
                                      <p:tavLst>
                                        <p:tav tm="0">
                                          <p:val>
                                            <p:strVal val="0-#ppt_h/2"/>
                                          </p:val>
                                        </p:tav>
                                        <p:tav tm="100000">
                                          <p:val>
                                            <p:strVal val="#ppt_y"/>
                                          </p:val>
                                        </p:tav>
                                      </p:tavLst>
                                    </p:anim>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3" grpId="0" bldLvl="0" animBg="1"/>
      <p:bldP spid="23" grpId="1" bldLvl="0" animBg="1"/>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67119" y="318052"/>
            <a:ext cx="6668552" cy="4304319"/>
          </a:xfrm>
          <a:prstGeom prst="rect">
            <a:avLst/>
          </a:prstGeom>
        </p:spPr>
      </p:pic>
      <p:sp>
        <p:nvSpPr>
          <p:cNvPr id="5" name="Rectangle 4"/>
          <p:cNvSpPr/>
          <p:nvPr/>
        </p:nvSpPr>
        <p:spPr>
          <a:xfrm>
            <a:off x="1954570" y="4847847"/>
            <a:ext cx="7593745" cy="584775"/>
          </a:xfrm>
          <a:prstGeom prst="rect">
            <a:avLst/>
          </a:prstGeom>
        </p:spPr>
        <p:txBody>
          <a:bodyPr wrap="none">
            <a:spAutoFit/>
          </a:bodyPr>
          <a:lstStyle/>
          <a:p>
            <a:pPr algn="ct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36010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1651" y="476870"/>
            <a:ext cx="7169520" cy="4770990"/>
          </a:xfrm>
          <a:prstGeom prst="rect">
            <a:avLst/>
          </a:prstGeom>
        </p:spPr>
      </p:pic>
      <p:sp>
        <p:nvSpPr>
          <p:cNvPr id="5" name="Rectangle 4"/>
          <p:cNvSpPr/>
          <p:nvPr/>
        </p:nvSpPr>
        <p:spPr>
          <a:xfrm>
            <a:off x="2069538" y="5497203"/>
            <a:ext cx="8600431" cy="584775"/>
          </a:xfrm>
          <a:prstGeom prst="rect">
            <a:avLst/>
          </a:prstGeom>
        </p:spPr>
        <p:txBody>
          <a:bodyPr wrap="none">
            <a:spAutoFit/>
          </a:bodyPr>
          <a:lstStyle/>
          <a:p>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chú</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tuần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giữ</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đảo</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919650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69538" y="5497203"/>
            <a:ext cx="7790915" cy="584775"/>
          </a:xfrm>
          <a:prstGeom prst="rect">
            <a:avLst/>
          </a:prstGeom>
        </p:spPr>
        <p:txBody>
          <a:bodyPr wrap="none">
            <a:spAutoFit/>
          </a:bodyPr>
          <a:lstStyle/>
          <a:p>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lồng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bè</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nuôi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tôm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2277359" y="331304"/>
            <a:ext cx="7375271" cy="4919248"/>
          </a:xfrm>
          <a:prstGeom prst="rect">
            <a:avLst/>
          </a:prstGeom>
        </p:spPr>
      </p:pic>
    </p:spTree>
    <p:extLst>
      <p:ext uri="{BB962C8B-B14F-4D97-AF65-F5344CB8AC3E}">
        <p14:creationId xmlns:p14="http://schemas.microsoft.com/office/powerpoint/2010/main" val="126837711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72623" y="554142"/>
            <a:ext cx="7593745" cy="584775"/>
          </a:xfrm>
          <a:prstGeom prst="rect">
            <a:avLst/>
          </a:prstGeom>
        </p:spPr>
        <p:txBody>
          <a:bodyPr wrap="none">
            <a:spAutoFit/>
          </a:bodyPr>
          <a:lstStyle/>
          <a:p>
            <a:pPr algn="ct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5" name="Rectangle 4"/>
          <p:cNvSpPr/>
          <p:nvPr/>
        </p:nvSpPr>
        <p:spPr>
          <a:xfrm>
            <a:off x="2272623" y="1389029"/>
            <a:ext cx="8600431" cy="584775"/>
          </a:xfrm>
          <a:prstGeom prst="rect">
            <a:avLst/>
          </a:prstGeom>
        </p:spPr>
        <p:txBody>
          <a:bodyPr wrap="none">
            <a:spAutoFit/>
          </a:bodyPr>
          <a:lstStyle/>
          <a:p>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chú</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tuần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giữ</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đảo</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6" name="Rectangle 5"/>
          <p:cNvSpPr/>
          <p:nvPr/>
        </p:nvSpPr>
        <p:spPr>
          <a:xfrm>
            <a:off x="2272623" y="2223916"/>
            <a:ext cx="7790915" cy="584775"/>
          </a:xfrm>
          <a:prstGeom prst="rect">
            <a:avLst/>
          </a:prstGeom>
        </p:spPr>
        <p:txBody>
          <a:bodyPr wrap="none">
            <a:spAutoFit/>
          </a:bodyPr>
          <a:lstStyle/>
          <a:p>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lồng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bè</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nuôi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tôm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7" name="Rounded Rectangle 6"/>
          <p:cNvSpPr/>
          <p:nvPr/>
        </p:nvSpPr>
        <p:spPr>
          <a:xfrm>
            <a:off x="1689296" y="2829119"/>
            <a:ext cx="9183758" cy="897392"/>
          </a:xfrm>
          <a:prstGeom prst="round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Trong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cả</a:t>
            </a:r>
            <a:r>
              <a:rPr lang="en-US" sz="3600" dirty="0">
                <a:solidFill>
                  <a:schemeClr val="tx1"/>
                </a:solidFill>
                <a:latin typeface="Times New Roman" panose="02020603050405020304" pitchFamily="18" charset="0"/>
                <a:cs typeface="Times New Roman" panose="02020603050405020304" pitchFamily="18" charset="0"/>
              </a:rPr>
              <a:t> 3 </a:t>
            </a:r>
            <a:r>
              <a:rPr lang="en-US" sz="3600" dirty="0" err="1">
                <a:solidFill>
                  <a:schemeClr val="tx1"/>
                </a:solidFill>
                <a:latin typeface="Times New Roman" panose="02020603050405020304" pitchFamily="18" charset="0"/>
                <a:cs typeface="Times New Roman" panose="02020603050405020304" pitchFamily="18" charset="0"/>
              </a:rPr>
              <a:t>câu</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đều</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có</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từ</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nào</a:t>
            </a:r>
            <a:r>
              <a:rPr lang="en-US" sz="3600" dirty="0">
                <a:solidFill>
                  <a:schemeClr val="tx1"/>
                </a:solidFill>
                <a:latin typeface="Times New Roman" panose="02020603050405020304" pitchFamily="18" charset="0"/>
                <a:cs typeface="Times New Roman" panose="02020603050405020304" pitchFamily="18" charset="0"/>
              </a:rPr>
              <a:t> ?</a:t>
            </a:r>
          </a:p>
        </p:txBody>
      </p:sp>
      <p:sp>
        <p:nvSpPr>
          <p:cNvPr id="8" name="Rounded Rectangle 7"/>
          <p:cNvSpPr/>
          <p:nvPr/>
        </p:nvSpPr>
        <p:spPr>
          <a:xfrm>
            <a:off x="1576201" y="3782542"/>
            <a:ext cx="9183758" cy="1686429"/>
          </a:xfrm>
          <a:prstGeom prst="round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latin typeface="Times New Roman" panose="02020603050405020304" pitchFamily="18" charset="0"/>
                <a:cs typeface="Times New Roman" panose="02020603050405020304" pitchFamily="18" charset="0"/>
              </a:rPr>
              <a:t>3 </a:t>
            </a:r>
            <a:r>
              <a:rPr lang="en-US" sz="3600" dirty="0" err="1">
                <a:solidFill>
                  <a:schemeClr val="tx1"/>
                </a:solidFill>
                <a:latin typeface="Times New Roman" panose="02020603050405020304" pitchFamily="18" charset="0"/>
                <a:cs typeface="Times New Roman" panose="02020603050405020304" pitchFamily="18" charset="0"/>
              </a:rPr>
              <a:t>câu</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này</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chỉ</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mục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đích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các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hoạt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động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công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việc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của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những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người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làm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việc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biển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và</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trong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câu</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có</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từ</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để</a:t>
            </a:r>
            <a:r>
              <a:rPr lang="en-US" sz="3600" dirty="0">
                <a:solidFill>
                  <a:schemeClr val="tx1"/>
                </a:solidFill>
                <a:latin typeface="Times New Roman" panose="02020603050405020304" pitchFamily="18" charset="0"/>
                <a:cs typeface="Times New Roman" panose="02020603050405020304" pitchFamily="18" charset="0"/>
              </a:rPr>
              <a:t>”</a:t>
            </a:r>
          </a:p>
        </p:txBody>
      </p:sp>
      <p:sp>
        <p:nvSpPr>
          <p:cNvPr id="9" name="Rounded Rectangle 8"/>
          <p:cNvSpPr/>
          <p:nvPr/>
        </p:nvSpPr>
        <p:spPr>
          <a:xfrm>
            <a:off x="1714019" y="3906871"/>
            <a:ext cx="9183758" cy="897392"/>
          </a:xfrm>
          <a:prstGeom prst="round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00FF"/>
                </a:solidFill>
                <a:latin typeface="Times New Roman" panose="02020603050405020304" pitchFamily="18" charset="0"/>
                <a:cs typeface="Times New Roman" panose="02020603050405020304" pitchFamily="18" charset="0"/>
              </a:rPr>
              <a:t>Trong</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cả</a:t>
            </a:r>
            <a:r>
              <a:rPr lang="en-US" sz="3600" dirty="0">
                <a:solidFill>
                  <a:srgbClr val="0000FF"/>
                </a:solidFill>
                <a:latin typeface="Times New Roman" panose="02020603050405020304" pitchFamily="18" charset="0"/>
                <a:cs typeface="Times New Roman" panose="02020603050405020304" pitchFamily="18" charset="0"/>
              </a:rPr>
              <a:t> 3 </a:t>
            </a:r>
            <a:r>
              <a:rPr lang="en-US" sz="3600" dirty="0" err="1">
                <a:solidFill>
                  <a:srgbClr val="0000FF"/>
                </a:solidFill>
                <a:latin typeface="Times New Roman" panose="02020603050405020304" pitchFamily="18" charset="0"/>
                <a:cs typeface="Times New Roman" panose="02020603050405020304" pitchFamily="18" charset="0"/>
              </a:rPr>
              <a:t>câu</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đều</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có</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từ</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để</a:t>
            </a:r>
            <a:r>
              <a:rPr lang="en-US" sz="3600"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292273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3" presetClass="exit" presetSubtype="10" fill="hold" grpId="1" nodeType="withEffect">
                                  <p:stCondLst>
                                    <p:cond delay="0"/>
                                  </p:stCondLst>
                                  <p:childTnLst>
                                    <p:animEffect transition="out" filter="blinds(horizontal)">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9" grpId="0" animBg="1"/>
      <p:bldP spid="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C73A34-5A4F-46A7-B720-807FB4D76F7F}"/>
              </a:ext>
            </a:extLst>
          </p:cNvPr>
          <p:cNvSpPr txBox="1"/>
          <p:nvPr/>
        </p:nvSpPr>
        <p:spPr>
          <a:xfrm>
            <a:off x="202642" y="584728"/>
            <a:ext cx="11786716" cy="1077218"/>
          </a:xfrm>
          <a:prstGeom prst="rect">
            <a:avLst/>
          </a:prstGeom>
          <a:noFill/>
          <a:ln w="34925">
            <a:noFill/>
          </a:ln>
        </p:spPr>
        <p:txBody>
          <a:bodyPr wrap="square" rtlCol="0">
            <a:spAutoFit/>
          </a:bodyPr>
          <a:lstStyle/>
          <a:p>
            <a:r>
              <a:rPr lang="en-US" sz="3200" b="1" dirty="0">
                <a:latin typeface="Times New Roman" panose="02020603050405020304" pitchFamily="18" charset="0"/>
                <a:cs typeface="Times New Roman" panose="02020603050405020304" pitchFamily="18" charset="0"/>
              </a:rPr>
              <a:t> 3. </a:t>
            </a:r>
            <a:r>
              <a:rPr lang="en-US" sz="3200" b="1" dirty="0" err="1">
                <a:latin typeface="Times New Roman" panose="02020603050405020304" pitchFamily="18" charset="0"/>
                <a:cs typeface="Times New Roman" panose="02020603050405020304" pitchFamily="18" charset="0"/>
              </a:rPr>
              <a:t>Dựa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quả</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2, </a:t>
            </a:r>
            <a:r>
              <a:rPr lang="en-US" sz="3200" b="1" dirty="0" err="1">
                <a:latin typeface="Times New Roman" panose="02020603050405020304" pitchFamily="18" charset="0"/>
                <a:cs typeface="Times New Roman" panose="02020603050405020304" pitchFamily="18" charset="0"/>
              </a:rPr>
              <a:t>đặt</a:t>
            </a:r>
            <a:r>
              <a:rPr lang="en-US" sz="3200" b="1" dirty="0">
                <a:latin typeface="Times New Roman" panose="02020603050405020304" pitchFamily="18" charset="0"/>
                <a:cs typeface="Times New Roman" panose="02020603050405020304" pitchFamily="18" charset="0"/>
              </a:rPr>
              <a:t> 2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hỏi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2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theo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mẫu</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BBE011E9-916D-42CE-801F-80190316A496}"/>
              </a:ext>
            </a:extLst>
          </p:cNvPr>
          <p:cNvSpPr/>
          <p:nvPr/>
        </p:nvSpPr>
        <p:spPr>
          <a:xfrm>
            <a:off x="1678292" y="2169340"/>
            <a:ext cx="8785460" cy="641023"/>
          </a:xfrm>
          <a:prstGeom prst="roundRect">
            <a:avLst/>
          </a:prstGeom>
          <a:solidFill>
            <a:srgbClr val="99FF33">
              <a:alpha val="6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Những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người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dân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chài</a:t>
            </a:r>
            <a:r>
              <a:rPr lang="en-US" sz="3200" b="1" dirty="0">
                <a:solidFill>
                  <a:schemeClr val="tx1"/>
                </a:solidFill>
                <a:latin typeface="Times New Roman" panose="02020603050405020304" pitchFamily="18" charset="0"/>
                <a:cs typeface="Times New Roman" panose="02020603050405020304" pitchFamily="18" charset="0"/>
              </a:rPr>
              <a:t> ra </a:t>
            </a:r>
            <a:r>
              <a:rPr lang="en-US" sz="3200" b="1" dirty="0" err="1">
                <a:solidFill>
                  <a:schemeClr val="tx1"/>
                </a:solidFill>
                <a:latin typeface="Times New Roman" panose="02020603050405020304" pitchFamily="18" charset="0"/>
                <a:cs typeface="Times New Roman" panose="02020603050405020304" pitchFamily="18" charset="0"/>
              </a:rPr>
              <a:t>khơi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để</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làm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gì</a:t>
            </a:r>
            <a:r>
              <a:rPr lang="en-US" sz="3200" b="1" dirty="0">
                <a:solidFill>
                  <a:schemeClr val="tx1"/>
                </a:solidFill>
                <a:latin typeface="Times New Roman" panose="02020603050405020304" pitchFamily="18" charset="0"/>
                <a:cs typeface="Times New Roman" panose="02020603050405020304" pitchFamily="18" charset="0"/>
              </a:rPr>
              <a:t>? </a:t>
            </a:r>
            <a:endParaRPr lang="vi-VN" sz="3200" b="1" dirty="0">
              <a:solidFill>
                <a:schemeClr val="tx1"/>
              </a:solidFill>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FE59213B-DC1B-4DB9-AECD-42E986819CA7}"/>
              </a:ext>
            </a:extLst>
          </p:cNvPr>
          <p:cNvSpPr/>
          <p:nvPr/>
        </p:nvSpPr>
        <p:spPr>
          <a:xfrm>
            <a:off x="1534066" y="2997245"/>
            <a:ext cx="8785461" cy="641023"/>
          </a:xfrm>
          <a:prstGeom prst="roundRect">
            <a:avLst/>
          </a:prstGeom>
          <a:solidFill>
            <a:schemeClr val="accent4">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Những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người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dân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chài</a:t>
            </a:r>
            <a:r>
              <a:rPr lang="en-US" sz="3200" b="1" dirty="0">
                <a:solidFill>
                  <a:schemeClr val="tx1"/>
                </a:solidFill>
                <a:latin typeface="Times New Roman" panose="02020603050405020304" pitchFamily="18" charset="0"/>
                <a:cs typeface="Times New Roman" panose="02020603050405020304" pitchFamily="18" charset="0"/>
              </a:rPr>
              <a:t> ra </a:t>
            </a:r>
            <a:r>
              <a:rPr lang="en-US" sz="3200" b="1" dirty="0" err="1">
                <a:solidFill>
                  <a:schemeClr val="tx1"/>
                </a:solidFill>
                <a:latin typeface="Times New Roman" panose="02020603050405020304" pitchFamily="18" charset="0"/>
                <a:cs typeface="Times New Roman" panose="02020603050405020304" pitchFamily="18" charset="0"/>
              </a:rPr>
              <a:t>khơi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để</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đánh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cá</a:t>
            </a:r>
            <a:r>
              <a:rPr lang="en-US" sz="3200" b="1" dirty="0">
                <a:solidFill>
                  <a:schemeClr val="tx1"/>
                </a:solidFill>
                <a:latin typeface="Times New Roman" panose="02020603050405020304" pitchFamily="18" charset="0"/>
                <a:cs typeface="Times New Roman" panose="02020603050405020304" pitchFamily="18" charset="0"/>
              </a:rPr>
              <a:t>.</a:t>
            </a:r>
            <a:endParaRPr lang="vi-VN" sz="3200" b="1" dirty="0">
              <a:solidFill>
                <a:schemeClr val="tx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A42082B-250E-4048-81ED-B498747AF1B2}"/>
              </a:ext>
            </a:extLst>
          </p:cNvPr>
          <p:cNvSpPr txBox="1"/>
          <p:nvPr/>
        </p:nvSpPr>
        <p:spPr>
          <a:xfrm>
            <a:off x="709769" y="1716843"/>
            <a:ext cx="1107440"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M:</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82133348-2BC8-4FEA-9A95-70B9DFF9EB05}"/>
              </a:ext>
            </a:extLst>
          </p:cNvPr>
          <p:cNvSpPr/>
          <p:nvPr/>
        </p:nvSpPr>
        <p:spPr>
          <a:xfrm>
            <a:off x="1193242" y="3764317"/>
            <a:ext cx="9170387" cy="6410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chú</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bộ</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đội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hải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quân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tuần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để</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làm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gì</a:t>
            </a:r>
            <a:r>
              <a:rPr lang="en-US" sz="3200" b="1" dirty="0">
                <a:solidFill>
                  <a:schemeClr val="tx1"/>
                </a:solidFill>
                <a:latin typeface="Times New Roman" panose="02020603050405020304" pitchFamily="18" charset="0"/>
                <a:cs typeface="Times New Roman" panose="02020603050405020304" pitchFamily="18" charset="0"/>
              </a:rPr>
              <a:t>? </a:t>
            </a:r>
            <a:endParaRPr lang="vi-VN" sz="3200" b="1" dirty="0">
              <a:solidFill>
                <a:schemeClr val="tx1"/>
              </a:solidFill>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AD3A7807-2B5C-42BB-93DB-E17A51FAB3B1}"/>
              </a:ext>
            </a:extLst>
          </p:cNvPr>
          <p:cNvSpPr/>
          <p:nvPr/>
        </p:nvSpPr>
        <p:spPr>
          <a:xfrm>
            <a:off x="1193242" y="4252112"/>
            <a:ext cx="11384782" cy="6410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chú</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bộ</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đội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hải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quân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tuần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để</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canh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giữ</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biển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đảo</a:t>
            </a:r>
            <a:r>
              <a:rPr lang="en-US" sz="3200" b="1" dirty="0">
                <a:solidFill>
                  <a:schemeClr val="tx1"/>
                </a:solidFill>
                <a:latin typeface="Times New Roman" panose="02020603050405020304" pitchFamily="18" charset="0"/>
                <a:cs typeface="Times New Roman" panose="02020603050405020304" pitchFamily="18" charset="0"/>
              </a:rPr>
              <a:t>.</a:t>
            </a:r>
            <a:endParaRPr lang="vi-VN" sz="3200" b="1" dirty="0">
              <a:solidFill>
                <a:schemeClr val="tx1"/>
              </a:solidFill>
              <a:latin typeface="Times New Roman" panose="02020603050405020304" pitchFamily="18"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04A4F470-8C15-486E-8053-D127A74C6643}"/>
              </a:ext>
            </a:extLst>
          </p:cNvPr>
          <p:cNvSpPr/>
          <p:nvPr/>
        </p:nvSpPr>
        <p:spPr>
          <a:xfrm>
            <a:off x="1193242" y="4798493"/>
            <a:ext cx="10207450" cy="6410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Những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người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dân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biển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lồng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bè</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để</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gì</a:t>
            </a:r>
            <a:r>
              <a:rPr lang="en-US" sz="3200" b="1" dirty="0">
                <a:solidFill>
                  <a:srgbClr val="0000FF"/>
                </a:solidFill>
                <a:latin typeface="Times New Roman" panose="02020603050405020304" pitchFamily="18" charset="0"/>
                <a:cs typeface="Times New Roman" panose="02020603050405020304" pitchFamily="18" charset="0"/>
              </a:rPr>
              <a:t>? </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97475C79-2EDB-4E1C-89E8-D16C334D9C9C}"/>
              </a:ext>
            </a:extLst>
          </p:cNvPr>
          <p:cNvSpPr/>
          <p:nvPr/>
        </p:nvSpPr>
        <p:spPr>
          <a:xfrm>
            <a:off x="1165400" y="5512157"/>
            <a:ext cx="11384782" cy="6410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Những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người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dân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biển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lồng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bè</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để</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nuôi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tôm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a:t>
            </a:r>
            <a:r>
              <a:rPr lang="en-US" sz="3200" b="1" dirty="0">
                <a:solidFill>
                  <a:srgbClr val="0000FF"/>
                </a:solidFill>
                <a:latin typeface="Times New Roman" panose="02020603050405020304" pitchFamily="18" charset="0"/>
                <a:cs typeface="Times New Roman" panose="02020603050405020304" pitchFamily="18" charset="0"/>
              </a:rPr>
              <a:t>.</a:t>
            </a:r>
            <a:endParaRPr lang="vi-VN" sz="3200" b="1" dirty="0">
              <a:solidFill>
                <a:srgbClr val="0000FF"/>
              </a:solidFill>
              <a:latin typeface="Times New Roman" panose="020206030504050203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E271B4BA-D196-41C3-9373-57065073E5B6}"/>
              </a:ext>
            </a:extLst>
          </p:cNvPr>
          <p:cNvCxnSpPr>
            <a:cxnSpLocks/>
          </p:cNvCxnSpPr>
          <p:nvPr/>
        </p:nvCxnSpPr>
        <p:spPr>
          <a:xfrm>
            <a:off x="2308954" y="1178050"/>
            <a:ext cx="14522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271B4BA-D196-41C3-9373-57065073E5B6}"/>
              </a:ext>
            </a:extLst>
          </p:cNvPr>
          <p:cNvCxnSpPr>
            <a:cxnSpLocks/>
          </p:cNvCxnSpPr>
          <p:nvPr/>
        </p:nvCxnSpPr>
        <p:spPr>
          <a:xfrm>
            <a:off x="4058241" y="1178050"/>
            <a:ext cx="14522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271B4BA-D196-41C3-9373-57065073E5B6}"/>
              </a:ext>
            </a:extLst>
          </p:cNvPr>
          <p:cNvCxnSpPr>
            <a:cxnSpLocks/>
          </p:cNvCxnSpPr>
          <p:nvPr/>
        </p:nvCxnSpPr>
        <p:spPr>
          <a:xfrm>
            <a:off x="5926797" y="1178050"/>
            <a:ext cx="19980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271B4BA-D196-41C3-9373-57065073E5B6}"/>
              </a:ext>
            </a:extLst>
          </p:cNvPr>
          <p:cNvCxnSpPr>
            <a:cxnSpLocks/>
          </p:cNvCxnSpPr>
          <p:nvPr/>
        </p:nvCxnSpPr>
        <p:spPr>
          <a:xfrm flipV="1">
            <a:off x="8630241" y="1178050"/>
            <a:ext cx="1971498" cy="251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788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64" presetClass="path" presetSubtype="0" accel="50000" decel="50000" fill="hold" grpId="0" nodeType="withEffect">
                                  <p:stCondLst>
                                    <p:cond delay="0"/>
                                  </p:stCondLst>
                                  <p:childTnLst>
                                    <p:animMotion origin="layout" path="M 3.33333E-6 -7.40741E-7 L -0.00131 -0.11643 " pathEditMode="relative" rAng="0" ptsTypes="AA">
                                      <p:cBhvr>
                                        <p:cTn id="26" dur="2000" fill="hold"/>
                                        <p:tgtEl>
                                          <p:spTgt spid="2"/>
                                        </p:tgtEl>
                                        <p:attrNameLst>
                                          <p:attrName>ppt_x</p:attrName>
                                          <p:attrName>ppt_y</p:attrName>
                                        </p:attrNameLst>
                                      </p:cBhvr>
                                      <p:rCtr x="-65" y="-5833"/>
                                    </p:animMotion>
                                  </p:childTnLst>
                                </p:cTn>
                              </p:par>
                              <p:par>
                                <p:cTn id="27" presetID="64" presetClass="path" presetSubtype="0" accel="50000" decel="50000" fill="hold" grpId="0" nodeType="withEffect">
                                  <p:stCondLst>
                                    <p:cond delay="0"/>
                                  </p:stCondLst>
                                  <p:childTnLst>
                                    <p:animMotion origin="layout" path="M 3.33333E-6 -4.81481E-6 L -7.37257E-18 -0.18658 " pathEditMode="relative" rAng="0" ptsTypes="AA">
                                      <p:cBhvr>
                                        <p:cTn id="28" dur="2000" fill="hold"/>
                                        <p:tgtEl>
                                          <p:spTgt spid="17"/>
                                        </p:tgtEl>
                                        <p:attrNameLst>
                                          <p:attrName>ppt_x</p:attrName>
                                          <p:attrName>ppt_y</p:attrName>
                                        </p:attrNameLst>
                                      </p:cBhvr>
                                      <p:rCtr x="104" y="-9306"/>
                                    </p:animMotion>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20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20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left)">
                                      <p:cBhvr>
                                        <p:cTn id="43" dur="20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left)">
                                      <p:cBhvr>
                                        <p:cTn id="48"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7" grpId="0" animBg="1"/>
      <p:bldP spid="17" grpId="1" animBg="1"/>
      <p:bldP spid="3" grpId="0"/>
      <p:bldP spid="16" grpId="0"/>
      <p:bldP spid="20" grpId="0"/>
      <p:bldP spid="22"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3313043" y="1073426"/>
            <a:ext cx="7911548" cy="1815547"/>
          </a:xfrm>
          <a:prstGeom prst="wedgeEllipseCallout">
            <a:avLst>
              <a:gd name="adj1" fmla="val -38086"/>
              <a:gd name="adj2" fmla="val 73834"/>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Cụm</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từ</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Để</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làm</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gì</a:t>
            </a:r>
            <a:r>
              <a:rPr lang="en-US" sz="3600" b="1" dirty="0">
                <a:solidFill>
                  <a:schemeClr val="tx1"/>
                </a:solidFill>
                <a:latin typeface="Times New Roman" panose="02020603050405020304" pitchFamily="18" charset="0"/>
                <a:cs typeface="Times New Roman" panose="02020603050405020304" pitchFamily="18" charset="0"/>
              </a:rPr>
              <a:t> ? </a:t>
            </a:r>
            <a:r>
              <a:rPr lang="en-US" sz="3600" b="1" dirty="0" err="1">
                <a:solidFill>
                  <a:schemeClr val="tx1"/>
                </a:solidFill>
                <a:latin typeface="Times New Roman" panose="02020603050405020304" pitchFamily="18" charset="0"/>
                <a:cs typeface="Times New Roman" panose="02020603050405020304" pitchFamily="18" charset="0"/>
              </a:rPr>
              <a:t>dùng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để</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hỏi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về</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điều</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gì</a:t>
            </a:r>
            <a:r>
              <a:rPr lang="en-US" sz="3600" b="1" dirty="0">
                <a:solidFill>
                  <a:schemeClr val="tx1"/>
                </a:solidFill>
                <a:latin typeface="Times New Roman" panose="02020603050405020304" pitchFamily="18" charset="0"/>
                <a:cs typeface="Times New Roman" panose="02020603050405020304" pitchFamily="18" charset="0"/>
              </a:rPr>
              <a:t> ?</a:t>
            </a:r>
          </a:p>
        </p:txBody>
      </p:sp>
      <p:sp>
        <p:nvSpPr>
          <p:cNvPr id="5" name="Rounded Rectangle 4"/>
          <p:cNvSpPr/>
          <p:nvPr/>
        </p:nvSpPr>
        <p:spPr>
          <a:xfrm>
            <a:off x="1504121" y="3250096"/>
            <a:ext cx="9183758" cy="2239618"/>
          </a:xfrm>
          <a:prstGeom prst="round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Cụm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từ</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Để</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làm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gì</a:t>
            </a:r>
            <a:r>
              <a:rPr lang="en-US" sz="3600" dirty="0">
                <a:solidFill>
                  <a:schemeClr val="tx1"/>
                </a:solidFill>
                <a:latin typeface="Times New Roman" panose="02020603050405020304" pitchFamily="18" charset="0"/>
                <a:cs typeface="Times New Roman" panose="02020603050405020304" pitchFamily="18" charset="0"/>
              </a:rPr>
              <a:t> ? </a:t>
            </a:r>
            <a:r>
              <a:rPr lang="en-US" sz="3600" dirty="0" err="1">
                <a:solidFill>
                  <a:schemeClr val="tx1"/>
                </a:solidFill>
                <a:latin typeface="Times New Roman" panose="02020603050405020304" pitchFamily="18" charset="0"/>
                <a:cs typeface="Times New Roman" panose="02020603050405020304" pitchFamily="18" charset="0"/>
              </a:rPr>
              <a:t>dùng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để</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hỏi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về</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mục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đích</a:t>
            </a:r>
            <a:endParaRPr lang="en-US" sz="3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152847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46BAF-924B-498F-8AC1-7F602E6327A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127BE4B-5B14-4589-9536-CEAC66F1401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0248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t1s.com - Lớn lên bé làm nghề gì">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6695" y="0"/>
            <a:ext cx="10883990" cy="6117465"/>
          </a:xfrm>
          <a:prstGeom prst="rect">
            <a:avLst/>
          </a:prstGeom>
        </p:spPr>
      </p:pic>
    </p:spTree>
    <p:extLst>
      <p:ext uri="{BB962C8B-B14F-4D97-AF65-F5344CB8AC3E}">
        <p14:creationId xmlns:p14="http://schemas.microsoft.com/office/powerpoint/2010/main" val="6378488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C73A34-5A4F-46A7-B720-807FB4D76F7F}"/>
              </a:ext>
            </a:extLst>
          </p:cNvPr>
          <p:cNvSpPr txBox="1"/>
          <p:nvPr/>
        </p:nvSpPr>
        <p:spPr>
          <a:xfrm>
            <a:off x="588722" y="490360"/>
            <a:ext cx="11786716" cy="1200329"/>
          </a:xfrm>
          <a:prstGeom prst="rect">
            <a:avLst/>
          </a:prstGeom>
          <a:noFill/>
          <a:ln w="34925">
            <a:noFill/>
          </a:ln>
        </p:spPr>
        <p:txBody>
          <a:bodyPr wrap="square" rtlCol="0">
            <a:spAutoFit/>
          </a:bodyPr>
          <a:lstStyle/>
          <a:p>
            <a:r>
              <a:rPr lang="en-US" sz="3600" b="1" dirty="0">
                <a:latin typeface="Times New Roman" panose="02020603050405020304" pitchFamily="18" charset="0"/>
                <a:cs typeface="Times New Roman" panose="02020603050405020304" pitchFamily="18" charset="0"/>
              </a:rPr>
              <a:t> 1. </a:t>
            </a:r>
            <a:r>
              <a:rPr lang="en-US" sz="3600" b="1" dirty="0" err="1">
                <a:latin typeface="Times New Roman" panose="02020603050405020304" pitchFamily="18" charset="0"/>
                <a:cs typeface="Times New Roman" panose="02020603050405020304" pitchFamily="18" charset="0"/>
              </a:rPr>
              <a:t>Những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từ</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ngữ</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nào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dưới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đây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chỉ</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người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việc</a:t>
            </a:r>
            <a:r>
              <a:rPr lang="en-US" sz="3600" b="1" dirty="0">
                <a:latin typeface="Times New Roman" panose="02020603050405020304" pitchFamily="18" charset="0"/>
                <a:cs typeface="Times New Roman" panose="02020603050405020304" pitchFamily="18" charset="0"/>
              </a:rPr>
              <a:t> </a:t>
            </a:r>
          </a:p>
          <a:p>
            <a:r>
              <a:rPr lang="en-US" sz="3600" b="1" dirty="0" err="1">
                <a:latin typeface="Times New Roman" panose="02020603050405020304" pitchFamily="18" charset="0"/>
                <a:cs typeface="Times New Roman" panose="02020603050405020304" pitchFamily="18" charset="0"/>
              </a:rPr>
              <a:t>trên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biển</a:t>
            </a:r>
            <a:r>
              <a:rPr lang="en-US" sz="3600" b="1" dirty="0">
                <a:latin typeface="Times New Roman" panose="02020603050405020304" pitchFamily="18" charset="0"/>
                <a:cs typeface="Times New Roman" panose="02020603050405020304" pitchFamily="18" charset="0"/>
              </a:rPr>
              <a:t>?</a:t>
            </a:r>
            <a:endParaRPr lang="vi-VN" sz="3600" b="1" dirty="0">
              <a:latin typeface="Times New Roman" panose="02020603050405020304" pitchFamily="18" charset="0"/>
              <a:cs typeface="Times New Roman" panose="02020603050405020304" pitchFamily="18" charset="0"/>
            </a:endParaRPr>
          </a:p>
        </p:txBody>
      </p:sp>
      <p:cxnSp>
        <p:nvCxnSpPr>
          <p:cNvPr id="20" name="Straight Connector 19">
            <a:extLst>
              <a:ext uri="{FF2B5EF4-FFF2-40B4-BE49-F238E27FC236}">
                <a16:creationId xmlns:a16="http://schemas.microsoft.com/office/drawing/2014/main" id="{E271B4BA-D196-41C3-9373-57065073E5B6}"/>
              </a:ext>
            </a:extLst>
          </p:cNvPr>
          <p:cNvCxnSpPr>
            <a:cxnSpLocks/>
          </p:cNvCxnSpPr>
          <p:nvPr/>
        </p:nvCxnSpPr>
        <p:spPr>
          <a:xfrm>
            <a:off x="2707640" y="1056587"/>
            <a:ext cx="1244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7AA865E-F7D3-47A0-AE6F-E15388FD6B1D}"/>
              </a:ext>
            </a:extLst>
          </p:cNvPr>
          <p:cNvCxnSpPr>
            <a:cxnSpLocks/>
          </p:cNvCxnSpPr>
          <p:nvPr/>
        </p:nvCxnSpPr>
        <p:spPr>
          <a:xfrm>
            <a:off x="7528560" y="1056587"/>
            <a:ext cx="28549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3B4BB73-3715-4257-B46B-264773628739}"/>
              </a:ext>
            </a:extLst>
          </p:cNvPr>
          <p:cNvCxnSpPr>
            <a:cxnSpLocks/>
          </p:cNvCxnSpPr>
          <p:nvPr/>
        </p:nvCxnSpPr>
        <p:spPr>
          <a:xfrm>
            <a:off x="685800" y="1567578"/>
            <a:ext cx="16713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E172D390-6316-45D6-8A2B-ECA09D0C3653}"/>
              </a:ext>
            </a:extLst>
          </p:cNvPr>
          <p:cNvSpPr/>
          <p:nvPr/>
        </p:nvSpPr>
        <p:spPr>
          <a:xfrm>
            <a:off x="919760" y="2906851"/>
            <a:ext cx="2773680" cy="709190"/>
          </a:xfrm>
          <a:prstGeom prst="roundRect">
            <a:avLst/>
          </a:prstGeom>
          <a:solidFill>
            <a:schemeClr val="accent2">
              <a:alpha val="27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ngư</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dân</a:t>
            </a:r>
            <a:endParaRPr lang="vi-VN" sz="3600" b="1" dirty="0">
              <a:solidFill>
                <a:schemeClr val="tx1"/>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17FA4383-7C49-4C4F-8CCC-681D349412B2}"/>
              </a:ext>
            </a:extLst>
          </p:cNvPr>
          <p:cNvSpPr/>
          <p:nvPr/>
        </p:nvSpPr>
        <p:spPr>
          <a:xfrm>
            <a:off x="3818539" y="2906851"/>
            <a:ext cx="3342001" cy="709190"/>
          </a:xfrm>
          <a:prstGeom prst="roundRect">
            <a:avLst/>
          </a:prstGeom>
          <a:solidFill>
            <a:schemeClr val="accent2">
              <a:alpha val="27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bộ</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đội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hải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quân</a:t>
            </a:r>
            <a:endParaRPr lang="vi-VN" sz="3600" b="1" dirty="0">
              <a:solidFill>
                <a:schemeClr val="tx1"/>
              </a:solidFill>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F2267634-921A-4F54-AFA1-E015E2B4D195}"/>
              </a:ext>
            </a:extLst>
          </p:cNvPr>
          <p:cNvSpPr/>
          <p:nvPr/>
        </p:nvSpPr>
        <p:spPr>
          <a:xfrm>
            <a:off x="7434442" y="2914387"/>
            <a:ext cx="2773680" cy="709190"/>
          </a:xfrm>
          <a:prstGeom prst="roundRect">
            <a:avLst/>
          </a:prstGeom>
          <a:solidFill>
            <a:schemeClr val="accent2">
              <a:alpha val="27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lái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xe</a:t>
            </a:r>
            <a:endParaRPr lang="vi-VN" sz="3600" b="1" dirty="0">
              <a:solidFill>
                <a:schemeClr val="tx1"/>
              </a:solidFill>
              <a:latin typeface="Times New Roman" panose="02020603050405020304" pitchFamily="18"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7396F894-7748-4193-A2A2-8BCC420A0C07}"/>
              </a:ext>
            </a:extLst>
          </p:cNvPr>
          <p:cNvSpPr/>
          <p:nvPr/>
        </p:nvSpPr>
        <p:spPr>
          <a:xfrm>
            <a:off x="919760" y="5436122"/>
            <a:ext cx="2773680" cy="709190"/>
          </a:xfrm>
          <a:prstGeom prst="roundRect">
            <a:avLst/>
          </a:prstGeom>
          <a:solidFill>
            <a:schemeClr val="accent2">
              <a:alpha val="27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thợ</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lặn</a:t>
            </a:r>
            <a:endParaRPr lang="vi-VN" sz="3600" b="1" dirty="0">
              <a:solidFill>
                <a:schemeClr val="tx1"/>
              </a:solidFill>
              <a:latin typeface="Times New Roman" panose="02020603050405020304" pitchFamily="18" charset="0"/>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86C74B6A-CC10-453F-B764-931619221B1B}"/>
              </a:ext>
            </a:extLst>
          </p:cNvPr>
          <p:cNvSpPr/>
          <p:nvPr/>
        </p:nvSpPr>
        <p:spPr>
          <a:xfrm>
            <a:off x="4228795" y="5436122"/>
            <a:ext cx="2773680" cy="709190"/>
          </a:xfrm>
          <a:prstGeom prst="roundRect">
            <a:avLst/>
          </a:prstGeom>
          <a:solidFill>
            <a:schemeClr val="accent2">
              <a:alpha val="27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thủy</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thủ</a:t>
            </a:r>
            <a:endParaRPr lang="vi-VN"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949FA981-B049-4651-A1B2-74B2488D8B8C}"/>
              </a:ext>
            </a:extLst>
          </p:cNvPr>
          <p:cNvSpPr/>
          <p:nvPr/>
        </p:nvSpPr>
        <p:spPr>
          <a:xfrm>
            <a:off x="7914999" y="5436122"/>
            <a:ext cx="2773680" cy="709190"/>
          </a:xfrm>
          <a:prstGeom prst="roundRect">
            <a:avLst/>
          </a:prstGeom>
          <a:solidFill>
            <a:schemeClr val="accent2">
              <a:alpha val="27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nông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dân</a:t>
            </a:r>
            <a:endParaRPr lang="vi-VN" sz="3600" b="1" dirty="0">
              <a:solidFill>
                <a:schemeClr val="tx1"/>
              </a:solidFill>
              <a:latin typeface="Times New Roman" panose="02020603050405020304" pitchFamily="18" charset="0"/>
              <a:cs typeface="Times New Roman" panose="02020603050405020304" pitchFamily="18" charset="0"/>
            </a:endParaRPr>
          </a:p>
        </p:txBody>
      </p:sp>
      <p:pic>
        <p:nvPicPr>
          <p:cNvPr id="9" name="Picture 8" descr="A picture containing application&#10;&#10;Description automatically generated">
            <a:extLst>
              <a:ext uri="{FF2B5EF4-FFF2-40B4-BE49-F238E27FC236}">
                <a16:creationId xmlns:a16="http://schemas.microsoft.com/office/drawing/2014/main" id="{416C84C8-C45A-4B99-8EF2-2F4DDA753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328" y="1633477"/>
            <a:ext cx="2188353" cy="1400388"/>
          </a:xfrm>
          <a:prstGeom prst="cloud">
            <a:avLst/>
          </a:prstGeom>
        </p:spPr>
      </p:pic>
      <p:pic>
        <p:nvPicPr>
          <p:cNvPr id="27" name="Picture 26" descr="A person playing a guitar&#10;&#10;Description automatically generated with low confidence">
            <a:extLst>
              <a:ext uri="{FF2B5EF4-FFF2-40B4-BE49-F238E27FC236}">
                <a16:creationId xmlns:a16="http://schemas.microsoft.com/office/drawing/2014/main" id="{57B625C3-E55B-4B2A-A59E-7736BA43C89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476" b="93007" l="3653" r="94368">
                        <a14:foregroundMark x1="15982" y1="19441" x2="87062" y2="92448"/>
                        <a14:foregroundMark x1="82192" y1="23217" x2="85845" y2="71049"/>
                        <a14:foregroundMark x1="85845" y1="71049" x2="85693" y2="72308"/>
                        <a14:foregroundMark x1="55251" y1="27692" x2="36377" y2="90070"/>
                        <a14:foregroundMark x1="17199" y1="86573" x2="14764" y2="30070"/>
                        <a14:foregroundMark x1="17352" y1="15105" x2="66058" y2="23776"/>
                        <a14:foregroundMark x1="66058" y1="23776" x2="72451" y2="25734"/>
                        <a14:foregroundMark x1="37900" y1="14965" x2="91324" y2="18881"/>
                        <a14:foregroundMark x1="46575" y1="91748" x2="73059" y2="73427"/>
                        <a14:foregroundMark x1="73059" y1="73427" x2="76865" y2="64615"/>
                        <a14:foregroundMark x1="76865" y1="64615" x2="76408" y2="63916"/>
                        <a14:foregroundMark x1="6545" y1="92867" x2="50685" y2="90769"/>
                        <a14:foregroundMark x1="50685" y1="90769" x2="79452" y2="92308"/>
                        <a14:foregroundMark x1="79452" y1="92308" x2="90411" y2="89371"/>
                        <a14:foregroundMark x1="90411" y1="89371" x2="88889" y2="79441"/>
                        <a14:foregroundMark x1="88889" y1="79441" x2="86454" y2="74545"/>
                        <a14:foregroundMark x1="14155" y1="85175" x2="36073" y2="77343"/>
                        <a14:foregroundMark x1="3957" y1="66993" x2="9589" y2="51888"/>
                        <a14:foregroundMark x1="9589" y1="51888" x2="9589" y2="51329"/>
                        <a14:foregroundMark x1="8828" y1="82937" x2="30746" y2="80699"/>
                        <a14:foregroundMark x1="42314" y1="87133" x2="59665" y2="63776"/>
                        <a14:foregroundMark x1="60731" y1="75105" x2="69711" y2="66014"/>
                        <a14:foregroundMark x1="55099" y1="72028" x2="68189" y2="79580"/>
                        <a14:foregroundMark x1="31202" y1="94965" x2="48554" y2="93007"/>
                        <a14:foregroundMark x1="48554" y1="93007" x2="58447" y2="93007"/>
                        <a14:foregroundMark x1="40639" y1="83776" x2="44292" y2="72587"/>
                        <a14:foregroundMark x1="73668" y1="71469" x2="61948" y2="56643"/>
                        <a14:foregroundMark x1="58904" y1="35664" x2="77017" y2="29510"/>
                        <a14:foregroundMark x1="75495" y1="89091" x2="75799" y2="78741"/>
                        <a14:foregroundMark x1="77169" y1="55245" x2="83409" y2="59720"/>
                        <a14:foregroundMark x1="22070" y1="4755" x2="30289" y2="8811"/>
                        <a14:foregroundMark x1="91781" y1="60420" x2="89802" y2="62797"/>
                        <a14:foregroundMark x1="94216" y1="58042" x2="94216" y2="58042"/>
                        <a14:foregroundMark x1="94368" y1="54126" x2="94368" y2="54126"/>
                        <a14:foregroundMark x1="89346" y1="71049" x2="89346" y2="71049"/>
                        <a14:foregroundMark x1="90107" y1="67273" x2="90107" y2="67273"/>
                        <a14:foregroundMark x1="90411" y1="65594" x2="90411" y2="65594"/>
                      </a14:backgroundRemoval>
                    </a14:imgEffect>
                  </a14:imgLayer>
                </a14:imgProps>
              </a:ext>
              <a:ext uri="{28A0092B-C50C-407E-A947-70E740481C1C}">
                <a14:useLocalDpi xmlns:a14="http://schemas.microsoft.com/office/drawing/2010/main" val="0"/>
              </a:ext>
            </a:extLst>
          </a:blip>
          <a:stretch>
            <a:fillRect/>
          </a:stretch>
        </p:blipFill>
        <p:spPr>
          <a:xfrm>
            <a:off x="4898145" y="1491543"/>
            <a:ext cx="1317187" cy="1429644"/>
          </a:xfrm>
          <a:prstGeom prst="rect">
            <a:avLst/>
          </a:prstGeom>
        </p:spPr>
      </p:pic>
      <p:pic>
        <p:nvPicPr>
          <p:cNvPr id="13" name="Picture 12" descr="A person standing next to a car&#10;&#10;Description automatically generated with medium confidence">
            <a:extLst>
              <a:ext uri="{FF2B5EF4-FFF2-40B4-BE49-F238E27FC236}">
                <a16:creationId xmlns:a16="http://schemas.microsoft.com/office/drawing/2014/main" id="{FA33984A-E588-44DD-828A-254A2AE3EE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0985" y="1794891"/>
            <a:ext cx="2089043" cy="1217011"/>
          </a:xfrm>
          <a:prstGeom prst="rect">
            <a:avLst/>
          </a:prstGeom>
        </p:spPr>
      </p:pic>
      <p:pic>
        <p:nvPicPr>
          <p:cNvPr id="29" name="Picture 28" descr="A picture containing icon&#10;&#10;Description automatically generated">
            <a:extLst>
              <a:ext uri="{FF2B5EF4-FFF2-40B4-BE49-F238E27FC236}">
                <a16:creationId xmlns:a16="http://schemas.microsoft.com/office/drawing/2014/main" id="{6A6CF30F-3357-4C6C-A381-68FDC889A3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1460" y="3985728"/>
            <a:ext cx="1327088" cy="1327088"/>
          </a:xfrm>
          <a:prstGeom prst="rect">
            <a:avLst/>
          </a:prstGeom>
        </p:spPr>
      </p:pic>
      <p:pic>
        <p:nvPicPr>
          <p:cNvPr id="31" name="Picture 30" descr="A picture containing text, toy&#10;&#10;Description automatically generated">
            <a:extLst>
              <a:ext uri="{FF2B5EF4-FFF2-40B4-BE49-F238E27FC236}">
                <a16:creationId xmlns:a16="http://schemas.microsoft.com/office/drawing/2014/main" id="{AD05A3B8-8FF8-44EF-932A-0E114EF84B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60103" y="3793526"/>
            <a:ext cx="2003613" cy="1558136"/>
          </a:xfrm>
          <a:prstGeom prst="rect">
            <a:avLst/>
          </a:prstGeom>
        </p:spPr>
      </p:pic>
      <p:pic>
        <p:nvPicPr>
          <p:cNvPr id="33" name="Picture 32" descr="A picture containing toy, doll, vector graphics&#10;&#10;Description automatically generated">
            <a:extLst>
              <a:ext uri="{FF2B5EF4-FFF2-40B4-BE49-F238E27FC236}">
                <a16:creationId xmlns:a16="http://schemas.microsoft.com/office/drawing/2014/main" id="{E5ED7EB8-3CAD-4E6E-A9AB-BACC93743F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59541" y="3383193"/>
            <a:ext cx="3484596" cy="2323064"/>
          </a:xfrm>
          <a:prstGeom prst="rect">
            <a:avLst/>
          </a:prstGeom>
        </p:spPr>
      </p:pic>
    </p:spTree>
    <p:extLst>
      <p:ext uri="{BB962C8B-B14F-4D97-AF65-F5344CB8AC3E}">
        <p14:creationId xmlns:p14="http://schemas.microsoft.com/office/powerpoint/2010/main" val="8642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fltVal val="0"/>
                                          </p:val>
                                        </p:tav>
                                        <p:tav tm="100000">
                                          <p:val>
                                            <p:strVal val="#ppt_w"/>
                                          </p:val>
                                        </p:tav>
                                      </p:tavLst>
                                    </p:anim>
                                    <p:anim calcmode="lin" valueType="num">
                                      <p:cBhvr>
                                        <p:cTn id="32" dur="500" fill="hold"/>
                                        <p:tgtEl>
                                          <p:spTgt spid="25"/>
                                        </p:tgtEl>
                                        <p:attrNameLst>
                                          <p:attrName>ppt_h</p:attrName>
                                        </p:attrNameLst>
                                      </p:cBhvr>
                                      <p:tavLst>
                                        <p:tav tm="0">
                                          <p:val>
                                            <p:fltVal val="0"/>
                                          </p:val>
                                        </p:tav>
                                        <p:tav tm="100000">
                                          <p:val>
                                            <p:strVal val="#ppt_h"/>
                                          </p:val>
                                        </p:tav>
                                      </p:tavLst>
                                    </p:anim>
                                    <p:animEffect transition="in" filter="fade">
                                      <p:cBhvr>
                                        <p:cTn id="33" dur="500"/>
                                        <p:tgtEl>
                                          <p:spTgt spid="2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par>
                                <p:cTn id="44" presetID="22" presetClass="entr" presetSubtype="8"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left)">
                                      <p:cBhvr>
                                        <p:cTn id="46" dur="500"/>
                                        <p:tgtEl>
                                          <p:spTgt spid="22"/>
                                        </p:tgtEl>
                                      </p:cBhvr>
                                    </p:animEffect>
                                  </p:childTnLst>
                                </p:cTn>
                              </p:par>
                              <p:par>
                                <p:cTn id="47" presetID="22" presetClass="entr" presetSubtype="8"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p:cTn id="54" dur="500" fill="hold"/>
                                        <p:tgtEl>
                                          <p:spTgt spid="27"/>
                                        </p:tgtEl>
                                        <p:attrNameLst>
                                          <p:attrName>ppt_w</p:attrName>
                                        </p:attrNameLst>
                                      </p:cBhvr>
                                      <p:tavLst>
                                        <p:tav tm="0">
                                          <p:val>
                                            <p:fltVal val="0"/>
                                          </p:val>
                                        </p:tav>
                                        <p:tav tm="100000">
                                          <p:val>
                                            <p:strVal val="#ppt_w"/>
                                          </p:val>
                                        </p:tav>
                                      </p:tavLst>
                                    </p:anim>
                                    <p:anim calcmode="lin" valueType="num">
                                      <p:cBhvr>
                                        <p:cTn id="55" dur="500" fill="hold"/>
                                        <p:tgtEl>
                                          <p:spTgt spid="27"/>
                                        </p:tgtEl>
                                        <p:attrNameLst>
                                          <p:attrName>ppt_h</p:attrName>
                                        </p:attrNameLst>
                                      </p:cBhvr>
                                      <p:tavLst>
                                        <p:tav tm="0">
                                          <p:val>
                                            <p:fltVal val="0"/>
                                          </p:val>
                                        </p:tav>
                                        <p:tav tm="100000">
                                          <p:val>
                                            <p:strVal val="#ppt_h"/>
                                          </p:val>
                                        </p:tav>
                                      </p:tavLst>
                                    </p:anim>
                                    <p:animEffect transition="in" filter="fade">
                                      <p:cBhvr>
                                        <p:cTn id="56" dur="500"/>
                                        <p:tgtEl>
                                          <p:spTgt spid="27"/>
                                        </p:tgtEl>
                                      </p:cBhvr>
                                    </p:animEffect>
                                  </p:childTnLst>
                                </p:cTn>
                              </p:par>
                              <p:par>
                                <p:cTn id="57" presetID="53" presetClass="entr" presetSubtype="16" fill="hold"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p:cTn id="59" dur="500" fill="hold"/>
                                        <p:tgtEl>
                                          <p:spTgt spid="9"/>
                                        </p:tgtEl>
                                        <p:attrNameLst>
                                          <p:attrName>ppt_w</p:attrName>
                                        </p:attrNameLst>
                                      </p:cBhvr>
                                      <p:tavLst>
                                        <p:tav tm="0">
                                          <p:val>
                                            <p:fltVal val="0"/>
                                          </p:val>
                                        </p:tav>
                                        <p:tav tm="100000">
                                          <p:val>
                                            <p:strVal val="#ppt_w"/>
                                          </p:val>
                                        </p:tav>
                                      </p:tavLst>
                                    </p:anim>
                                    <p:anim calcmode="lin" valueType="num">
                                      <p:cBhvr>
                                        <p:cTn id="60" dur="500" fill="hold"/>
                                        <p:tgtEl>
                                          <p:spTgt spid="9"/>
                                        </p:tgtEl>
                                        <p:attrNameLst>
                                          <p:attrName>ppt_h</p:attrName>
                                        </p:attrNameLst>
                                      </p:cBhvr>
                                      <p:tavLst>
                                        <p:tav tm="0">
                                          <p:val>
                                            <p:fltVal val="0"/>
                                          </p:val>
                                        </p:tav>
                                        <p:tav tm="100000">
                                          <p:val>
                                            <p:strVal val="#ppt_h"/>
                                          </p:val>
                                        </p:tav>
                                      </p:tavLst>
                                    </p:anim>
                                    <p:animEffect transition="in" filter="fade">
                                      <p:cBhvr>
                                        <p:cTn id="61" dur="500"/>
                                        <p:tgtEl>
                                          <p:spTgt spid="9"/>
                                        </p:tgtEl>
                                      </p:cBhvr>
                                    </p:animEffect>
                                  </p:childTnLst>
                                </p:cTn>
                              </p:par>
                              <p:par>
                                <p:cTn id="62" presetID="53" presetClass="entr" presetSubtype="16" fill="hold" nodeType="with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p:cTn id="64" dur="500" fill="hold"/>
                                        <p:tgtEl>
                                          <p:spTgt spid="33"/>
                                        </p:tgtEl>
                                        <p:attrNameLst>
                                          <p:attrName>ppt_w</p:attrName>
                                        </p:attrNameLst>
                                      </p:cBhvr>
                                      <p:tavLst>
                                        <p:tav tm="0">
                                          <p:val>
                                            <p:fltVal val="0"/>
                                          </p:val>
                                        </p:tav>
                                        <p:tav tm="100000">
                                          <p:val>
                                            <p:strVal val="#ppt_w"/>
                                          </p:val>
                                        </p:tav>
                                      </p:tavLst>
                                    </p:anim>
                                    <p:anim calcmode="lin" valueType="num">
                                      <p:cBhvr>
                                        <p:cTn id="65" dur="500" fill="hold"/>
                                        <p:tgtEl>
                                          <p:spTgt spid="33"/>
                                        </p:tgtEl>
                                        <p:attrNameLst>
                                          <p:attrName>ppt_h</p:attrName>
                                        </p:attrNameLst>
                                      </p:cBhvr>
                                      <p:tavLst>
                                        <p:tav tm="0">
                                          <p:val>
                                            <p:fltVal val="0"/>
                                          </p:val>
                                        </p:tav>
                                        <p:tav tm="100000">
                                          <p:val>
                                            <p:strVal val="#ppt_h"/>
                                          </p:val>
                                        </p:tav>
                                      </p:tavLst>
                                    </p:anim>
                                    <p:animEffect transition="in" filter="fade">
                                      <p:cBhvr>
                                        <p:cTn id="66" dur="500"/>
                                        <p:tgtEl>
                                          <p:spTgt spid="33"/>
                                        </p:tgtEl>
                                      </p:cBhvr>
                                    </p:animEffect>
                                  </p:childTnLst>
                                </p:cTn>
                              </p:par>
                              <p:par>
                                <p:cTn id="67" presetID="53" presetClass="entr" presetSubtype="16" fill="hold" nodeType="with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500" fill="hold"/>
                                        <p:tgtEl>
                                          <p:spTgt spid="13"/>
                                        </p:tgtEl>
                                        <p:attrNameLst>
                                          <p:attrName>ppt_w</p:attrName>
                                        </p:attrNameLst>
                                      </p:cBhvr>
                                      <p:tavLst>
                                        <p:tav tm="0">
                                          <p:val>
                                            <p:fltVal val="0"/>
                                          </p:val>
                                        </p:tav>
                                        <p:tav tm="100000">
                                          <p:val>
                                            <p:strVal val="#ppt_w"/>
                                          </p:val>
                                        </p:tav>
                                      </p:tavLst>
                                    </p:anim>
                                    <p:anim calcmode="lin" valueType="num">
                                      <p:cBhvr>
                                        <p:cTn id="70" dur="500" fill="hold"/>
                                        <p:tgtEl>
                                          <p:spTgt spid="13"/>
                                        </p:tgtEl>
                                        <p:attrNameLst>
                                          <p:attrName>ppt_h</p:attrName>
                                        </p:attrNameLst>
                                      </p:cBhvr>
                                      <p:tavLst>
                                        <p:tav tm="0">
                                          <p:val>
                                            <p:fltVal val="0"/>
                                          </p:val>
                                        </p:tav>
                                        <p:tav tm="100000">
                                          <p:val>
                                            <p:strVal val="#ppt_h"/>
                                          </p:val>
                                        </p:tav>
                                      </p:tavLst>
                                    </p:anim>
                                    <p:animEffect transition="in" filter="fade">
                                      <p:cBhvr>
                                        <p:cTn id="71" dur="500"/>
                                        <p:tgtEl>
                                          <p:spTgt spid="13"/>
                                        </p:tgtEl>
                                      </p:cBhvr>
                                    </p:animEffect>
                                  </p:childTnLst>
                                </p:cTn>
                              </p:par>
                              <p:par>
                                <p:cTn id="72" presetID="53" presetClass="entr" presetSubtype="16" fill="hold" nodeType="with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p:cTn id="74" dur="500" fill="hold"/>
                                        <p:tgtEl>
                                          <p:spTgt spid="29"/>
                                        </p:tgtEl>
                                        <p:attrNameLst>
                                          <p:attrName>ppt_w</p:attrName>
                                        </p:attrNameLst>
                                      </p:cBhvr>
                                      <p:tavLst>
                                        <p:tav tm="0">
                                          <p:val>
                                            <p:fltVal val="0"/>
                                          </p:val>
                                        </p:tav>
                                        <p:tav tm="100000">
                                          <p:val>
                                            <p:strVal val="#ppt_w"/>
                                          </p:val>
                                        </p:tav>
                                      </p:tavLst>
                                    </p:anim>
                                    <p:anim calcmode="lin" valueType="num">
                                      <p:cBhvr>
                                        <p:cTn id="75" dur="500" fill="hold"/>
                                        <p:tgtEl>
                                          <p:spTgt spid="29"/>
                                        </p:tgtEl>
                                        <p:attrNameLst>
                                          <p:attrName>ppt_h</p:attrName>
                                        </p:attrNameLst>
                                      </p:cBhvr>
                                      <p:tavLst>
                                        <p:tav tm="0">
                                          <p:val>
                                            <p:fltVal val="0"/>
                                          </p:val>
                                        </p:tav>
                                        <p:tav tm="100000">
                                          <p:val>
                                            <p:strVal val="#ppt_h"/>
                                          </p:val>
                                        </p:tav>
                                      </p:tavLst>
                                    </p:anim>
                                    <p:animEffect transition="in" filter="fade">
                                      <p:cBhvr>
                                        <p:cTn id="76" dur="500"/>
                                        <p:tgtEl>
                                          <p:spTgt spid="29"/>
                                        </p:tgtEl>
                                      </p:cBhvr>
                                    </p:animEffect>
                                  </p:childTnLst>
                                </p:cTn>
                              </p:par>
                              <p:par>
                                <p:cTn id="77" presetID="53" presetClass="entr" presetSubtype="16" fill="hold" nodeType="withEffect">
                                  <p:stCondLst>
                                    <p:cond delay="0"/>
                                  </p:stCondLst>
                                  <p:childTnLst>
                                    <p:set>
                                      <p:cBhvr>
                                        <p:cTn id="78" dur="1" fill="hold">
                                          <p:stCondLst>
                                            <p:cond delay="0"/>
                                          </p:stCondLst>
                                        </p:cTn>
                                        <p:tgtEl>
                                          <p:spTgt spid="31"/>
                                        </p:tgtEl>
                                        <p:attrNameLst>
                                          <p:attrName>style.visibility</p:attrName>
                                        </p:attrNameLst>
                                      </p:cBhvr>
                                      <p:to>
                                        <p:strVal val="visible"/>
                                      </p:to>
                                    </p:set>
                                    <p:anim calcmode="lin" valueType="num">
                                      <p:cBhvr>
                                        <p:cTn id="79" dur="500" fill="hold"/>
                                        <p:tgtEl>
                                          <p:spTgt spid="31"/>
                                        </p:tgtEl>
                                        <p:attrNameLst>
                                          <p:attrName>ppt_w</p:attrName>
                                        </p:attrNameLst>
                                      </p:cBhvr>
                                      <p:tavLst>
                                        <p:tav tm="0">
                                          <p:val>
                                            <p:fltVal val="0"/>
                                          </p:val>
                                        </p:tav>
                                        <p:tav tm="100000">
                                          <p:val>
                                            <p:strVal val="#ppt_w"/>
                                          </p:val>
                                        </p:tav>
                                      </p:tavLst>
                                    </p:anim>
                                    <p:anim calcmode="lin" valueType="num">
                                      <p:cBhvr>
                                        <p:cTn id="80" dur="500" fill="hold"/>
                                        <p:tgtEl>
                                          <p:spTgt spid="31"/>
                                        </p:tgtEl>
                                        <p:attrNameLst>
                                          <p:attrName>ppt_h</p:attrName>
                                        </p:attrNameLst>
                                      </p:cBhvr>
                                      <p:tavLst>
                                        <p:tav tm="0">
                                          <p:val>
                                            <p:fltVal val="0"/>
                                          </p:val>
                                        </p:tav>
                                        <p:tav tm="100000">
                                          <p:val>
                                            <p:strVal val="#ppt_h"/>
                                          </p:val>
                                        </p:tav>
                                      </p:tavLst>
                                    </p:anim>
                                    <p:animEffect transition="in" filter="fade">
                                      <p:cBhvr>
                                        <p:cTn id="81" dur="500"/>
                                        <p:tgtEl>
                                          <p:spTgt spid="31"/>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xit" presetSubtype="4" fill="hold" grpId="1" nodeType="clickEffect">
                                  <p:stCondLst>
                                    <p:cond delay="0"/>
                                  </p:stCondLst>
                                  <p:childTnLst>
                                    <p:anim calcmode="lin" valueType="num">
                                      <p:cBhvr additive="base">
                                        <p:cTn id="85" dur="500"/>
                                        <p:tgtEl>
                                          <p:spTgt spid="21"/>
                                        </p:tgtEl>
                                        <p:attrNameLst>
                                          <p:attrName>ppt_x</p:attrName>
                                        </p:attrNameLst>
                                      </p:cBhvr>
                                      <p:tavLst>
                                        <p:tav tm="0">
                                          <p:val>
                                            <p:strVal val="ppt_x"/>
                                          </p:val>
                                        </p:tav>
                                        <p:tav tm="100000">
                                          <p:val>
                                            <p:strVal val="ppt_x"/>
                                          </p:val>
                                        </p:tav>
                                      </p:tavLst>
                                    </p:anim>
                                    <p:anim calcmode="lin" valueType="num">
                                      <p:cBhvr additive="base">
                                        <p:cTn id="86" dur="500"/>
                                        <p:tgtEl>
                                          <p:spTgt spid="21"/>
                                        </p:tgtEl>
                                        <p:attrNameLst>
                                          <p:attrName>ppt_y</p:attrName>
                                        </p:attrNameLst>
                                      </p:cBhvr>
                                      <p:tavLst>
                                        <p:tav tm="0">
                                          <p:val>
                                            <p:strVal val="ppt_y"/>
                                          </p:val>
                                        </p:tav>
                                        <p:tav tm="100000">
                                          <p:val>
                                            <p:strVal val="1+ppt_h/2"/>
                                          </p:val>
                                        </p:tav>
                                      </p:tavLst>
                                    </p:anim>
                                    <p:set>
                                      <p:cBhvr>
                                        <p:cTn id="87" dur="1" fill="hold">
                                          <p:stCondLst>
                                            <p:cond delay="499"/>
                                          </p:stCondLst>
                                        </p:cTn>
                                        <p:tgtEl>
                                          <p:spTgt spid="21"/>
                                        </p:tgtEl>
                                        <p:attrNameLst>
                                          <p:attrName>style.visibility</p:attrName>
                                        </p:attrNameLst>
                                      </p:cBhvr>
                                      <p:to>
                                        <p:strVal val="hidden"/>
                                      </p:to>
                                    </p:set>
                                  </p:childTnLst>
                                </p:cTn>
                              </p:par>
                              <p:par>
                                <p:cTn id="88" presetID="2" presetClass="exit" presetSubtype="4" fill="hold" grpId="1" nodeType="withEffect">
                                  <p:stCondLst>
                                    <p:cond delay="0"/>
                                  </p:stCondLst>
                                  <p:childTnLst>
                                    <p:anim calcmode="lin" valueType="num">
                                      <p:cBhvr additive="base">
                                        <p:cTn id="89" dur="500"/>
                                        <p:tgtEl>
                                          <p:spTgt spid="26"/>
                                        </p:tgtEl>
                                        <p:attrNameLst>
                                          <p:attrName>ppt_x</p:attrName>
                                        </p:attrNameLst>
                                      </p:cBhvr>
                                      <p:tavLst>
                                        <p:tav tm="0">
                                          <p:val>
                                            <p:strVal val="ppt_x"/>
                                          </p:val>
                                        </p:tav>
                                        <p:tav tm="100000">
                                          <p:val>
                                            <p:strVal val="ppt_x"/>
                                          </p:val>
                                        </p:tav>
                                      </p:tavLst>
                                    </p:anim>
                                    <p:anim calcmode="lin" valueType="num">
                                      <p:cBhvr additive="base">
                                        <p:cTn id="90" dur="500"/>
                                        <p:tgtEl>
                                          <p:spTgt spid="26"/>
                                        </p:tgtEl>
                                        <p:attrNameLst>
                                          <p:attrName>ppt_y</p:attrName>
                                        </p:attrNameLst>
                                      </p:cBhvr>
                                      <p:tavLst>
                                        <p:tav tm="0">
                                          <p:val>
                                            <p:strVal val="ppt_y"/>
                                          </p:val>
                                        </p:tav>
                                        <p:tav tm="100000">
                                          <p:val>
                                            <p:strVal val="1+ppt_h/2"/>
                                          </p:val>
                                        </p:tav>
                                      </p:tavLst>
                                    </p:anim>
                                    <p:set>
                                      <p:cBhvr>
                                        <p:cTn id="91" dur="1" fill="hold">
                                          <p:stCondLst>
                                            <p:cond delay="499"/>
                                          </p:stCondLst>
                                        </p:cTn>
                                        <p:tgtEl>
                                          <p:spTgt spid="26"/>
                                        </p:tgtEl>
                                        <p:attrNameLst>
                                          <p:attrName>style.visibility</p:attrName>
                                        </p:attrNameLst>
                                      </p:cBhvr>
                                      <p:to>
                                        <p:strVal val="hidden"/>
                                      </p:to>
                                    </p:set>
                                  </p:childTnLst>
                                </p:cTn>
                              </p:par>
                              <p:par>
                                <p:cTn id="92" presetID="2" presetClass="exit" presetSubtype="4" fill="hold" nodeType="withEffect">
                                  <p:stCondLst>
                                    <p:cond delay="0"/>
                                  </p:stCondLst>
                                  <p:childTnLst>
                                    <p:anim calcmode="lin" valueType="num">
                                      <p:cBhvr additive="base">
                                        <p:cTn id="93" dur="500"/>
                                        <p:tgtEl>
                                          <p:spTgt spid="33"/>
                                        </p:tgtEl>
                                        <p:attrNameLst>
                                          <p:attrName>ppt_x</p:attrName>
                                        </p:attrNameLst>
                                      </p:cBhvr>
                                      <p:tavLst>
                                        <p:tav tm="0">
                                          <p:val>
                                            <p:strVal val="ppt_x"/>
                                          </p:val>
                                        </p:tav>
                                        <p:tav tm="100000">
                                          <p:val>
                                            <p:strVal val="ppt_x"/>
                                          </p:val>
                                        </p:tav>
                                      </p:tavLst>
                                    </p:anim>
                                    <p:anim calcmode="lin" valueType="num">
                                      <p:cBhvr additive="base">
                                        <p:cTn id="94" dur="500"/>
                                        <p:tgtEl>
                                          <p:spTgt spid="33"/>
                                        </p:tgtEl>
                                        <p:attrNameLst>
                                          <p:attrName>ppt_y</p:attrName>
                                        </p:attrNameLst>
                                      </p:cBhvr>
                                      <p:tavLst>
                                        <p:tav tm="0">
                                          <p:val>
                                            <p:strVal val="ppt_y"/>
                                          </p:val>
                                        </p:tav>
                                        <p:tav tm="100000">
                                          <p:val>
                                            <p:strVal val="1+ppt_h/2"/>
                                          </p:val>
                                        </p:tav>
                                      </p:tavLst>
                                    </p:anim>
                                    <p:set>
                                      <p:cBhvr>
                                        <p:cTn id="95" dur="1" fill="hold">
                                          <p:stCondLst>
                                            <p:cond delay="499"/>
                                          </p:stCondLst>
                                        </p:cTn>
                                        <p:tgtEl>
                                          <p:spTgt spid="33"/>
                                        </p:tgtEl>
                                        <p:attrNameLst>
                                          <p:attrName>style.visibility</p:attrName>
                                        </p:attrNameLst>
                                      </p:cBhvr>
                                      <p:to>
                                        <p:strVal val="hidden"/>
                                      </p:to>
                                    </p:set>
                                  </p:childTnLst>
                                </p:cTn>
                              </p:par>
                              <p:par>
                                <p:cTn id="96" presetID="2" presetClass="exit" presetSubtype="4" fill="hold" nodeType="withEffect">
                                  <p:stCondLst>
                                    <p:cond delay="0"/>
                                  </p:stCondLst>
                                  <p:childTnLst>
                                    <p:anim calcmode="lin" valueType="num">
                                      <p:cBhvr additive="base">
                                        <p:cTn id="97" dur="500"/>
                                        <p:tgtEl>
                                          <p:spTgt spid="13"/>
                                        </p:tgtEl>
                                        <p:attrNameLst>
                                          <p:attrName>ppt_x</p:attrName>
                                        </p:attrNameLst>
                                      </p:cBhvr>
                                      <p:tavLst>
                                        <p:tav tm="0">
                                          <p:val>
                                            <p:strVal val="ppt_x"/>
                                          </p:val>
                                        </p:tav>
                                        <p:tav tm="100000">
                                          <p:val>
                                            <p:strVal val="ppt_x"/>
                                          </p:val>
                                        </p:tav>
                                      </p:tavLst>
                                    </p:anim>
                                    <p:anim calcmode="lin" valueType="num">
                                      <p:cBhvr additive="base">
                                        <p:cTn id="98" dur="500"/>
                                        <p:tgtEl>
                                          <p:spTgt spid="13"/>
                                        </p:tgtEl>
                                        <p:attrNameLst>
                                          <p:attrName>ppt_y</p:attrName>
                                        </p:attrNameLst>
                                      </p:cBhvr>
                                      <p:tavLst>
                                        <p:tav tm="0">
                                          <p:val>
                                            <p:strVal val="ppt_y"/>
                                          </p:val>
                                        </p:tav>
                                        <p:tav tm="100000">
                                          <p:val>
                                            <p:strVal val="1+ppt_h/2"/>
                                          </p:val>
                                        </p:tav>
                                      </p:tavLst>
                                    </p:anim>
                                    <p:set>
                                      <p:cBhvr>
                                        <p:cTn id="99" dur="1" fill="hold">
                                          <p:stCondLst>
                                            <p:cond delay="499"/>
                                          </p:stCondLst>
                                        </p:cTn>
                                        <p:tgtEl>
                                          <p:spTgt spid="13"/>
                                        </p:tgtEl>
                                        <p:attrNameLst>
                                          <p:attrName>style.visibility</p:attrName>
                                        </p:attrNameLst>
                                      </p:cBhvr>
                                      <p:to>
                                        <p:strVal val="hidden"/>
                                      </p:to>
                                    </p:set>
                                  </p:childTnLst>
                                </p:cTn>
                              </p:par>
                            </p:childTnLst>
                          </p:cTn>
                        </p:par>
                        <p:par>
                          <p:cTn id="100" fill="hold">
                            <p:stCondLst>
                              <p:cond delay="500"/>
                            </p:stCondLst>
                            <p:childTnLst>
                              <p:par>
                                <p:cTn id="101" presetID="63" presetClass="path" presetSubtype="0" accel="50000" decel="50000" fill="hold" grpId="2" nodeType="afterEffect">
                                  <p:stCondLst>
                                    <p:cond delay="0"/>
                                  </p:stCondLst>
                                  <p:childTnLst>
                                    <p:animMotion origin="layout" path="M -2.70833E-6 -2.96296E-6 L 0.14245 0.00394 " pathEditMode="relative" rAng="0" ptsTypes="AA">
                                      <p:cBhvr>
                                        <p:cTn id="102" dur="2000" fill="hold"/>
                                        <p:tgtEl>
                                          <p:spTgt spid="7"/>
                                        </p:tgtEl>
                                        <p:attrNameLst>
                                          <p:attrName>ppt_x</p:attrName>
                                          <p:attrName>ppt_y</p:attrName>
                                        </p:attrNameLst>
                                      </p:cBhvr>
                                      <p:rCtr x="7122" y="185"/>
                                    </p:animMotion>
                                  </p:childTnLst>
                                </p:cTn>
                              </p:par>
                              <p:par>
                                <p:cTn id="103" presetID="63" presetClass="path" presetSubtype="0" accel="50000" decel="50000" fill="hold" grpId="2" nodeType="withEffect">
                                  <p:stCondLst>
                                    <p:cond delay="0"/>
                                  </p:stCondLst>
                                  <p:childTnLst>
                                    <p:animMotion origin="layout" path="M -4.16667E-7 -2.96296E-6 L 0.20404 -0.00532 " pathEditMode="relative" rAng="0" ptsTypes="AA">
                                      <p:cBhvr>
                                        <p:cTn id="104" dur="2000" fill="hold"/>
                                        <p:tgtEl>
                                          <p:spTgt spid="18"/>
                                        </p:tgtEl>
                                        <p:attrNameLst>
                                          <p:attrName>ppt_x</p:attrName>
                                          <p:attrName>ppt_y</p:attrName>
                                        </p:attrNameLst>
                                      </p:cBhvr>
                                      <p:rCtr x="10195" y="-278"/>
                                    </p:animMotion>
                                  </p:childTnLst>
                                </p:cTn>
                              </p:par>
                              <p:par>
                                <p:cTn id="105" presetID="63" presetClass="path" presetSubtype="0" accel="50000" decel="50000" fill="hold" grpId="2" nodeType="withEffect">
                                  <p:stCondLst>
                                    <p:cond delay="0"/>
                                  </p:stCondLst>
                                  <p:childTnLst>
                                    <p:animMotion origin="layout" path="M 6.25E-7 2.96296E-6 L 0.10885 -0.00764 " pathEditMode="relative" rAng="0" ptsTypes="AA">
                                      <p:cBhvr>
                                        <p:cTn id="106" dur="2000" fill="hold"/>
                                        <p:tgtEl>
                                          <p:spTgt spid="23"/>
                                        </p:tgtEl>
                                        <p:attrNameLst>
                                          <p:attrName>ppt_x</p:attrName>
                                          <p:attrName>ppt_y</p:attrName>
                                        </p:attrNameLst>
                                      </p:cBhvr>
                                      <p:rCtr x="5443" y="-394"/>
                                    </p:animMotion>
                                  </p:childTnLst>
                                </p:cTn>
                              </p:par>
                              <p:par>
                                <p:cTn id="107" presetID="63" presetClass="path" presetSubtype="0" accel="50000" decel="50000" fill="hold" grpId="2" nodeType="withEffect">
                                  <p:stCondLst>
                                    <p:cond delay="0"/>
                                  </p:stCondLst>
                                  <p:childTnLst>
                                    <p:animMotion origin="layout" path="M 3.33333E-6 -4.44444E-6 L 0.13112 0.00371 " pathEditMode="relative" rAng="0" ptsTypes="AA">
                                      <p:cBhvr>
                                        <p:cTn id="108" dur="2000" fill="hold"/>
                                        <p:tgtEl>
                                          <p:spTgt spid="25"/>
                                        </p:tgtEl>
                                        <p:attrNameLst>
                                          <p:attrName>ppt_x</p:attrName>
                                          <p:attrName>ppt_y</p:attrName>
                                        </p:attrNameLst>
                                      </p:cBhvr>
                                      <p:rCtr x="6549" y="185"/>
                                    </p:animMotion>
                                  </p:childTnLst>
                                </p:cTn>
                              </p:par>
                              <p:par>
                                <p:cTn id="109" presetID="63" presetClass="path" presetSubtype="0" accel="50000" decel="50000" fill="hold" nodeType="withEffect">
                                  <p:stCondLst>
                                    <p:cond delay="0"/>
                                  </p:stCondLst>
                                  <p:childTnLst>
                                    <p:animMotion origin="layout" path="M 8.33333E-7 7.40741E-7 L 0.20456 0.00069 " pathEditMode="relative" rAng="0" ptsTypes="AA">
                                      <p:cBhvr>
                                        <p:cTn id="110" dur="2000" fill="hold"/>
                                        <p:tgtEl>
                                          <p:spTgt spid="27"/>
                                        </p:tgtEl>
                                        <p:attrNameLst>
                                          <p:attrName>ppt_x</p:attrName>
                                          <p:attrName>ppt_y</p:attrName>
                                        </p:attrNameLst>
                                      </p:cBhvr>
                                      <p:rCtr x="10221" y="23"/>
                                    </p:animMotion>
                                  </p:childTnLst>
                                </p:cTn>
                              </p:par>
                              <p:par>
                                <p:cTn id="111" presetID="63" presetClass="path" presetSubtype="0" accel="50000" decel="50000" fill="hold" nodeType="withEffect">
                                  <p:stCondLst>
                                    <p:cond delay="0"/>
                                  </p:stCondLst>
                                  <p:childTnLst>
                                    <p:animMotion origin="layout" path="M -3.54167E-6 2.22222E-6 L 0.13399 0.00741 " pathEditMode="relative" rAng="0" ptsTypes="AA">
                                      <p:cBhvr>
                                        <p:cTn id="112" dur="2000" fill="hold"/>
                                        <p:tgtEl>
                                          <p:spTgt spid="9"/>
                                        </p:tgtEl>
                                        <p:attrNameLst>
                                          <p:attrName>ppt_x</p:attrName>
                                          <p:attrName>ppt_y</p:attrName>
                                        </p:attrNameLst>
                                      </p:cBhvr>
                                      <p:rCtr x="6693" y="370"/>
                                    </p:animMotion>
                                  </p:childTnLst>
                                </p:cTn>
                              </p:par>
                              <p:par>
                                <p:cTn id="113" presetID="63" presetClass="path" presetSubtype="0" accel="50000" decel="50000" fill="hold" nodeType="withEffect">
                                  <p:stCondLst>
                                    <p:cond delay="0"/>
                                  </p:stCondLst>
                                  <p:childTnLst>
                                    <p:animMotion origin="layout" path="M -0.0177 -0.00463 L 0.09844 -0.00648 " pathEditMode="relative" rAng="0" ptsTypes="AA">
                                      <p:cBhvr>
                                        <p:cTn id="114" dur="2000" fill="hold"/>
                                        <p:tgtEl>
                                          <p:spTgt spid="29"/>
                                        </p:tgtEl>
                                        <p:attrNameLst>
                                          <p:attrName>ppt_x</p:attrName>
                                          <p:attrName>ppt_y</p:attrName>
                                        </p:attrNameLst>
                                      </p:cBhvr>
                                      <p:rCtr x="5807" y="-93"/>
                                    </p:animMotion>
                                  </p:childTnLst>
                                </p:cTn>
                              </p:par>
                              <p:par>
                                <p:cTn id="115" presetID="63" presetClass="path" presetSubtype="0" accel="50000" decel="50000" fill="hold" nodeType="withEffect">
                                  <p:stCondLst>
                                    <p:cond delay="0"/>
                                  </p:stCondLst>
                                  <p:childTnLst>
                                    <p:animMotion origin="layout" path="M 3.75E-6 2.22222E-6 L 0.16263 0.00023 " pathEditMode="relative" rAng="0" ptsTypes="AA">
                                      <p:cBhvr>
                                        <p:cTn id="116" dur="2000" fill="hold"/>
                                        <p:tgtEl>
                                          <p:spTgt spid="31"/>
                                        </p:tgtEl>
                                        <p:attrNameLst>
                                          <p:attrName>ppt_x</p:attrName>
                                          <p:attrName>ppt_y</p:attrName>
                                        </p:attrNameLst>
                                      </p:cBhvr>
                                      <p:rCtr x="8125" y="0"/>
                                    </p:animMotion>
                                  </p:childTnLst>
                                </p:cTn>
                              </p:par>
                              <p:par>
                                <p:cTn id="117" presetID="26" presetClass="emph" presetSubtype="0" repeatCount="2000" fill="hold" grpId="1" nodeType="withEffect">
                                  <p:stCondLst>
                                    <p:cond delay="0"/>
                                  </p:stCondLst>
                                  <p:childTnLst>
                                    <p:animEffect transition="out" filter="fade">
                                      <p:cBhvr>
                                        <p:cTn id="118" dur="2000" tmFilter="0, 0; .2, .5; .8, .5; 1, 0"/>
                                        <p:tgtEl>
                                          <p:spTgt spid="7"/>
                                        </p:tgtEl>
                                      </p:cBhvr>
                                    </p:animEffect>
                                    <p:animScale>
                                      <p:cBhvr>
                                        <p:cTn id="119" dur="1000" autoRev="1" fill="hold"/>
                                        <p:tgtEl>
                                          <p:spTgt spid="7"/>
                                        </p:tgtEl>
                                      </p:cBhvr>
                                      <p:by x="105000" y="105000"/>
                                    </p:animScale>
                                  </p:childTnLst>
                                </p:cTn>
                              </p:par>
                              <p:par>
                                <p:cTn id="120" presetID="26" presetClass="emph" presetSubtype="0" repeatCount="2000" fill="hold" grpId="1" nodeType="withEffect">
                                  <p:stCondLst>
                                    <p:cond delay="0"/>
                                  </p:stCondLst>
                                  <p:childTnLst>
                                    <p:animEffect transition="out" filter="fade">
                                      <p:cBhvr>
                                        <p:cTn id="121" dur="2000" tmFilter="0, 0; .2, .5; .8, .5; 1, 0"/>
                                        <p:tgtEl>
                                          <p:spTgt spid="18"/>
                                        </p:tgtEl>
                                      </p:cBhvr>
                                    </p:animEffect>
                                    <p:animScale>
                                      <p:cBhvr>
                                        <p:cTn id="122" dur="1000" autoRev="1" fill="hold"/>
                                        <p:tgtEl>
                                          <p:spTgt spid="18"/>
                                        </p:tgtEl>
                                      </p:cBhvr>
                                      <p:by x="105000" y="105000"/>
                                    </p:animScale>
                                  </p:childTnLst>
                                </p:cTn>
                              </p:par>
                              <p:par>
                                <p:cTn id="123" presetID="26" presetClass="emph" presetSubtype="0" repeatCount="2000" fill="hold" grpId="1" nodeType="withEffect">
                                  <p:stCondLst>
                                    <p:cond delay="0"/>
                                  </p:stCondLst>
                                  <p:childTnLst>
                                    <p:animEffect transition="out" filter="fade">
                                      <p:cBhvr>
                                        <p:cTn id="124" dur="2000" tmFilter="0, 0; .2, .5; .8, .5; 1, 0"/>
                                        <p:tgtEl>
                                          <p:spTgt spid="23"/>
                                        </p:tgtEl>
                                      </p:cBhvr>
                                    </p:animEffect>
                                    <p:animScale>
                                      <p:cBhvr>
                                        <p:cTn id="125" dur="1000" autoRev="1" fill="hold"/>
                                        <p:tgtEl>
                                          <p:spTgt spid="23"/>
                                        </p:tgtEl>
                                      </p:cBhvr>
                                      <p:by x="105000" y="105000"/>
                                    </p:animScale>
                                  </p:childTnLst>
                                </p:cTn>
                              </p:par>
                              <p:par>
                                <p:cTn id="126" presetID="26" presetClass="emph" presetSubtype="0" repeatCount="2000" fill="hold" grpId="1" nodeType="withEffect">
                                  <p:stCondLst>
                                    <p:cond delay="0"/>
                                  </p:stCondLst>
                                  <p:childTnLst>
                                    <p:animEffect transition="out" filter="fade">
                                      <p:cBhvr>
                                        <p:cTn id="127" dur="2000" tmFilter="0, 0; .2, .5; .8, .5; 1, 0"/>
                                        <p:tgtEl>
                                          <p:spTgt spid="25"/>
                                        </p:tgtEl>
                                      </p:cBhvr>
                                    </p:animEffect>
                                    <p:animScale>
                                      <p:cBhvr>
                                        <p:cTn id="128" dur="100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7" grpId="1" animBg="1"/>
      <p:bldP spid="7" grpId="2" animBg="1"/>
      <p:bldP spid="18" grpId="0" animBg="1"/>
      <p:bldP spid="18" grpId="1" animBg="1"/>
      <p:bldP spid="18" grpId="2" animBg="1"/>
      <p:bldP spid="21" grpId="0" animBg="1"/>
      <p:bldP spid="21" grpId="1" animBg="1"/>
      <p:bldP spid="23" grpId="0" animBg="1"/>
      <p:bldP spid="23" grpId="1" animBg="1"/>
      <p:bldP spid="23" grpId="2" animBg="1"/>
      <p:bldP spid="25" grpId="0" animBg="1"/>
      <p:bldP spid="25" grpId="1" animBg="1"/>
      <p:bldP spid="25" grpId="2" animBg="1"/>
      <p:bldP spid="26" grpId="0" animBg="1"/>
      <p:bldP spid="2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969" y="524259"/>
            <a:ext cx="10774257" cy="2862322"/>
          </a:xfrm>
          <a:prstGeom prst="rect">
            <a:avLst/>
          </a:prstGeom>
        </p:spPr>
        <p:txBody>
          <a:bodyPr wrap="square">
            <a:spAutoFit/>
          </a:bodyPr>
          <a:lstStyle/>
          <a:p>
            <a:pPr algn="just"/>
            <a:r>
              <a:rPr lang="en-US" sz="3600" dirty="0">
                <a:solidFill>
                  <a:srgbClr val="202122"/>
                </a:solidFill>
                <a:latin typeface="Times New Roman" panose="02020603050405020304" pitchFamily="18" charset="0"/>
                <a:cs typeface="Times New Roman" panose="02020603050405020304" pitchFamily="18" charset="0"/>
              </a:rPr>
              <a:t>                  : </a:t>
            </a:r>
            <a:r>
              <a:rPr lang="vi-VN" sz="3600" dirty="0">
                <a:solidFill>
                  <a:srgbClr val="202122"/>
                </a:solidFill>
                <a:latin typeface="Times New Roman" panose="02020603050405020304" pitchFamily="18" charset="0"/>
                <a:cs typeface="Times New Roman" panose="02020603050405020304" pitchFamily="18" charset="0"/>
              </a:rPr>
              <a:t>dân chài hay dân đánh cá, dân đi biển là người dùng lưới, cần câu cá, bẫy hoặc các dụng cụ khác để bắt và thu gom cá hoặc các loại sinh vật thuỷ sinh từ sông, hồ hoặc đại dương để làm thức ăn cho con người hoặc cho những mục đích khác.</a:t>
            </a:r>
            <a:endParaRPr lang="en-US" sz="3600" dirty="0">
              <a:latin typeface="Times New Roman" panose="02020603050405020304" pitchFamily="18" charset="0"/>
              <a:cs typeface="Times New Roman" panose="02020603050405020304" pitchFamily="18" charset="0"/>
            </a:endParaRPr>
          </a:p>
        </p:txBody>
      </p:sp>
      <p:sp>
        <p:nvSpPr>
          <p:cNvPr id="5" name="Rectangle: Rounded Corners 6">
            <a:extLst>
              <a:ext uri="{FF2B5EF4-FFF2-40B4-BE49-F238E27FC236}">
                <a16:creationId xmlns:a16="http://schemas.microsoft.com/office/drawing/2014/main" id="{E172D390-6316-45D6-8A2B-ECA09D0C3653}"/>
              </a:ext>
            </a:extLst>
          </p:cNvPr>
          <p:cNvSpPr/>
          <p:nvPr/>
        </p:nvSpPr>
        <p:spPr>
          <a:xfrm>
            <a:off x="543659" y="472370"/>
            <a:ext cx="2000758" cy="709190"/>
          </a:xfrm>
          <a:prstGeom prst="round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Ngư</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dân</a:t>
            </a:r>
            <a:endParaRPr lang="vi-VN" sz="3600" b="1" dirty="0">
              <a:solidFill>
                <a:schemeClr val="tx1"/>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36424" y="3386581"/>
            <a:ext cx="5171948" cy="3340458"/>
          </a:xfrm>
          <a:prstGeom prst="rect">
            <a:avLst/>
          </a:prstGeom>
        </p:spPr>
      </p:pic>
      <p:pic>
        <p:nvPicPr>
          <p:cNvPr id="7" name="Picture 6"/>
          <p:cNvPicPr>
            <a:picLocks noChangeAspect="1"/>
          </p:cNvPicPr>
          <p:nvPr/>
        </p:nvPicPr>
        <p:blipFill>
          <a:blip r:embed="rId3"/>
          <a:stretch>
            <a:fillRect/>
          </a:stretch>
        </p:blipFill>
        <p:spPr>
          <a:xfrm>
            <a:off x="6157309" y="3386581"/>
            <a:ext cx="5567430" cy="3340458"/>
          </a:xfrm>
          <a:prstGeom prst="rect">
            <a:avLst/>
          </a:prstGeom>
        </p:spPr>
      </p:pic>
    </p:spTree>
    <p:extLst>
      <p:ext uri="{BB962C8B-B14F-4D97-AF65-F5344CB8AC3E}">
        <p14:creationId xmlns:p14="http://schemas.microsoft.com/office/powerpoint/2010/main" val="352863150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6">
            <a:extLst>
              <a:ext uri="{FF2B5EF4-FFF2-40B4-BE49-F238E27FC236}">
                <a16:creationId xmlns:a16="http://schemas.microsoft.com/office/drawing/2014/main" id="{E172D390-6316-45D6-8A2B-ECA09D0C3653}"/>
              </a:ext>
            </a:extLst>
          </p:cNvPr>
          <p:cNvSpPr/>
          <p:nvPr/>
        </p:nvSpPr>
        <p:spPr>
          <a:xfrm>
            <a:off x="636425" y="485623"/>
            <a:ext cx="3842810" cy="709190"/>
          </a:xfrm>
          <a:prstGeom prst="round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Bộ</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đội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hải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quân</a:t>
            </a:r>
            <a:r>
              <a:rPr lang="en-US" sz="3600" b="1" dirty="0">
                <a:solidFill>
                  <a:schemeClr val="tx1"/>
                </a:solidFill>
                <a:latin typeface="Times New Roman" panose="02020603050405020304" pitchFamily="18" charset="0"/>
                <a:cs typeface="Times New Roman" panose="02020603050405020304" pitchFamily="18" charset="0"/>
              </a:rPr>
              <a:t>:</a:t>
            </a:r>
            <a:endParaRPr lang="vi-VN" sz="3600" b="1"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782198" y="541640"/>
            <a:ext cx="11078817" cy="1754326"/>
          </a:xfrm>
          <a:prstGeom prst="rect">
            <a:avLst/>
          </a:prstGeom>
        </p:spPr>
        <p:txBody>
          <a:bodyPr wrap="square">
            <a:spAutoFit/>
          </a:bodyPr>
          <a:lstStyle/>
          <a:p>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là</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một</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quân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chủng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trong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quân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đội</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thuộc</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lực</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lượng</a:t>
            </a:r>
            <a:r>
              <a:rPr lang="en-US" sz="3600" dirty="0">
                <a:latin typeface="Times New Roman" panose="02020603050405020304" pitchFamily="18" charset="0"/>
                <a:ea typeface="Calibri" panose="020F0502020204030204" pitchFamily="34" charset="0"/>
              </a:rPr>
              <a:t> vũ </a:t>
            </a:r>
            <a:r>
              <a:rPr lang="en-US" sz="3600" dirty="0" err="1">
                <a:latin typeface="Times New Roman" panose="02020603050405020304" pitchFamily="18" charset="0"/>
                <a:ea typeface="Calibri" panose="020F0502020204030204" pitchFamily="34" charset="0"/>
              </a:rPr>
              <a:t>trang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các</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nước</a:t>
            </a:r>
            <a:r>
              <a:rPr lang="en-US" sz="3600" dirty="0">
                <a:latin typeface="Times New Roman" panose="02020603050405020304" pitchFamily="18" charset="0"/>
                <a:ea typeface="Calibri" panose="020F0502020204030204" pitchFamily="34" charset="0"/>
              </a:rPr>
              <a:t> có </a:t>
            </a:r>
            <a:r>
              <a:rPr lang="en-US" sz="3600" dirty="0" err="1">
                <a:latin typeface="Times New Roman" panose="02020603050405020304" pitchFamily="18" charset="0"/>
                <a:ea typeface="Calibri" panose="020F0502020204030204" pitchFamily="34" charset="0"/>
              </a:rPr>
              <a:t>biển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làm</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nhiệm</a:t>
            </a:r>
            <a:r>
              <a:rPr lang="en-US" sz="3600" dirty="0">
                <a:latin typeface="Times New Roman" panose="02020603050405020304" pitchFamily="18" charset="0"/>
                <a:ea typeface="Calibri" panose="020F0502020204030204" pitchFamily="34" charset="0"/>
              </a:rPr>
              <a:t> vụ </a:t>
            </a:r>
            <a:r>
              <a:rPr lang="en-US" sz="3600" dirty="0" err="1">
                <a:latin typeface="Times New Roman" panose="02020603050405020304" pitchFamily="18" charset="0"/>
                <a:ea typeface="Calibri" panose="020F0502020204030204" pitchFamily="34" charset="0"/>
              </a:rPr>
              <a:t>trên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chiến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trường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biển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đại</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dương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và</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sông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nước</a:t>
            </a:r>
            <a:r>
              <a:rPr lang="en-US" sz="3600" dirty="0">
                <a:latin typeface="Times New Roman" panose="02020603050405020304" pitchFamily="18" charset="0"/>
                <a:ea typeface="Calibri" panose="020F0502020204030204" pitchFamily="34" charset="0"/>
              </a:rPr>
              <a:t>.</a:t>
            </a:r>
            <a:endParaRPr lang="en-US" sz="3600" dirty="0"/>
          </a:p>
        </p:txBody>
      </p:sp>
      <p:pic>
        <p:nvPicPr>
          <p:cNvPr id="6" name="Picture 5"/>
          <p:cNvPicPr>
            <a:picLocks noChangeAspect="1"/>
          </p:cNvPicPr>
          <p:nvPr/>
        </p:nvPicPr>
        <p:blipFill>
          <a:blip r:embed="rId2"/>
          <a:stretch>
            <a:fillRect/>
          </a:stretch>
        </p:blipFill>
        <p:spPr>
          <a:xfrm>
            <a:off x="2782956" y="2295966"/>
            <a:ext cx="6069496" cy="4091582"/>
          </a:xfrm>
          <a:prstGeom prst="rect">
            <a:avLst/>
          </a:prstGeom>
        </p:spPr>
      </p:pic>
    </p:spTree>
    <p:extLst>
      <p:ext uri="{BB962C8B-B14F-4D97-AF65-F5344CB8AC3E}">
        <p14:creationId xmlns:p14="http://schemas.microsoft.com/office/powerpoint/2010/main" val="373688789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35621" y="2611092"/>
            <a:ext cx="5669841" cy="4246908"/>
          </a:xfrm>
          <a:prstGeom prst="rect">
            <a:avLst/>
          </a:prstGeom>
        </p:spPr>
      </p:pic>
      <p:sp>
        <p:nvSpPr>
          <p:cNvPr id="7" name="Rectangle 6"/>
          <p:cNvSpPr/>
          <p:nvPr/>
        </p:nvSpPr>
        <p:spPr>
          <a:xfrm>
            <a:off x="715617" y="463971"/>
            <a:ext cx="11224591" cy="2062103"/>
          </a:xfrm>
          <a:prstGeom prst="rect">
            <a:avLst/>
          </a:prstGeom>
        </p:spPr>
        <p:txBody>
          <a:bodyPr wrap="square">
            <a:spAutoFit/>
          </a:bodyPr>
          <a:lstStyle/>
          <a:p>
            <a:pPr algn="just"/>
            <a:r>
              <a:rPr lang="en-US" sz="3200" dirty="0">
                <a:solidFill>
                  <a:srgbClr val="202124"/>
                </a:solidFill>
                <a:latin typeface="Times New Roman" panose="02020603050405020304" pitchFamily="18" charset="0"/>
                <a:cs typeface="Times New Roman" panose="02020603050405020304" pitchFamily="18" charset="0"/>
              </a:rPr>
              <a:t>                   : </a:t>
            </a:r>
            <a:r>
              <a:rPr lang="en-US" sz="3200" dirty="0" err="1">
                <a:solidFill>
                  <a:srgbClr val="202124"/>
                </a:solidFill>
                <a:latin typeface="Times New Roman" panose="02020603050405020304" pitchFamily="18" charset="0"/>
                <a:cs typeface="Times New Roman" panose="02020603050405020304" pitchFamily="18" charset="0"/>
              </a:rPr>
              <a:t>là</a:t>
            </a:r>
            <a:r>
              <a:rPr lang="en-US" sz="3200" dirty="0">
                <a:solidFill>
                  <a:srgbClr val="202124"/>
                </a:solidFill>
                <a:latin typeface="Times New Roman" panose="02020603050405020304" pitchFamily="18" charset="0"/>
                <a:cs typeface="Times New Roman" panose="02020603050405020304" pitchFamily="18" charset="0"/>
              </a:rPr>
              <a:t> </a:t>
            </a:r>
            <a:r>
              <a:rPr lang="vi-VN" sz="3200" dirty="0">
                <a:solidFill>
                  <a:srgbClr val="202124"/>
                </a:solidFill>
                <a:latin typeface="Times New Roman" panose="02020603050405020304" pitchFamily="18" charset="0"/>
                <a:cs typeface="Times New Roman" panose="02020603050405020304" pitchFamily="18" charset="0"/>
              </a:rPr>
              <a:t>một công việc mà bạn sẽ ở dưới nước trong thời gian dài bằng cách cung cấp không khí từ bề mặt hoặc mang theo một nguồn cung cấp khí nén và mặc đồ bảo hộ dưới nước. Thợ lặn là một nghề vừa thú vị mà cũng vừa nguy hiểm.</a:t>
            </a:r>
            <a:endParaRPr lang="en-US" sz="3200" dirty="0">
              <a:latin typeface="Times New Roman" panose="02020603050405020304" pitchFamily="18" charset="0"/>
              <a:cs typeface="Times New Roman" panose="02020603050405020304" pitchFamily="18" charset="0"/>
            </a:endParaRPr>
          </a:p>
        </p:txBody>
      </p:sp>
      <p:sp>
        <p:nvSpPr>
          <p:cNvPr id="8" name="Rectangle 7"/>
          <p:cNvSpPr/>
          <p:nvPr/>
        </p:nvSpPr>
        <p:spPr>
          <a:xfrm>
            <a:off x="993728" y="463971"/>
            <a:ext cx="1665841" cy="584775"/>
          </a:xfrm>
          <a:prstGeom prst="rect">
            <a:avLst/>
          </a:prstGeom>
        </p:spPr>
        <p:txBody>
          <a:bodyPr wrap="none">
            <a:spAutoFit/>
          </a:bodyPr>
          <a:lstStyle/>
          <a:p>
            <a:r>
              <a:rPr lang="vi-VN" sz="3200" b="1" dirty="0">
                <a:solidFill>
                  <a:srgbClr val="202124"/>
                </a:solidFill>
                <a:latin typeface="Times New Roman" panose="02020603050405020304" pitchFamily="18" charset="0"/>
                <a:cs typeface="Times New Roman" panose="02020603050405020304" pitchFamily="18" charset="0"/>
              </a:rPr>
              <a:t>Thợ lặn </a:t>
            </a:r>
            <a:endParaRPr lang="en-US" sz="3200" dirty="0"/>
          </a:p>
        </p:txBody>
      </p:sp>
    </p:spTree>
    <p:extLst>
      <p:ext uri="{BB962C8B-B14F-4D97-AF65-F5344CB8AC3E}">
        <p14:creationId xmlns:p14="http://schemas.microsoft.com/office/powerpoint/2010/main" val="317712095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63366" y="549462"/>
            <a:ext cx="2078617" cy="584775"/>
          </a:xfrm>
          <a:prstGeom prst="rect">
            <a:avLst/>
          </a:prstGeom>
        </p:spPr>
        <p:txBody>
          <a:bodyPr wrap="square">
            <a:spAutoFit/>
          </a:bodyPr>
          <a:lstStyle/>
          <a:p>
            <a:pPr algn="just"/>
            <a:r>
              <a:rPr lang="vi-VN" sz="3200" b="1" dirty="0">
                <a:solidFill>
                  <a:srgbClr val="202122"/>
                </a:solidFill>
                <a:latin typeface="Times New Roman" panose="02020603050405020304" pitchFamily="18" charset="0"/>
                <a:cs typeface="Times New Roman" panose="02020603050405020304" pitchFamily="18" charset="0"/>
              </a:rPr>
              <a:t>Thủy thủ</a:t>
            </a:r>
            <a:r>
              <a:rPr lang="en-US" sz="3200" b="1" dirty="0">
                <a:solidFill>
                  <a:srgbClr val="202122"/>
                </a:solidFill>
                <a:latin typeface="Times New Roman" panose="02020603050405020304" pitchFamily="18" charset="0"/>
                <a:cs typeface="Times New Roman" panose="02020603050405020304" pitchFamily="18" charset="0"/>
              </a:rPr>
              <a:t>:</a:t>
            </a:r>
            <a:r>
              <a:rPr lang="vi-VN" sz="3200" dirty="0">
                <a:solidFill>
                  <a:srgbClr val="202122"/>
                </a:solidFill>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2453515" y="1413013"/>
            <a:ext cx="7434695" cy="4590222"/>
          </a:xfrm>
          <a:prstGeom prst="rect">
            <a:avLst/>
          </a:prstGeom>
        </p:spPr>
      </p:pic>
      <p:sp>
        <p:nvSpPr>
          <p:cNvPr id="6" name="Rectangle 5"/>
          <p:cNvSpPr/>
          <p:nvPr/>
        </p:nvSpPr>
        <p:spPr>
          <a:xfrm>
            <a:off x="2606027" y="549462"/>
            <a:ext cx="10614992" cy="584775"/>
          </a:xfrm>
          <a:prstGeom prst="rect">
            <a:avLst/>
          </a:prstGeom>
        </p:spPr>
        <p:txBody>
          <a:bodyPr wrap="square">
            <a:spAutoFit/>
          </a:bodyPr>
          <a:lstStyle/>
          <a:p>
            <a:pPr algn="just"/>
            <a:r>
              <a:rPr lang="vi-VN" sz="3200" dirty="0">
                <a:solidFill>
                  <a:srgbClr val="202122"/>
                </a:solidFill>
                <a:latin typeface="Times New Roman" panose="02020603050405020304" pitchFamily="18" charset="0"/>
                <a:cs typeface="Times New Roman" panose="02020603050405020304" pitchFamily="18" charset="0"/>
              </a:rPr>
              <a:t>là người </a:t>
            </a:r>
            <a:r>
              <a:rPr lang="en-US" sz="3200" dirty="0" err="1">
                <a:solidFill>
                  <a:srgbClr val="202122"/>
                </a:solidFill>
                <a:latin typeface="Times New Roman" panose="02020603050405020304" pitchFamily="18" charset="0"/>
                <a:cs typeface="Times New Roman" panose="02020603050405020304" pitchFamily="18" charset="0"/>
              </a:rPr>
              <a:t>chuyên</a:t>
            </a:r>
            <a:r>
              <a:rPr lang="en-US" sz="3200" dirty="0">
                <a:solidFill>
                  <a:srgbClr val="202122"/>
                </a:solidFill>
                <a:latin typeface="Times New Roman" panose="02020603050405020304" pitchFamily="18" charset="0"/>
                <a:cs typeface="Times New Roman" panose="02020603050405020304" pitchFamily="18" charset="0"/>
              </a:rPr>
              <a:t> </a:t>
            </a:r>
            <a:r>
              <a:rPr lang="vi-VN" sz="3200" dirty="0">
                <a:solidFill>
                  <a:srgbClr val="202122"/>
                </a:solidFill>
                <a:latin typeface="Times New Roman" panose="02020603050405020304" pitchFamily="18" charset="0"/>
                <a:cs typeface="Times New Roman" panose="02020603050405020304" pitchFamily="18" charset="0"/>
              </a:rPr>
              <a:t>làm việc trên tàu thủy</a:t>
            </a:r>
            <a:r>
              <a:rPr lang="en-US" sz="3200" dirty="0">
                <a:solidFill>
                  <a:srgbClr val="202122"/>
                </a:solidFill>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378192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4885" y="1304836"/>
            <a:ext cx="10614992" cy="1077218"/>
          </a:xfrm>
          <a:prstGeom prst="rect">
            <a:avLst/>
          </a:prstGeom>
        </p:spPr>
        <p:txBody>
          <a:bodyPr wrap="square">
            <a:spAutoFit/>
          </a:bodyPr>
          <a:lstStyle/>
          <a:p>
            <a:pPr algn="just"/>
            <a:r>
              <a:rPr lang="en-US" sz="3200" dirty="0" err="1">
                <a:highlight>
                  <a:srgbClr val="FFFF00"/>
                </a:highlight>
                <a:latin typeface="Times New Roman" panose="02020603050405020304" pitchFamily="18" charset="0"/>
                <a:cs typeface="Times New Roman" panose="02020603050405020304" pitchFamily="18" charset="0"/>
              </a:rPr>
              <a:t>Ngư</a:t>
            </a:r>
            <a:r>
              <a:rPr lang="en-US" sz="3200" dirty="0">
                <a:highlight>
                  <a:srgbClr val="FFFF00"/>
                </a:highlight>
                <a:latin typeface="Times New Roman" panose="02020603050405020304" pitchFamily="18" charset="0"/>
                <a:cs typeface="Times New Roman" panose="02020603050405020304" pitchFamily="18" charset="0"/>
              </a:rPr>
              <a:t> </a:t>
            </a:r>
            <a:r>
              <a:rPr lang="en-US" sz="3200" dirty="0" err="1">
                <a:highlight>
                  <a:srgbClr val="FFFF00"/>
                </a:highlight>
                <a:latin typeface="Times New Roman" panose="02020603050405020304" pitchFamily="18" charset="0"/>
                <a:cs typeface="Times New Roman" panose="02020603050405020304" pitchFamily="18" charset="0"/>
              </a:rPr>
              <a:t>dân</a:t>
            </a:r>
            <a:r>
              <a:rPr lang="en-US" sz="3200" dirty="0">
                <a:highlight>
                  <a:srgbClr val="FFFF00"/>
                </a:highlight>
                <a:latin typeface="Times New Roman" panose="02020603050405020304" pitchFamily="18" charset="0"/>
                <a:cs typeface="Times New Roman" panose="02020603050405020304" pitchFamily="18" charset="0"/>
              </a:rPr>
              <a:t>, </a:t>
            </a:r>
            <a:r>
              <a:rPr lang="en-US" sz="3200" dirty="0" err="1">
                <a:highlight>
                  <a:srgbClr val="FFFF00"/>
                </a:highlight>
                <a:latin typeface="Times New Roman" panose="02020603050405020304" pitchFamily="18" charset="0"/>
                <a:cs typeface="Times New Roman" panose="02020603050405020304" pitchFamily="18" charset="0"/>
              </a:rPr>
              <a:t>bộ</a:t>
            </a:r>
            <a:r>
              <a:rPr lang="en-US" sz="3200" dirty="0">
                <a:highlight>
                  <a:srgbClr val="FFFF00"/>
                </a:highlight>
                <a:latin typeface="Times New Roman" panose="02020603050405020304" pitchFamily="18" charset="0"/>
                <a:cs typeface="Times New Roman" panose="02020603050405020304" pitchFamily="18" charset="0"/>
              </a:rPr>
              <a:t> </a:t>
            </a:r>
            <a:r>
              <a:rPr lang="en-US" sz="3200" dirty="0" err="1">
                <a:highlight>
                  <a:srgbClr val="FFFF00"/>
                </a:highlight>
                <a:latin typeface="Times New Roman" panose="02020603050405020304" pitchFamily="18" charset="0"/>
                <a:cs typeface="Times New Roman" panose="02020603050405020304" pitchFamily="18" charset="0"/>
              </a:rPr>
              <a:t>đội</a:t>
            </a:r>
            <a:r>
              <a:rPr lang="en-US" sz="3200" dirty="0">
                <a:highlight>
                  <a:srgbClr val="FFFF00"/>
                </a:highlight>
                <a:latin typeface="Times New Roman" panose="02020603050405020304" pitchFamily="18" charset="0"/>
                <a:cs typeface="Times New Roman" panose="02020603050405020304" pitchFamily="18" charset="0"/>
              </a:rPr>
              <a:t> </a:t>
            </a:r>
            <a:r>
              <a:rPr lang="en-US" sz="3200" dirty="0" err="1">
                <a:highlight>
                  <a:srgbClr val="FFFF00"/>
                </a:highlight>
                <a:latin typeface="Times New Roman" panose="02020603050405020304" pitchFamily="18" charset="0"/>
                <a:cs typeface="Times New Roman" panose="02020603050405020304" pitchFamily="18" charset="0"/>
              </a:rPr>
              <a:t>hải</a:t>
            </a:r>
            <a:r>
              <a:rPr lang="en-US" sz="3200" dirty="0">
                <a:highlight>
                  <a:srgbClr val="FFFF00"/>
                </a:highlight>
                <a:latin typeface="Times New Roman" panose="02020603050405020304" pitchFamily="18" charset="0"/>
                <a:cs typeface="Times New Roman" panose="02020603050405020304" pitchFamily="18" charset="0"/>
              </a:rPr>
              <a:t> </a:t>
            </a:r>
            <a:r>
              <a:rPr lang="en-US" sz="3200" dirty="0" err="1">
                <a:highlight>
                  <a:srgbClr val="FFFF00"/>
                </a:highlight>
                <a:latin typeface="Times New Roman" panose="02020603050405020304" pitchFamily="18" charset="0"/>
                <a:cs typeface="Times New Roman" panose="02020603050405020304" pitchFamily="18" charset="0"/>
              </a:rPr>
              <a:t>quân</a:t>
            </a:r>
            <a:r>
              <a:rPr lang="en-US" sz="3200" dirty="0">
                <a:highlight>
                  <a:srgbClr val="FFFF00"/>
                </a:highlight>
                <a:latin typeface="Times New Roman" panose="02020603050405020304" pitchFamily="18" charset="0"/>
                <a:cs typeface="Times New Roman" panose="02020603050405020304" pitchFamily="18" charset="0"/>
              </a:rPr>
              <a:t>, </a:t>
            </a:r>
            <a:r>
              <a:rPr lang="en-US" sz="3200" dirty="0" err="1">
                <a:highlight>
                  <a:srgbClr val="FFFF00"/>
                </a:highlight>
                <a:latin typeface="Times New Roman" panose="02020603050405020304" pitchFamily="18" charset="0"/>
                <a:cs typeface="Times New Roman" panose="02020603050405020304" pitchFamily="18" charset="0"/>
              </a:rPr>
              <a:t>thợ</a:t>
            </a:r>
            <a:r>
              <a:rPr lang="en-US" sz="3200" dirty="0">
                <a:highlight>
                  <a:srgbClr val="FFFF00"/>
                </a:highlight>
                <a:latin typeface="Times New Roman" panose="02020603050405020304" pitchFamily="18" charset="0"/>
                <a:cs typeface="Times New Roman" panose="02020603050405020304" pitchFamily="18" charset="0"/>
              </a:rPr>
              <a:t> </a:t>
            </a:r>
            <a:r>
              <a:rPr lang="en-US" sz="3200" dirty="0" err="1">
                <a:highlight>
                  <a:srgbClr val="FFFF00"/>
                </a:highlight>
                <a:latin typeface="Times New Roman" panose="02020603050405020304" pitchFamily="18" charset="0"/>
                <a:cs typeface="Times New Roman" panose="02020603050405020304" pitchFamily="18" charset="0"/>
              </a:rPr>
              <a:t>lặn</a:t>
            </a:r>
            <a:r>
              <a:rPr lang="en-US" sz="3200" dirty="0">
                <a:highlight>
                  <a:srgbClr val="FFFF00"/>
                </a:highlight>
                <a:latin typeface="Times New Roman" panose="02020603050405020304" pitchFamily="18" charset="0"/>
                <a:cs typeface="Times New Roman" panose="02020603050405020304" pitchFamily="18" charset="0"/>
              </a:rPr>
              <a:t>, </a:t>
            </a:r>
            <a:r>
              <a:rPr lang="en-US" sz="3200" dirty="0" err="1">
                <a:highlight>
                  <a:srgbClr val="FFFF00"/>
                </a:highlight>
                <a:latin typeface="Times New Roman" panose="02020603050405020304" pitchFamily="18" charset="0"/>
                <a:cs typeface="Times New Roman" panose="02020603050405020304" pitchFamily="18" charset="0"/>
              </a:rPr>
              <a:t>thủy</a:t>
            </a:r>
            <a:r>
              <a:rPr lang="en-US" sz="3200" dirty="0">
                <a:highlight>
                  <a:srgbClr val="FFFF00"/>
                </a:highlight>
                <a:latin typeface="Times New Roman" panose="02020603050405020304" pitchFamily="18" charset="0"/>
                <a:cs typeface="Times New Roman" panose="02020603050405020304" pitchFamily="18" charset="0"/>
              </a:rPr>
              <a:t> </a:t>
            </a:r>
            <a:r>
              <a:rPr lang="en-US" sz="3200" dirty="0" err="1">
                <a:highlight>
                  <a:srgbClr val="FFFF00"/>
                </a:highlight>
                <a:latin typeface="Times New Roman" panose="02020603050405020304" pitchFamily="18" charset="0"/>
                <a:cs typeface="Times New Roman" panose="02020603050405020304" pitchFamily="18" charset="0"/>
              </a:rPr>
              <a:t>thủ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nghiệp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biển</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1729252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C73A34-5A4F-46A7-B720-807FB4D76F7F}"/>
              </a:ext>
            </a:extLst>
          </p:cNvPr>
          <p:cNvSpPr txBox="1"/>
          <p:nvPr/>
        </p:nvSpPr>
        <p:spPr>
          <a:xfrm>
            <a:off x="202642" y="584728"/>
            <a:ext cx="12194152" cy="646331"/>
          </a:xfrm>
          <a:prstGeom prst="rect">
            <a:avLst/>
          </a:prstGeom>
          <a:noFill/>
          <a:ln w="34925">
            <a:noFill/>
          </a:ln>
        </p:spPr>
        <p:txBody>
          <a:bodyPr wrap="square" rtlCol="0">
            <a:spAutoFit/>
          </a:bodyPr>
          <a:lstStyle/>
          <a:p>
            <a:r>
              <a:rPr lang="en-US" sz="3600" b="1" dirty="0">
                <a:latin typeface="Times New Roman" panose="02020603050405020304" pitchFamily="18" charset="0"/>
                <a:cs typeface="Times New Roman" panose="02020603050405020304" pitchFamily="18" charset="0"/>
              </a:rPr>
              <a:t> 2. </a:t>
            </a:r>
            <a:r>
              <a:rPr lang="en-US" sz="3600" b="1" dirty="0" err="1">
                <a:latin typeface="Times New Roman" panose="02020603050405020304" pitchFamily="18" charset="0"/>
                <a:cs typeface="Times New Roman" panose="02020603050405020304" pitchFamily="18" charset="0"/>
              </a:rPr>
              <a:t>Kết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hợp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từ</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ngữ</a:t>
            </a:r>
            <a:r>
              <a:rPr lang="en-US" sz="3600" b="1" dirty="0">
                <a:latin typeface="Times New Roman" panose="02020603050405020304" pitchFamily="18" charset="0"/>
                <a:cs typeface="Times New Roman" panose="02020603050405020304" pitchFamily="18" charset="0"/>
              </a:rPr>
              <a:t> ở </a:t>
            </a:r>
            <a:r>
              <a:rPr lang="en-US" sz="3600" b="1" dirty="0" err="1">
                <a:latin typeface="Times New Roman" panose="02020603050405020304" pitchFamily="18" charset="0"/>
                <a:cs typeface="Times New Roman" panose="02020603050405020304" pitchFamily="18" charset="0"/>
              </a:rPr>
              <a:t>cột</a:t>
            </a:r>
            <a:r>
              <a:rPr lang="en-US" sz="3600" b="1" dirty="0">
                <a:latin typeface="Times New Roman" panose="02020603050405020304" pitchFamily="18" charset="0"/>
                <a:cs typeface="Times New Roman" panose="02020603050405020304" pitchFamily="18" charset="0"/>
              </a:rPr>
              <a:t> A </a:t>
            </a:r>
            <a:r>
              <a:rPr lang="en-US" sz="3600" b="1" dirty="0" err="1">
                <a:latin typeface="Times New Roman" panose="02020603050405020304" pitchFamily="18" charset="0"/>
                <a:cs typeface="Times New Roman" panose="02020603050405020304" pitchFamily="18" charset="0"/>
              </a:rPr>
              <a:t>với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từ</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ngữ</a:t>
            </a:r>
            <a:r>
              <a:rPr lang="en-US" sz="3600" b="1" dirty="0">
                <a:latin typeface="Times New Roman" panose="02020603050405020304" pitchFamily="18" charset="0"/>
                <a:cs typeface="Times New Roman" panose="02020603050405020304" pitchFamily="18" charset="0"/>
              </a:rPr>
              <a:t> ở </a:t>
            </a:r>
            <a:r>
              <a:rPr lang="en-US" sz="3600" b="1" dirty="0" err="1">
                <a:latin typeface="Times New Roman" panose="02020603050405020304" pitchFamily="18" charset="0"/>
                <a:cs typeface="Times New Roman" panose="02020603050405020304" pitchFamily="18" charset="0"/>
              </a:rPr>
              <a:t>cột</a:t>
            </a:r>
            <a:r>
              <a:rPr lang="en-US" sz="3600" b="1" dirty="0">
                <a:latin typeface="Times New Roman" panose="02020603050405020304" pitchFamily="18" charset="0"/>
                <a:cs typeface="Times New Roman" panose="02020603050405020304" pitchFamily="18" charset="0"/>
              </a:rPr>
              <a:t> B </a:t>
            </a:r>
            <a:r>
              <a:rPr lang="en-US" sz="3600" b="1" dirty="0" err="1">
                <a:latin typeface="Times New Roman" panose="02020603050405020304" pitchFamily="18" charset="0"/>
                <a:cs typeface="Times New Roman" panose="02020603050405020304" pitchFamily="18" charset="0"/>
              </a:rPr>
              <a:t>để</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tạo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a:t>
            </a:r>
            <a:endParaRPr lang="vi-VN" sz="3600" b="1" dirty="0">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BBE011E9-916D-42CE-801F-80190316A496}"/>
              </a:ext>
            </a:extLst>
          </p:cNvPr>
          <p:cNvSpPr/>
          <p:nvPr/>
        </p:nvSpPr>
        <p:spPr>
          <a:xfrm>
            <a:off x="631596" y="2733473"/>
            <a:ext cx="5653294" cy="641023"/>
          </a:xfrm>
          <a:prstGeom prst="roundRect">
            <a:avLst/>
          </a:prstGeom>
          <a:solidFill>
            <a:srgbClr val="99FF33">
              <a:alpha val="6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Những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người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dân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chài</a:t>
            </a:r>
            <a:r>
              <a:rPr lang="en-US" sz="3200" b="1" dirty="0">
                <a:solidFill>
                  <a:schemeClr val="tx1"/>
                </a:solidFill>
                <a:latin typeface="Times New Roman" panose="02020603050405020304" pitchFamily="18" charset="0"/>
                <a:cs typeface="Times New Roman" panose="02020603050405020304" pitchFamily="18" charset="0"/>
              </a:rPr>
              <a:t> ra </a:t>
            </a:r>
            <a:r>
              <a:rPr lang="en-US" sz="3200" b="1" dirty="0" err="1">
                <a:solidFill>
                  <a:schemeClr val="tx1"/>
                </a:solidFill>
                <a:latin typeface="Times New Roman" panose="02020603050405020304" pitchFamily="18" charset="0"/>
                <a:cs typeface="Times New Roman" panose="02020603050405020304" pitchFamily="18" charset="0"/>
              </a:rPr>
              <a:t>khơi</a:t>
            </a:r>
            <a:endParaRPr lang="vi-VN" sz="3200" b="1" dirty="0">
              <a:solidFill>
                <a:schemeClr val="tx1"/>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3EE50C7F-F8A7-48B3-ADE9-471AF5ACB84A}"/>
              </a:ext>
            </a:extLst>
          </p:cNvPr>
          <p:cNvSpPr/>
          <p:nvPr/>
        </p:nvSpPr>
        <p:spPr>
          <a:xfrm>
            <a:off x="3120323" y="1686126"/>
            <a:ext cx="616234" cy="641023"/>
          </a:xfrm>
          <a:prstGeom prst="ellipse">
            <a:avLst/>
          </a:prstGeom>
          <a:solidFill>
            <a:schemeClr val="accent2">
              <a:lumMod val="20000"/>
              <a:lumOff val="80000"/>
            </a:schemeClr>
          </a:solidFill>
          <a:ln w="2540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A</a:t>
            </a:r>
            <a:endParaRPr lang="vi-VN" sz="3200" b="1" dirty="0">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A65D3F4F-B654-435C-9221-98B8EF25D7B3}"/>
              </a:ext>
            </a:extLst>
          </p:cNvPr>
          <p:cNvSpPr/>
          <p:nvPr/>
        </p:nvSpPr>
        <p:spPr>
          <a:xfrm>
            <a:off x="631596" y="3780820"/>
            <a:ext cx="5653294" cy="641023"/>
          </a:xfrm>
          <a:prstGeom prst="roundRect">
            <a:avLst/>
          </a:prstGeom>
          <a:solidFill>
            <a:srgbClr val="99FF33">
              <a:alpha val="6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1"/>
                </a:solidFill>
                <a:latin typeface="Times New Roman" panose="02020603050405020304" pitchFamily="18" charset="0"/>
                <a:cs typeface="Times New Roman" panose="02020603050405020304" pitchFamily="18" charset="0"/>
              </a:rPr>
              <a:t>Các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chú</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hải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quân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tuần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tra</a:t>
            </a:r>
            <a:endParaRPr lang="vi-VN" sz="3200" b="1" dirty="0">
              <a:solidFill>
                <a:schemeClr val="tx1"/>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B758C697-E046-4D39-911D-28A3B8B2789D}"/>
              </a:ext>
            </a:extLst>
          </p:cNvPr>
          <p:cNvSpPr/>
          <p:nvPr/>
        </p:nvSpPr>
        <p:spPr>
          <a:xfrm>
            <a:off x="631596" y="4870315"/>
            <a:ext cx="5653294" cy="641023"/>
          </a:xfrm>
          <a:prstGeom prst="roundRect">
            <a:avLst/>
          </a:prstGeom>
          <a:solidFill>
            <a:srgbClr val="99FF33">
              <a:alpha val="6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1"/>
                </a:solidFill>
                <a:latin typeface="Times New Roman" panose="02020603050405020304" pitchFamily="18" charset="0"/>
                <a:cs typeface="Times New Roman" panose="02020603050405020304" pitchFamily="18" charset="0"/>
              </a:rPr>
              <a:t>Người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dân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biển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làm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lồng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bè</a:t>
            </a:r>
            <a:endParaRPr lang="vi-VN" sz="3200" b="1" dirty="0">
              <a:solidFill>
                <a:schemeClr val="tx1"/>
              </a:solidFill>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FE59213B-DC1B-4DB9-AECD-42E986819CA7}"/>
              </a:ext>
            </a:extLst>
          </p:cNvPr>
          <p:cNvSpPr/>
          <p:nvPr/>
        </p:nvSpPr>
        <p:spPr>
          <a:xfrm>
            <a:off x="7408531" y="2733472"/>
            <a:ext cx="4200735" cy="641023"/>
          </a:xfrm>
          <a:prstGeom prst="roundRect">
            <a:avLst/>
          </a:prstGeom>
          <a:solidFill>
            <a:schemeClr val="accent4">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1"/>
                </a:solidFill>
                <a:latin typeface="Times New Roman" panose="02020603050405020304" pitchFamily="18" charset="0"/>
                <a:cs typeface="Times New Roman" panose="02020603050405020304" pitchFamily="18" charset="0"/>
              </a:rPr>
              <a:t>để</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nuôi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tôm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cá</a:t>
            </a:r>
            <a:r>
              <a:rPr lang="en-US" sz="3200" b="1" dirty="0">
                <a:solidFill>
                  <a:schemeClr val="tx1"/>
                </a:solidFill>
                <a:latin typeface="Times New Roman" panose="02020603050405020304" pitchFamily="18" charset="0"/>
                <a:cs typeface="Times New Roman" panose="02020603050405020304" pitchFamily="18" charset="0"/>
              </a:rPr>
              <a:t>.</a:t>
            </a:r>
            <a:endParaRPr lang="vi-VN" sz="3200" b="1" dirty="0">
              <a:solidFill>
                <a:schemeClr val="tx1"/>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914FD28A-5363-4C84-81C2-53F8FC5E6D23}"/>
              </a:ext>
            </a:extLst>
          </p:cNvPr>
          <p:cNvSpPr/>
          <p:nvPr/>
        </p:nvSpPr>
        <p:spPr>
          <a:xfrm>
            <a:off x="7408531" y="3780820"/>
            <a:ext cx="4200735" cy="641023"/>
          </a:xfrm>
          <a:prstGeom prst="roundRect">
            <a:avLst/>
          </a:prstGeom>
          <a:solidFill>
            <a:schemeClr val="accent4">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1"/>
                </a:solidFill>
                <a:latin typeface="Times New Roman" panose="02020603050405020304" pitchFamily="18" charset="0"/>
                <a:cs typeface="Times New Roman" panose="02020603050405020304" pitchFamily="18" charset="0"/>
              </a:rPr>
              <a:t>để</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đánh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cá</a:t>
            </a:r>
            <a:r>
              <a:rPr lang="en-US" sz="3200" b="1" dirty="0">
                <a:solidFill>
                  <a:schemeClr val="tx1"/>
                </a:solidFill>
                <a:latin typeface="Times New Roman" panose="02020603050405020304" pitchFamily="18" charset="0"/>
                <a:cs typeface="Times New Roman" panose="02020603050405020304" pitchFamily="18" charset="0"/>
              </a:rPr>
              <a:t>.</a:t>
            </a:r>
            <a:endParaRPr lang="vi-VN" sz="3200" b="1" dirty="0">
              <a:solidFill>
                <a:schemeClr val="tx1"/>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A2335A70-98EB-44E5-B55C-568C4931DF3C}"/>
              </a:ext>
            </a:extLst>
          </p:cNvPr>
          <p:cNvSpPr/>
          <p:nvPr/>
        </p:nvSpPr>
        <p:spPr>
          <a:xfrm>
            <a:off x="7408531" y="4870315"/>
            <a:ext cx="4200735" cy="641023"/>
          </a:xfrm>
          <a:prstGeom prst="roundRect">
            <a:avLst/>
          </a:prstGeom>
          <a:solidFill>
            <a:schemeClr val="accent4">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1"/>
                </a:solidFill>
                <a:latin typeface="Times New Roman" panose="02020603050405020304" pitchFamily="18" charset="0"/>
                <a:cs typeface="Times New Roman" panose="02020603050405020304" pitchFamily="18" charset="0"/>
              </a:rPr>
              <a:t>để</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canh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giữ</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biển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đảo</a:t>
            </a:r>
            <a:endParaRPr lang="vi-VN" sz="3200" b="1" dirty="0">
              <a:solidFill>
                <a:schemeClr val="tx1"/>
              </a:solidFill>
              <a:latin typeface="Times New Roman" panose="02020603050405020304" pitchFamily="18" charset="0"/>
              <a:cs typeface="Times New Roman" panose="02020603050405020304" pitchFamily="18" charset="0"/>
            </a:endParaRPr>
          </a:p>
        </p:txBody>
      </p:sp>
      <p:sp>
        <p:nvSpPr>
          <p:cNvPr id="21" name="Oval 20">
            <a:extLst>
              <a:ext uri="{FF2B5EF4-FFF2-40B4-BE49-F238E27FC236}">
                <a16:creationId xmlns:a16="http://schemas.microsoft.com/office/drawing/2014/main" id="{5880220D-BF3D-4780-A9A7-7FEC257A97EF}"/>
              </a:ext>
            </a:extLst>
          </p:cNvPr>
          <p:cNvSpPr/>
          <p:nvPr/>
        </p:nvSpPr>
        <p:spPr>
          <a:xfrm>
            <a:off x="9140899" y="1686126"/>
            <a:ext cx="616234" cy="641023"/>
          </a:xfrm>
          <a:prstGeom prst="ellipse">
            <a:avLst/>
          </a:prstGeom>
          <a:solidFill>
            <a:schemeClr val="accent2">
              <a:lumMod val="20000"/>
              <a:lumOff val="80000"/>
            </a:schemeClr>
          </a:solidFill>
          <a:ln w="2540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B</a:t>
            </a:r>
            <a:endParaRPr lang="vi-VN" sz="3200" b="1" dirty="0">
              <a:solidFill>
                <a:schemeClr val="tx1"/>
              </a:solidFill>
              <a:latin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3B500420-28ED-45B7-8875-69417E2CA5C0}"/>
              </a:ext>
            </a:extLst>
          </p:cNvPr>
          <p:cNvCxnSpPr>
            <a:stCxn id="2" idx="3"/>
            <a:endCxn id="18" idx="1"/>
          </p:cNvCxnSpPr>
          <p:nvPr/>
        </p:nvCxnSpPr>
        <p:spPr>
          <a:xfrm>
            <a:off x="6284890" y="3053985"/>
            <a:ext cx="1123641" cy="1047347"/>
          </a:xfrm>
          <a:prstGeom prst="line">
            <a:avLst/>
          </a:prstGeom>
          <a:ln w="444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26AA8C7-6D26-49D0-BB10-6792CC249D9C}"/>
              </a:ext>
            </a:extLst>
          </p:cNvPr>
          <p:cNvCxnSpPr>
            <a:cxnSpLocks/>
            <a:stCxn id="15" idx="3"/>
            <a:endCxn id="17" idx="1"/>
          </p:cNvCxnSpPr>
          <p:nvPr/>
        </p:nvCxnSpPr>
        <p:spPr>
          <a:xfrm flipV="1">
            <a:off x="6284890" y="3053984"/>
            <a:ext cx="1123641" cy="2136843"/>
          </a:xfrm>
          <a:prstGeom prst="line">
            <a:avLst/>
          </a:prstGeom>
          <a:ln w="444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93B9412-46D6-4E58-B3ED-48A696EF97E4}"/>
              </a:ext>
            </a:extLst>
          </p:cNvPr>
          <p:cNvCxnSpPr/>
          <p:nvPr/>
        </p:nvCxnSpPr>
        <p:spPr>
          <a:xfrm>
            <a:off x="6096000" y="4140403"/>
            <a:ext cx="1312532" cy="1047347"/>
          </a:xfrm>
          <a:prstGeom prst="line">
            <a:avLst/>
          </a:prstGeom>
          <a:ln w="444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271B4BA-D196-41C3-9373-57065073E5B6}"/>
              </a:ext>
            </a:extLst>
          </p:cNvPr>
          <p:cNvCxnSpPr>
            <a:cxnSpLocks/>
          </p:cNvCxnSpPr>
          <p:nvPr/>
        </p:nvCxnSpPr>
        <p:spPr>
          <a:xfrm>
            <a:off x="917476" y="1231059"/>
            <a:ext cx="14522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271B4BA-D196-41C3-9373-57065073E5B6}"/>
              </a:ext>
            </a:extLst>
          </p:cNvPr>
          <p:cNvCxnSpPr>
            <a:cxnSpLocks/>
          </p:cNvCxnSpPr>
          <p:nvPr/>
        </p:nvCxnSpPr>
        <p:spPr>
          <a:xfrm>
            <a:off x="4019138" y="1231059"/>
            <a:ext cx="14522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271B4BA-D196-41C3-9373-57065073E5B6}"/>
              </a:ext>
            </a:extLst>
          </p:cNvPr>
          <p:cNvCxnSpPr>
            <a:cxnSpLocks/>
          </p:cNvCxnSpPr>
          <p:nvPr/>
        </p:nvCxnSpPr>
        <p:spPr>
          <a:xfrm>
            <a:off x="7688662" y="1210721"/>
            <a:ext cx="14522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271B4BA-D196-41C3-9373-57065073E5B6}"/>
              </a:ext>
            </a:extLst>
          </p:cNvPr>
          <p:cNvCxnSpPr>
            <a:cxnSpLocks/>
          </p:cNvCxnSpPr>
          <p:nvPr/>
        </p:nvCxnSpPr>
        <p:spPr>
          <a:xfrm>
            <a:off x="9595690" y="1231059"/>
            <a:ext cx="14522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47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up)">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564</Words>
  <Application>Microsoft Office PowerPoint</Application>
  <PresentationFormat>Widescreen</PresentationFormat>
  <Paragraphs>48</Paragraphs>
  <Slides>16</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等线</vt:lpstr>
      <vt:lpstr>宋体</vt:lpstr>
      <vt:lpstr>Arial</vt:lpstr>
      <vt:lpstr>Arial-Rounded</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cp:revision>
  <dcterms:created xsi:type="dcterms:W3CDTF">2025-04-16T15:19:34Z</dcterms:created>
  <dcterms:modified xsi:type="dcterms:W3CDTF">2025-04-17T08:03:31Z</dcterms:modified>
</cp:coreProperties>
</file>