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118B5-7A1D-7BA7-C9B4-B94C05A9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C472B-41EC-41E7-3367-9049B40979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24440-AD45-B07C-9166-8999BF539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27F1C-3A89-B300-D4BF-FA49CE1E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4FC1B-93AD-E140-EB5B-A73142774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9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47B65-E457-1EC0-9111-9A2736028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FEC43-5E7C-B4D1-7200-5C3D96E43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F5CC2-C443-B4AF-6AB2-46449EF76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70247-BCF7-E06D-0271-AE22E00D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EBAE6-EC77-366D-0852-776A05296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598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6B3982-9B0F-D3D4-BC7E-9F4A087306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3FD142-9182-55B5-3B9D-160E99975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0730D-3B11-59C5-5EE1-022A7FDBE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63B44-22DA-EA14-6BAD-9BF62AD1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7043B-16D4-184F-B84E-B51945D24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2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B68A5-AA7B-59DF-B075-F5D18E576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74BD6-244D-9ECC-F1C2-116034CAB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9A316-1EB6-C382-2AE7-0EB315784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ECB9B-9DD1-06C3-2D7A-7572F102D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4C8A6-41B6-2BC1-6F1A-324356DE9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0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CC72-20F7-0491-B811-7D0331748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AEE15-947C-955E-7A4E-321ABC4E8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BBEF4-39E8-75F2-07DD-CF27215D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2AC8A-44AB-9897-4FC3-43FEA18F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C66CF-9864-CCBB-39F3-446A97B42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98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96B8D-555B-8D25-80CF-DE7D8A164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50B70-CF72-3B01-9C63-F85E04B1B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DDA341-7831-A562-FA55-A47CBE70A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C32010-E287-F48D-3C02-107CB4D1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58B2E0-1EA5-C933-0BFF-C99EABDE3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E9169-C552-649A-C3B2-2FDBD91B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3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B9D9C-1E24-B8D1-F7DA-911DB0BE6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E884E-9EA2-853F-8E72-F907C1959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F2ECC-AA78-3F50-18B0-AFB01BA02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6C7938-42D8-3F95-3030-EDB729FA6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180760-7AAE-5F37-3C55-04C71A5C7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0876F5-708C-2B7C-08DB-9A09DC3D2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3AEB3A-10D8-0361-B66A-72A15CDAF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78EB72-EFC7-BDE8-351D-78B51EAEB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06F17-FEB5-9FB7-689F-05421A48A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591062-E268-7C05-F0D2-02418475D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B40964-8311-ECF4-7709-66C961D85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CF8B3C-21A2-66CC-1131-4DCCFDF94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2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56155E-4456-E5E3-616A-B2E19A90F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137951-F35A-D391-5786-61319C169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54495-57A5-52EA-80A8-5A4376D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9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B0951-CDE2-C50F-CA5E-0CD299670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EEEAC-9516-286D-2F5E-8FC2A8F22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2996AD-C821-812E-47A3-8C0ED5FBF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2409B-3555-0626-6815-AAE4B2D1D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7D9F34-70C7-5A91-B4D5-8C1D8EB92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388BD-60D4-33BF-F7C6-9F457809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4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88472-F14C-BD17-3A9B-1ABFF9D42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25597D-BC28-1517-22E2-C95B4C5D20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96308E-5A54-01B2-7C98-872F4299C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28135-C3E7-ADDF-4E50-FC40D423B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5D3EB-FF75-826A-F2E5-D8CC8C3D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32B16-2267-C5A0-B081-89A0E9DF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9E1792-A323-6CD6-6732-50F19B46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C0049-4A7F-B104-3D19-DAF39504F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80325-B790-7A40-0870-70D618BB9F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846AF-3F6B-4321-9F5E-9D0DD80A621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67782-304E-345F-7CE2-731184213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1C826-0BA9-190E-1EAF-8FFF8017E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85FF4-67E2-4502-B78B-D847E8B63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4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62A652-500F-CE8B-EC5B-673EC3C65C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8326" t="39959" r="45958" b="45626"/>
          <a:stretch/>
        </p:blipFill>
        <p:spPr bwMode="auto">
          <a:xfrm>
            <a:off x="787789" y="2059139"/>
            <a:ext cx="4566203" cy="25114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3750698" y="87847"/>
            <a:ext cx="4733988" cy="766406"/>
            <a:chOff x="4539228" y="172432"/>
            <a:chExt cx="6213360" cy="1023173"/>
          </a:xfrm>
        </p:grpSpPr>
        <p:grpSp>
          <p:nvGrpSpPr>
            <p:cNvPr id="6" name="Group 5"/>
            <p:cNvGrpSpPr/>
            <p:nvPr/>
          </p:nvGrpSpPr>
          <p:grpSpPr>
            <a:xfrm>
              <a:off x="4539228" y="172432"/>
              <a:ext cx="6213360" cy="1023173"/>
              <a:chOff x="4539228" y="172432"/>
              <a:chExt cx="6213360" cy="1023173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4539228" y="172432"/>
                <a:ext cx="6213360" cy="6157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397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397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397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397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397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397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397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397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022642" y="641502"/>
                <a:ext cx="1254286" cy="554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97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7" name="Straight Connector 6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itle 5">
            <a:extLst>
              <a:ext uri="{FF2B5EF4-FFF2-40B4-BE49-F238E27FC236}">
                <a16:creationId xmlns:a16="http://schemas.microsoft.com/office/drawing/2014/main" id="{4456EA9F-6CEC-0F6A-ECCD-901BC74614D7}"/>
              </a:ext>
            </a:extLst>
          </p:cNvPr>
          <p:cNvSpPr txBox="1">
            <a:spLocks/>
          </p:cNvSpPr>
          <p:nvPr/>
        </p:nvSpPr>
        <p:spPr>
          <a:xfrm>
            <a:off x="2212166" y="757299"/>
            <a:ext cx="7762545" cy="639240"/>
          </a:xfrm>
          <a:prstGeom prst="rect">
            <a:avLst/>
          </a:prstGeom>
        </p:spPr>
        <p:txBody>
          <a:bodyPr vert="horz" lIns="68490" tIns="34245" rIns="68490" bIns="34245" rtlCol="0" anchor="ctr">
            <a:normAutofit/>
          </a:bodyPr>
          <a:lstStyle>
            <a:lvl1pPr algn="ctr" defTabSz="1218926" rtl="0" eaLnBrk="1" latinLnBrk="0" hangingPunct="1">
              <a:spcBef>
                <a:spcPct val="0"/>
              </a:spcBef>
              <a:buNone/>
              <a:defRPr sz="5899" kern="1200">
                <a:solidFill>
                  <a:schemeClr val="tx1"/>
                </a:solidFill>
                <a:latin typeface="印品黑体" panose="00000500000000000000" pitchFamily="2" charset="-122"/>
                <a:ea typeface="+mj-ea"/>
                <a:cs typeface="+mj-cs"/>
              </a:defRPr>
            </a:lvl1pPr>
          </a:lstStyle>
          <a:p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996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5">
            <a:extLst>
              <a:ext uri="{FF2B5EF4-FFF2-40B4-BE49-F238E27FC236}">
                <a16:creationId xmlns:a16="http://schemas.microsoft.com/office/drawing/2014/main" id="{4456EA9F-6CEC-0F6A-ECCD-901BC74614D7}"/>
              </a:ext>
            </a:extLst>
          </p:cNvPr>
          <p:cNvSpPr txBox="1">
            <a:spLocks/>
          </p:cNvSpPr>
          <p:nvPr/>
        </p:nvSpPr>
        <p:spPr>
          <a:xfrm>
            <a:off x="6119417" y="2031183"/>
            <a:ext cx="4965199" cy="639240"/>
          </a:xfrm>
          <a:prstGeom prst="rect">
            <a:avLst/>
          </a:prstGeom>
        </p:spPr>
        <p:txBody>
          <a:bodyPr vert="horz" lIns="68490" tIns="34245" rIns="68490" bIns="34245" rtlCol="0" anchor="ctr">
            <a:normAutofit fontScale="92500"/>
          </a:bodyPr>
          <a:lstStyle>
            <a:lvl1pPr algn="ctr" defTabSz="1218926" rtl="0" eaLnBrk="1" latinLnBrk="0" hangingPunct="1">
              <a:spcBef>
                <a:spcPct val="0"/>
              </a:spcBef>
              <a:buNone/>
              <a:defRPr sz="5899" kern="1200">
                <a:solidFill>
                  <a:schemeClr val="tx1"/>
                </a:solidFill>
                <a:latin typeface="印品黑体" panose="00000500000000000000" pitchFamily="2" charset="-122"/>
                <a:ea typeface="+mj-ea"/>
                <a:cs typeface="+mj-cs"/>
              </a:defRPr>
            </a:lvl1pPr>
          </a:lstStyle>
          <a:p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2996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4456EA9F-6CEC-0F6A-ECCD-901BC74614D7}"/>
              </a:ext>
            </a:extLst>
          </p:cNvPr>
          <p:cNvSpPr txBox="1">
            <a:spLocks/>
          </p:cNvSpPr>
          <p:nvPr/>
        </p:nvSpPr>
        <p:spPr>
          <a:xfrm>
            <a:off x="6141901" y="2675605"/>
            <a:ext cx="4965199" cy="639240"/>
          </a:xfrm>
          <a:prstGeom prst="rect">
            <a:avLst/>
          </a:prstGeom>
        </p:spPr>
        <p:txBody>
          <a:bodyPr vert="horz" lIns="68490" tIns="34245" rIns="68490" bIns="34245" rtlCol="0" anchor="ctr">
            <a:normAutofit/>
          </a:bodyPr>
          <a:lstStyle>
            <a:lvl1pPr algn="ctr" defTabSz="1218926" rtl="0" eaLnBrk="1" latinLnBrk="0" hangingPunct="1">
              <a:spcBef>
                <a:spcPct val="0"/>
              </a:spcBef>
              <a:buNone/>
              <a:defRPr sz="5899" kern="1200">
                <a:solidFill>
                  <a:schemeClr val="tx1"/>
                </a:solidFill>
                <a:latin typeface="印品黑体" panose="00000500000000000000" pitchFamily="2" charset="-122"/>
                <a:ea typeface="+mj-ea"/>
                <a:cs typeface="+mj-cs"/>
              </a:defRPr>
            </a:lvl1pPr>
          </a:lstStyle>
          <a:p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+ 3 + 5 + 3 = 16 (cm)</a:t>
            </a:r>
          </a:p>
        </p:txBody>
      </p:sp>
      <p:sp>
        <p:nvSpPr>
          <p:cNvPr id="14" name="Title 5">
            <a:extLst>
              <a:ext uri="{FF2B5EF4-FFF2-40B4-BE49-F238E27FC236}">
                <a16:creationId xmlns:a16="http://schemas.microsoft.com/office/drawing/2014/main" id="{4456EA9F-6CEC-0F6A-ECCD-901BC74614D7}"/>
              </a:ext>
            </a:extLst>
          </p:cNvPr>
          <p:cNvSpPr txBox="1">
            <a:spLocks/>
          </p:cNvSpPr>
          <p:nvPr/>
        </p:nvSpPr>
        <p:spPr>
          <a:xfrm>
            <a:off x="6175297" y="3386483"/>
            <a:ext cx="4965199" cy="639240"/>
          </a:xfrm>
          <a:prstGeom prst="rect">
            <a:avLst/>
          </a:prstGeom>
        </p:spPr>
        <p:txBody>
          <a:bodyPr vert="horz" lIns="68490" tIns="34245" rIns="68490" bIns="34245" rtlCol="0" anchor="ctr">
            <a:normAutofit/>
          </a:bodyPr>
          <a:lstStyle>
            <a:lvl1pPr algn="ctr" defTabSz="1218926" rtl="0" eaLnBrk="1" latinLnBrk="0" hangingPunct="1">
              <a:spcBef>
                <a:spcPct val="0"/>
              </a:spcBef>
              <a:buNone/>
              <a:defRPr sz="5899" kern="1200">
                <a:solidFill>
                  <a:schemeClr val="tx1"/>
                </a:solidFill>
                <a:latin typeface="印品黑体" panose="00000500000000000000" pitchFamily="2" charset="-122"/>
                <a:ea typeface="+mj-ea"/>
                <a:cs typeface="+mj-cs"/>
              </a:defRPr>
            </a:lvl1pPr>
          </a:lstStyle>
          <a:p>
            <a:r>
              <a:rPr lang="en-US" sz="29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9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 + 3) x 2 = 16 (cm)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60420DE-E368-1B7C-164F-0912458A93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808" t="55917" r="10678" b="38943"/>
          <a:stretch/>
        </p:blipFill>
        <p:spPr bwMode="auto">
          <a:xfrm>
            <a:off x="1490198" y="5027171"/>
            <a:ext cx="9874414" cy="125570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32175" y="1817072"/>
            <a:ext cx="473206" cy="5071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96" b="1" dirty="0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</p:spTree>
    <p:extLst>
      <p:ext uri="{BB962C8B-B14F-4D97-AF65-F5344CB8AC3E}">
        <p14:creationId xmlns:p14="http://schemas.microsoft.com/office/powerpoint/2010/main" val="33226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2026-04-29T07:09:23Z</dcterms:created>
  <dcterms:modified xsi:type="dcterms:W3CDTF">2026-04-29T07:09:46Z</dcterms:modified>
</cp:coreProperties>
</file>