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3" r:id="rId2"/>
    <p:sldId id="317" r:id="rId3"/>
    <p:sldId id="295" r:id="rId4"/>
    <p:sldId id="296" r:id="rId5"/>
    <p:sldId id="32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725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39829" y="1463698"/>
            <a:ext cx="552834" cy="5204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92663" y="1463698"/>
            <a:ext cx="520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Tìm phép nhân thích hợp.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1120" y="2077501"/>
            <a:ext cx="9756898" cy="4133730"/>
            <a:chOff x="661120" y="2077501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661122" y="3167580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661121" y="4257659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661120" y="5347738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488054" y="2077501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="" xmlns:a14="http://schemas.microsoft.com/office/drawing/2010/main"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054" y="2077501"/>
                  <a:ext cx="1929964" cy="863493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l="-3106" r="-8075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488054" y="3167580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="" xmlns:a14="http://schemas.microsoft.com/office/drawing/2010/main"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054" y="3167580"/>
                  <a:ext cx="1929964" cy="863493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 l="-3106" r="-8075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488054" y="4257659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>
                      <a:solidFill>
                        <a:schemeClr val="tx1"/>
                      </a:solidFill>
                    </a:rPr>
                    <a:t>15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054" y="4257659"/>
                  <a:ext cx="1929964" cy="863493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l="-3106" r="-2795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488054" y="5347738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="" xmlns:a14="http://schemas.microsoft.com/office/drawing/2010/main"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054" y="5347738"/>
                  <a:ext cx="1929964" cy="863493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l="-3106" r="-8075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661122" y="2077501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2E57A6C-4076-440E-97D0-CD5C99811E11}"/>
              </a:ext>
            </a:extLst>
          </p:cNvPr>
          <p:cNvSpPr/>
          <p:nvPr/>
        </p:nvSpPr>
        <p:spPr>
          <a:xfrm>
            <a:off x="6504510" y="2480536"/>
            <a:ext cx="1997612" cy="2264898"/>
          </a:xfrm>
          <a:custGeom>
            <a:avLst/>
            <a:gdLst>
              <a:gd name="connsiteX0" fmla="*/ 0 w 1997612"/>
              <a:gd name="connsiteY0" fmla="*/ 0 h 2264898"/>
              <a:gd name="connsiteX1" fmla="*/ 942535 w 1997612"/>
              <a:gd name="connsiteY1" fmla="*/ 506437 h 2264898"/>
              <a:gd name="connsiteX2" fmla="*/ 1294227 w 1997612"/>
              <a:gd name="connsiteY2" fmla="*/ 1772529 h 2264898"/>
              <a:gd name="connsiteX3" fmla="*/ 1997612 w 1997612"/>
              <a:gd name="connsiteY3" fmla="*/ 2264898 h 226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64898">
                <a:moveTo>
                  <a:pt x="0" y="0"/>
                </a:moveTo>
                <a:cubicBezTo>
                  <a:pt x="363415" y="105508"/>
                  <a:pt x="726831" y="211016"/>
                  <a:pt x="942535" y="506437"/>
                </a:cubicBezTo>
                <a:cubicBezTo>
                  <a:pt x="1158239" y="801858"/>
                  <a:pt x="1118381" y="1479452"/>
                  <a:pt x="1294227" y="1772529"/>
                </a:cubicBezTo>
                <a:cubicBezTo>
                  <a:pt x="1470073" y="2065606"/>
                  <a:pt x="1733842" y="2165252"/>
                  <a:pt x="1997612" y="226489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6490442" y="3476153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6532645" y="270492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6490442" y="3765289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2174669" y="785012"/>
            <a:ext cx="126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Toán</a:t>
            </a:r>
            <a:r>
              <a:rPr lang="en-US" altLang="en-US" sz="32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: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2665" y="783198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5" grpId="0" animBg="1"/>
      <p:bldP spid="49" grpId="0" animBg="1"/>
      <p:bldP spid="50" grpId="0" animBg="1"/>
      <p:bldP spid="51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88390" y="1648691"/>
            <a:ext cx="635610" cy="6089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764074" y="1672886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176" y="2631613"/>
            <a:ext cx="8787533" cy="27162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2643090" y="264662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2629235" y="31910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4848856" y="263276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4862711" y="317719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202985" y="264662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216840" y="31910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630387" y="263398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630387" y="317089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2675265" y="388683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2702975" y="4417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4908741" y="387298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4908741" y="440355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304435" y="388683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302942" y="440498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702634" y="385835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713138" y="43877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3C50A-694C-47C7-8D5B-FC4FEF7E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23" y="258997"/>
            <a:ext cx="833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charset="0"/>
                <a:cs typeface="Arial-SGK-TV" charset="0"/>
              </a:rPr>
              <a:t>Thứ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sáu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ngày</a:t>
            </a:r>
            <a:r>
              <a:rPr lang="en-US" altLang="en-US" b="1" dirty="0">
                <a:latin typeface="Arial-SGK-TV" charset="0"/>
                <a:cs typeface="Arial-SGK-TV" charset="0"/>
              </a:rPr>
              <a:t> 11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tháng</a:t>
            </a:r>
            <a:r>
              <a:rPr lang="en-US" altLang="en-US" b="1" dirty="0">
                <a:latin typeface="Arial-SGK-TV" charset="0"/>
                <a:cs typeface="Arial-SGK-TV" charset="0"/>
              </a:rPr>
              <a:t> 03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năm</a:t>
            </a:r>
            <a:r>
              <a:rPr lang="en-US" altLang="en-US" b="1" dirty="0">
                <a:latin typeface="Arial-SGK-TV" charset="0"/>
                <a:cs typeface="Arial-SGK-TV" charset="0"/>
              </a:rPr>
              <a:t> 2022.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7799" y="785012"/>
            <a:ext cx="126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Toán</a:t>
            </a:r>
            <a:r>
              <a:rPr lang="en-US" altLang="en-US" sz="32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53390" y="783198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2359732"/>
            <a:ext cx="3646735" cy="193471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21680" y="1440863"/>
            <a:ext cx="564487" cy="5818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23469" y="1407431"/>
            <a:ext cx="975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732321" y="3248010"/>
            <a:ext cx="230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/>
              <a:t>Bài giải</a:t>
            </a:r>
            <a:r>
              <a:rPr lang="en-US" sz="2800" i="1" u="sng" dirty="0"/>
              <a:t>:</a:t>
            </a:r>
            <a:endParaRPr lang="vi-VN" sz="2800" i="1" u="sng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5286069" y="377123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66858" y="42944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858" y="4294450"/>
                <a:ext cx="506548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572502" y="481647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/>
              <a:t>Đáp số:</a:t>
            </a:r>
            <a:r>
              <a:rPr lang="vi-VN" sz="2800" dirty="0"/>
              <a:t> 50 viên sỏi.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3C50A-694C-47C7-8D5B-FC4FEF7E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23" y="258997"/>
            <a:ext cx="833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charset="0"/>
                <a:cs typeface="Arial-SGK-TV" charset="0"/>
              </a:rPr>
              <a:t>Thứ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sáu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ngày</a:t>
            </a:r>
            <a:r>
              <a:rPr lang="en-US" altLang="en-US" b="1" dirty="0">
                <a:latin typeface="Arial-SGK-TV" charset="0"/>
                <a:cs typeface="Arial-SGK-TV" charset="0"/>
              </a:rPr>
              <a:t> 11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tháng</a:t>
            </a:r>
            <a:r>
              <a:rPr lang="en-US" altLang="en-US" b="1" dirty="0">
                <a:latin typeface="Arial-SGK-TV" charset="0"/>
                <a:cs typeface="Arial-SGK-TV" charset="0"/>
              </a:rPr>
              <a:t> 03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năm</a:t>
            </a:r>
            <a:r>
              <a:rPr lang="en-US" altLang="en-US" b="1" dirty="0">
                <a:latin typeface="Arial-SGK-TV" charset="0"/>
                <a:cs typeface="Arial-SGK-TV" charset="0"/>
              </a:rPr>
              <a:t> 2022.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7799" y="785012"/>
            <a:ext cx="126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Toán</a:t>
            </a:r>
            <a:r>
              <a:rPr lang="en-US" altLang="en-US" sz="32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53390" y="783198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1816490" y="4041784"/>
            <a:ext cx="215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Tóm</a:t>
            </a:r>
            <a:r>
              <a:rPr lang="en-US" sz="2800" b="1" u="sng" dirty="0"/>
              <a:t> </a:t>
            </a:r>
            <a:r>
              <a:rPr lang="en-US" sz="2800" b="1" u="sng" dirty="0" err="1"/>
              <a:t>tắt</a:t>
            </a:r>
            <a:r>
              <a:rPr lang="en-US" sz="2800" b="1" u="sng" dirty="0"/>
              <a:t>:</a:t>
            </a:r>
            <a:endParaRPr lang="vi-VN" sz="2800" b="1" u="sng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7ED24-7BC6-4427-B4E0-8302D6326E38}"/>
              </a:ext>
            </a:extLst>
          </p:cNvPr>
          <p:cNvSpPr txBox="1"/>
          <p:nvPr/>
        </p:nvSpPr>
        <p:spPr>
          <a:xfrm>
            <a:off x="721680" y="4554861"/>
            <a:ext cx="5065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 ô: 5 </a:t>
            </a:r>
            <a:r>
              <a:rPr lang="en-US" sz="2800" dirty="0" err="1">
                <a:solidFill>
                  <a:schemeClr val="tx1"/>
                </a:solidFill>
              </a:rPr>
              <a:t>viên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sỏi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/>
              <a:t>     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A7ED24-7BC6-4427-B4E0-8302D6326E38}"/>
              </a:ext>
            </a:extLst>
          </p:cNvPr>
          <p:cNvSpPr txBox="1"/>
          <p:nvPr/>
        </p:nvSpPr>
        <p:spPr>
          <a:xfrm>
            <a:off x="828084" y="504728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 ô: …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5" grpId="1"/>
      <p:bldP spid="55" grpId="2"/>
      <p:bldP spid="56" grpId="0"/>
      <p:bldP spid="57" grpId="0"/>
      <p:bldP spid="58" grpId="0" animBg="1"/>
      <p:bldP spid="59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038" y="1687516"/>
            <a:ext cx="7698674" cy="234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2478" y="3354118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038" y="4717868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1468534" y="1468604"/>
            <a:ext cx="581891" cy="59574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2380489" y="1333180"/>
            <a:ext cx="1251892" cy="925133"/>
            <a:chOff x="1870518" y="1425312"/>
            <a:chExt cx="869629" cy="5872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84911" cy="571910"/>
              <a:chOff x="1870518" y="1440654"/>
              <a:chExt cx="784911" cy="5719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8640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327855" y="1425312"/>
              <a:ext cx="412292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13286" y="240466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13286" y="397283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11991" y="554101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08375" y="2404666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462248" y="254442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23040" y="4028633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16528" y="4130440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30707" y="5654430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16527" y="5448677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3C50A-694C-47C7-8D5B-FC4FEF7E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23" y="148157"/>
            <a:ext cx="833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charset="0"/>
                <a:cs typeface="Arial-SGK-TV" charset="0"/>
              </a:rPr>
              <a:t>Thứ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sáu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ngày</a:t>
            </a:r>
            <a:r>
              <a:rPr lang="en-US" altLang="en-US" b="1" dirty="0">
                <a:latin typeface="Arial-SGK-TV" charset="0"/>
                <a:cs typeface="Arial-SGK-TV" charset="0"/>
              </a:rPr>
              <a:t> 11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tháng</a:t>
            </a:r>
            <a:r>
              <a:rPr lang="en-US" altLang="en-US" b="1" dirty="0">
                <a:latin typeface="Arial-SGK-TV" charset="0"/>
                <a:cs typeface="Arial-SGK-TV" charset="0"/>
              </a:rPr>
              <a:t> 03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năm</a:t>
            </a:r>
            <a:r>
              <a:rPr lang="en-US" altLang="en-US" b="1" dirty="0">
                <a:latin typeface="Arial-SGK-TV" charset="0"/>
                <a:cs typeface="Arial-SGK-TV" charset="0"/>
              </a:rPr>
              <a:t> 2022.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7799" y="674172"/>
            <a:ext cx="126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Toán</a:t>
            </a:r>
            <a:r>
              <a:rPr lang="en-US" altLang="en-US" sz="32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53390" y="672358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6D3C50A-694C-47C7-8D5B-FC4FEF7E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23" y="148157"/>
            <a:ext cx="833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charset="0"/>
                <a:cs typeface="Arial-SGK-TV" charset="0"/>
              </a:rPr>
              <a:t>Thứ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sáu</a:t>
            </a:r>
            <a:r>
              <a:rPr lang="en-US" altLang="en-US" b="1" dirty="0">
                <a:latin typeface="Arial-SGK-TV" charset="0"/>
                <a:cs typeface="Arial-SGK-TV" charset="0"/>
              </a:rPr>
              <a:t>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ngày</a:t>
            </a:r>
            <a:r>
              <a:rPr lang="en-US" altLang="en-US" b="1" dirty="0">
                <a:latin typeface="Arial-SGK-TV" charset="0"/>
                <a:cs typeface="Arial-SGK-TV" charset="0"/>
              </a:rPr>
              <a:t> 11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tháng</a:t>
            </a:r>
            <a:r>
              <a:rPr lang="en-US" altLang="en-US" b="1" dirty="0">
                <a:latin typeface="Arial-SGK-TV" charset="0"/>
                <a:cs typeface="Arial-SGK-TV" charset="0"/>
              </a:rPr>
              <a:t> 03 </a:t>
            </a:r>
            <a:r>
              <a:rPr lang="en-US" altLang="en-US" b="1" dirty="0" err="1">
                <a:latin typeface="Arial-SGK-TV" charset="0"/>
                <a:cs typeface="Arial-SGK-TV" charset="0"/>
              </a:rPr>
              <a:t>năm</a:t>
            </a:r>
            <a:r>
              <a:rPr lang="en-US" altLang="en-US" b="1" dirty="0">
                <a:latin typeface="Arial-SGK-TV" charset="0"/>
                <a:cs typeface="Arial-SGK-TV" charset="0"/>
              </a:rPr>
              <a:t> 2022.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7799" y="674172"/>
            <a:ext cx="126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Toán</a:t>
            </a:r>
            <a:r>
              <a:rPr lang="en-US" altLang="en-US" sz="32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53390" y="672358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209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Arial-SGK-TV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219</cp:revision>
  <dcterms:created xsi:type="dcterms:W3CDTF">2021-06-02T01:34:28Z</dcterms:created>
  <dcterms:modified xsi:type="dcterms:W3CDTF">2025-02-18T02:56:02Z</dcterms:modified>
</cp:coreProperties>
</file>