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  <p:sldMasterId id="2147483835" r:id="rId2"/>
    <p:sldMasterId id="2147483847" r:id="rId3"/>
    <p:sldMasterId id="2147483859" r:id="rId4"/>
    <p:sldMasterId id="2147483871" r:id="rId5"/>
    <p:sldMasterId id="2147483897" r:id="rId6"/>
  </p:sldMasterIdLst>
  <p:notesMasterIdLst>
    <p:notesMasterId r:id="rId12"/>
  </p:notesMasterIdLst>
  <p:sldIdLst>
    <p:sldId id="2007577195" r:id="rId7"/>
    <p:sldId id="277" r:id="rId8"/>
    <p:sldId id="363" r:id="rId9"/>
    <p:sldId id="2007577184" r:id="rId10"/>
    <p:sldId id="298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theme" Target="theme/theme1.xml"/><Relationship Id="rId10" Type="http://schemas.openxmlformats.org/officeDocument/2006/relationships/slide" Target="slides/slide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067343-F4B4-40B6-AC06-39A3EF48849C}" type="datetimeFigureOut">
              <a:rPr lang="en-US" smtClean="0"/>
              <a:t>10/13/2025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F46EEA-2DBF-443E-9278-E46D419EF3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75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714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A35BBA-C728-46DB-A218-CDD4560597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30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221208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8851211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5685348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83138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18532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4175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245773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3961596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9838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2042513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981816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0521689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3187416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231907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32418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211532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84741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823069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8315774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699173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620628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136013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1822154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22615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104887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9436603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710496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665144" y="-2665147"/>
            <a:ext cx="686170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95918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E:\ppt创作\2进行中\2进行中\新建文件夹\新建文件夹\12.png12"/>
          <p:cNvPicPr>
            <a:picLocks noChangeAspect="1"/>
          </p:cNvPicPr>
          <p:nvPr userDrawn="1"/>
        </p:nvPicPr>
        <p:blipFill>
          <a:blip r:embed="rId2"/>
          <a:srcRect l="34171" r="34171"/>
          <a:stretch>
            <a:fillRect/>
          </a:stretch>
        </p:blipFill>
        <p:spPr>
          <a:xfrm rot="5400000">
            <a:off x="2707005" y="-2707005"/>
            <a:ext cx="6861810" cy="12275820"/>
          </a:xfrm>
          <a:prstGeom prst="rect">
            <a:avLst/>
          </a:prstGeom>
        </p:spPr>
      </p:pic>
      <p:pic>
        <p:nvPicPr>
          <p:cNvPr id="7" name="图片 6" descr="E:\ppt创作\2进行中\2进行中\新建文件夹\新建文件夹\14.png14"/>
          <p:cNvPicPr>
            <a:picLocks noChangeAspect="1"/>
          </p:cNvPicPr>
          <p:nvPr userDrawn="1"/>
        </p:nvPicPr>
        <p:blipFill>
          <a:blip r:embed="rId3"/>
          <a:srcRect l="33519" r="33519"/>
          <a:stretch>
            <a:fillRect/>
          </a:stretch>
        </p:blipFill>
        <p:spPr>
          <a:xfrm rot="5400000">
            <a:off x="2858675" y="-2360438"/>
            <a:ext cx="6682155" cy="11403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678857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3019750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114937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7673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550494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866602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4420906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815314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6643479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1879422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DBBDC-DD87-428F-AE3F-560237C96EA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2E7735F-47DC-4F2E-AEF8-B7148A362B5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ea typeface="字魂27号-布丁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ea typeface="字魂27号-布丁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1563309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7B531EE-93F3-40EE-BE1A-8E4FB6FE8A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2761BDB-BD8A-4D8A-AF7F-2866616B0F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E31B75-0466-43CC-B359-14F844CC9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7E736B-FFF7-4921-B28C-97B806887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DFE66C-AB4A-4F5D-A754-CAFBD1A29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508570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7BFDB64-64E2-4662-98DE-25C91713C9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01B00D-000E-4B6F-9F5F-0334D3B8F9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009025-804F-4291-972F-4FDFE052DA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EC4913-15F5-4B41-818D-C87EC3E4B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1F8B20-6348-4A2A-B75C-DEC6057FD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119433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B7B6E2-D01D-4999-806E-E292C122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1EBE512-15CE-454F-877D-D51AA313B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96D532-AA46-4920-BDE7-912DBC90C3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522BC-6A81-41BC-BF6D-4BFCE055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DDBD738-EF01-4694-B6F4-119704DA9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242975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5E5549-C283-40E8-BF5A-62FDC6881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EE050B-F6F4-412B-AF21-9328C763B4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E50EA96-C479-4F33-82B7-2D4FE90BC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01D2090-8C5C-4833-BC40-34915B1C9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723DFF-8482-455C-B856-C01902707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F1CD41-9022-42ED-A708-23E58B1BB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0779338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F6F301-6722-4CE1-B6AE-6AD3160B6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0BF1E2-C46E-48EA-998C-A60F8ABF4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ED03C6A-ABB6-4504-AE19-D5CC05AA4D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F040510-C19F-4A73-88CD-7819FD5E18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4BCDA7E-D78C-4B76-B980-541329220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F1F1C56-6055-4D02-BEA6-01C07262A4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ACEDE13-1A6A-4707-8A33-5F4CC3226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73BB496-4E31-4C39-A7B2-96C763AC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502403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0229924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D49BA-6301-4F65-86D1-64E626A34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85A1A7B-5370-48EE-99B9-500E007D8D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4C8853-2F60-439F-9194-8F6A20709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2C3EF86-C046-488E-B61E-11B259B19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364663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201749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F1DB428-ED20-478A-9EA7-02D916507A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7A600FF-B64C-40CF-95A6-97AA7A40B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B3E25F6-21A6-410D-9A87-0DC1443D5D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341862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B68D86-FA0A-4A02-9BD4-9F7B0CF7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970817-BA1D-4D8B-BC1A-991C4FE774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DAA8587-58C5-4CC5-8686-DCD2DA4AC7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1BB89BF-22DE-4B48-AD72-E43562CEB1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7A0C4A-63EE-46EB-AF5D-BDFD998856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A7137A5-DCBA-4CAE-B4BE-F9F88046D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50000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54F611-2F61-4D71-9E0C-A13777CF4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5EEC575-CA99-429B-B271-20D18D5371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6C0E780-4ABF-4227-A700-081939A881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63DFD3B-1A80-4474-A435-28382FA69C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5581300-6BBE-4908-99E9-42B992DBD3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AB886D-51C8-456E-BCA1-7F6F24195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5962794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18A926-17A4-4C4E-93A2-61225439D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15BFAA-0412-45A2-A1F1-E844EC4FA4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1B35109-7A7B-4D21-8A62-C0EE3D37E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581C1FF-5240-4268-81BA-FCA9557E8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CC69AAF-B342-4F41-9357-30196513B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1431323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D7FD0B3-CE32-4B10-81E9-54B3DBB13D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680961-A0D6-4828-99E9-900A07A06E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EC9EA5-1D78-4A64-9D4A-D9193F07FC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974B6E-1F2F-4F3C-93D5-0F97EA04566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A15089-B4C1-41E5-B1EA-EC764E185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5094CF-88E0-4BCE-9C0F-9F1DE50A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008CA1-1EF7-4D09-A3FF-92271048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810110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2465DF5-3113-4688-830F-CDED752359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54885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69F59B8D-2E76-41FC-BC9A-9311E43E19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1" y="-2667001"/>
            <a:ext cx="6858000" cy="12192002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FC8A23B2-6893-45E5-8C3C-52D518212B4E}"/>
              </a:ext>
            </a:extLst>
          </p:cNvPr>
          <p:cNvSpPr/>
          <p:nvPr userDrawn="1"/>
        </p:nvSpPr>
        <p:spPr>
          <a:xfrm>
            <a:off x="219075" y="200025"/>
            <a:ext cx="11753850" cy="6457950"/>
          </a:xfrm>
          <a:prstGeom prst="roundRect">
            <a:avLst>
              <a:gd name="adj" fmla="val 3098"/>
            </a:avLst>
          </a:prstGeom>
          <a:solidFill>
            <a:srgbClr val="FFFC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626247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53BF5E-A465-41F6-9480-EA94242A95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E69FBEB-9771-428E-8AFA-73CD3A4F2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6D2476-05AF-4D91-85C7-F35A1B86B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BD3A81-6763-4FC8-9AD6-812BDEC98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8D0C8CC-779B-4D18-9BA6-CEAE2569C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932668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832654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E0D862-6A0B-481D-B717-8D9400B98A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B1C84FC-A8AD-4A6A-9B83-0DDE9477CD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105C18F-B328-4139-8E00-EF74A2DF30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EC34E8-F2D5-4298-96ED-3B51AE51F7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04AF534-9271-40EC-ABFC-6ECDD9D5E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AB22CA0-5A7C-4FD5-A979-4DE80BC8B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8765317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142E0C-1BF6-4006-8A7D-0BB73A51A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50A6AE-C285-4F64-BFBD-67D1806F7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B1A7E8-7FFA-4B29-BE50-8925BE412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78E2253-52DC-41F9-9748-31799E25F5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A9EA6C18-804B-492C-A826-B7F7C90BAF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5837A8-5454-4BA6-A97D-5A9ACAE132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826ABDF-3796-426B-B75F-0912CA539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52C5F35-153E-44FD-A14A-8C714A198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3025917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7A83C-3244-452F-88FF-64D4600C5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29C7225-0E09-4829-9D44-48F010AF8C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6254E1F-B1D4-4EEC-A105-CFFC9E088C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191C4C-15E5-4480-8086-B3CAE02B0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705483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D2C5A70-1A92-49F0-9CD0-5B0258C0D5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DDF09B2-6451-4290-9497-3A2A151E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07C7F8F-705D-4748-886B-409935C5B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825554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B2B44F-809F-4F0B-83A9-77DD40F3C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C4DA64-D1C8-4453-A5A8-C58376A1B2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155DB26-B814-4E1E-8E76-EE9CFEEE3E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759BD1-FAB5-4141-8C0B-F4C42013E0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284AC4-6259-41B5-AD3F-1D8CA9CD47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F8D830-2FF3-4C1D-90D3-FEDF09485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006383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886BBA-8A98-4FF4-BE6F-D3B649950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B90D06F-E71C-46AC-9BD0-DFB77DE8CB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F7D3841-1DC6-41F1-B30A-6B8F198BFA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C954574-96AE-43E8-A568-9F8A93026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D1351A1-3BDC-4852-BC93-3627251BE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73C37DC-8F1D-4BA2-9A9D-B93FB801A6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95804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A8A74-021B-4229-A153-B649B0913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2458212-FCC6-49EE-A126-B8F8743DBC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E334A2-151B-4DE9-A75A-ED338695ED5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DCAD16-ED91-4109-84AC-78F0C65FF8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3C38EA-0105-481E-8CB4-FE7EE264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892555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5B7B9F-DB27-4C83-B578-6A2A67043C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BC52642-F7C1-470D-92D3-431164858B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79C4FB6-B2CA-490C-90E1-5081A62A6A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5DFA314-A780-435D-8A0B-9F9FDA20AA32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71ED3-3BF4-4E88-8863-31F11F6B7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806FE0F-9DD3-47B7-80B9-66026B0DF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720E73-09D8-4679-BE49-AA77468E75C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7382874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0" y="0"/>
            <a:ext cx="122037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8529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27777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65E962-A5B1-492A-953A-52C9DB33B05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5764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5E962-A5B1-492A-953A-52C9DB33B05F}" type="datetimeFigureOut">
              <a:rPr lang="zh-CN" altLang="en-US" smtClean="0"/>
              <a:t>2025/10/13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9F5AE-C8DB-4029-88A3-6A726951544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94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9849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0788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0445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27号-布丁体" panose="00000500000000000000" pitchFamily="2" charset="-122"/>
          <a:ea typeface="字魂27号-布丁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: 圆角 3">
            <a:extLst>
              <a:ext uri="{FF2B5EF4-FFF2-40B4-BE49-F238E27FC236}">
                <a16:creationId xmlns:a16="http://schemas.microsoft.com/office/drawing/2014/main" id="{DF4D390E-D829-4486-ABF7-7580C458ADB3}"/>
              </a:ext>
            </a:extLst>
          </p:cNvPr>
          <p:cNvSpPr/>
          <p:nvPr userDrawn="1"/>
        </p:nvSpPr>
        <p:spPr>
          <a:xfrm>
            <a:off x="379046" y="315424"/>
            <a:ext cx="11319468" cy="6274061"/>
          </a:xfrm>
          <a:prstGeom prst="roundRect">
            <a:avLst/>
          </a:prstGeom>
          <a:solidFill>
            <a:schemeClr val="bg1"/>
          </a:solidFill>
          <a:ln w="53975">
            <a:solidFill>
              <a:srgbClr val="E4A4A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87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2" r:id="rId1"/>
    <p:sldLayoutId id="2147483873" r:id="rId2"/>
    <p:sldLayoutId id="2147483880" r:id="rId3"/>
    <p:sldLayoutId id="2147483881" r:id="rId4"/>
    <p:sldLayoutId id="2147483882" r:id="rId5"/>
    <p:sldLayoutId id="2147483883" r:id="rId6"/>
    <p:sldLayoutId id="2147483884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5626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8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3685" y="110490"/>
            <a:ext cx="11367770" cy="6515100"/>
          </a:xfrm>
          <a:custGeom>
            <a:avLst/>
            <a:gdLst>
              <a:gd name="connisteX0" fmla="*/ 629288 w 11368079"/>
              <a:gd name="connsiteY0" fmla="*/ 6161887 h 6515165"/>
              <a:gd name="connisteX1" fmla="*/ 1475743 w 11368079"/>
              <a:gd name="connsiteY1" fmla="*/ 6359372 h 6515165"/>
              <a:gd name="connisteX2" fmla="*/ 2195198 w 11368079"/>
              <a:gd name="connsiteY2" fmla="*/ 6190462 h 6515165"/>
              <a:gd name="connisteX3" fmla="*/ 3423288 w 11368079"/>
              <a:gd name="connsiteY3" fmla="*/ 6401917 h 6515165"/>
              <a:gd name="connisteX4" fmla="*/ 4199258 w 11368079"/>
              <a:gd name="connsiteY4" fmla="*/ 6175857 h 6515165"/>
              <a:gd name="connisteX5" fmla="*/ 5229228 w 11368079"/>
              <a:gd name="connsiteY5" fmla="*/ 6373977 h 6515165"/>
              <a:gd name="connisteX6" fmla="*/ 6301743 w 11368079"/>
              <a:gd name="connsiteY6" fmla="*/ 6218402 h 6515165"/>
              <a:gd name="connisteX7" fmla="*/ 7148198 w 11368079"/>
              <a:gd name="connsiteY7" fmla="*/ 6514947 h 6515165"/>
              <a:gd name="connisteX8" fmla="*/ 8376288 w 11368079"/>
              <a:gd name="connsiteY8" fmla="*/ 6260947 h 6515165"/>
              <a:gd name="connisteX9" fmla="*/ 9307198 w 11368079"/>
              <a:gd name="connsiteY9" fmla="*/ 6345402 h 6515165"/>
              <a:gd name="connisteX10" fmla="*/ 10125713 w 11368079"/>
              <a:gd name="connsiteY10" fmla="*/ 6175857 h 6515165"/>
              <a:gd name="connisteX11" fmla="*/ 10986773 w 11368079"/>
              <a:gd name="connsiteY11" fmla="*/ 6387947 h 6515165"/>
              <a:gd name="connisteX12" fmla="*/ 11339198 w 11368079"/>
              <a:gd name="connsiteY12" fmla="*/ 5682462 h 6515165"/>
              <a:gd name="connisteX13" fmla="*/ 11113773 w 11368079"/>
              <a:gd name="connsiteY13" fmla="*/ 4948402 h 6515165"/>
              <a:gd name="connisteX14" fmla="*/ 11353168 w 11368079"/>
              <a:gd name="connsiteY14" fmla="*/ 4200372 h 6515165"/>
              <a:gd name="connisteX15" fmla="*/ 11014713 w 11368079"/>
              <a:gd name="connsiteY15" fmla="*/ 3353917 h 6515165"/>
              <a:gd name="connisteX16" fmla="*/ 11353168 w 11368079"/>
              <a:gd name="connsiteY16" fmla="*/ 2577947 h 6515165"/>
              <a:gd name="connisteX17" fmla="*/ 10986773 w 11368079"/>
              <a:gd name="connsiteY17" fmla="*/ 1928977 h 6515165"/>
              <a:gd name="connisteX18" fmla="*/ 11367773 w 11368079"/>
              <a:gd name="connsiteY18" fmla="*/ 1138402 h 6515165"/>
              <a:gd name="connisteX19" fmla="*/ 11043288 w 11368079"/>
              <a:gd name="connsiteY19" fmla="*/ 559917 h 6515165"/>
              <a:gd name="connisteX20" fmla="*/ 11254743 w 11368079"/>
              <a:gd name="connsiteY20" fmla="*/ 122402 h 6515165"/>
              <a:gd name="connisteX21" fmla="*/ 10704198 w 11368079"/>
              <a:gd name="connsiteY21" fmla="*/ 23977 h 6515165"/>
              <a:gd name="connisteX22" fmla="*/ 10196198 w 11368079"/>
              <a:gd name="connsiteY22" fmla="*/ 404977 h 6515165"/>
              <a:gd name="connisteX23" fmla="*/ 9250683 w 11368079"/>
              <a:gd name="connsiteY23" fmla="*/ 192887 h 6515165"/>
              <a:gd name="connisteX24" fmla="*/ 8926198 w 11368079"/>
              <a:gd name="connsiteY24" fmla="*/ 588492 h 6515165"/>
              <a:gd name="connisteX25" fmla="*/ 7444743 w 11368079"/>
              <a:gd name="connsiteY25" fmla="*/ 65887 h 6515165"/>
              <a:gd name="connisteX26" fmla="*/ 6231258 w 11368079"/>
              <a:gd name="connsiteY26" fmla="*/ 432917 h 6515165"/>
              <a:gd name="connisteX27" fmla="*/ 5102228 w 11368079"/>
              <a:gd name="connsiteY27" fmla="*/ 122402 h 6515165"/>
              <a:gd name="connisteX28" fmla="*/ 3775713 w 11368079"/>
              <a:gd name="connsiteY28" fmla="*/ 531977 h 6515165"/>
              <a:gd name="connisteX29" fmla="*/ 2844168 w 11368079"/>
              <a:gd name="connsiteY29" fmla="*/ 136372 h 6515165"/>
              <a:gd name="connisteX30" fmla="*/ 1517653 w 11368079"/>
              <a:gd name="connsiteY30" fmla="*/ 573887 h 6515165"/>
              <a:gd name="connisteX31" fmla="*/ 756288 w 11368079"/>
              <a:gd name="connsiteY31" fmla="*/ 122402 h 6515165"/>
              <a:gd name="connisteX32" fmla="*/ 121288 w 11368079"/>
              <a:gd name="connsiteY32" fmla="*/ 489432 h 6515165"/>
              <a:gd name="connisteX33" fmla="*/ 248288 w 11368079"/>
              <a:gd name="connsiteY33" fmla="*/ 1180947 h 6515165"/>
              <a:gd name="connisteX34" fmla="*/ 8258 w 11368079"/>
              <a:gd name="connsiteY34" fmla="*/ 2027402 h 6515165"/>
              <a:gd name="connisteX35" fmla="*/ 544198 w 11368079"/>
              <a:gd name="connsiteY35" fmla="*/ 2874492 h 6515165"/>
              <a:gd name="connisteX36" fmla="*/ 92713 w 11368079"/>
              <a:gd name="connsiteY36" fmla="*/ 3932402 h 6515165"/>
              <a:gd name="connisteX37" fmla="*/ 572773 w 11368079"/>
              <a:gd name="connsiteY37" fmla="*/ 5004917 h 6515165"/>
              <a:gd name="connisteX38" fmla="*/ 219713 w 11368079"/>
              <a:gd name="connsiteY38" fmla="*/ 6077432 h 6515165"/>
              <a:gd name="connisteX39" fmla="*/ 629288 w 11368079"/>
              <a:gd name="connsiteY39" fmla="*/ 6161887 h 651516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</a:cxnLst>
            <a:rect l="l" t="t" r="r" b="b"/>
            <a:pathLst>
              <a:path w="11368079" h="6515166">
                <a:moveTo>
                  <a:pt x="629289" y="6161888"/>
                </a:moveTo>
                <a:cubicBezTo>
                  <a:pt x="880749" y="6218403"/>
                  <a:pt x="1162689" y="6353658"/>
                  <a:pt x="1475744" y="6359373"/>
                </a:cubicBezTo>
                <a:cubicBezTo>
                  <a:pt x="1788799" y="6365088"/>
                  <a:pt x="1805944" y="6182208"/>
                  <a:pt x="2195199" y="6190463"/>
                </a:cubicBezTo>
                <a:cubicBezTo>
                  <a:pt x="2584454" y="6198718"/>
                  <a:pt x="3022604" y="6405093"/>
                  <a:pt x="3423289" y="6401918"/>
                </a:cubicBezTo>
                <a:cubicBezTo>
                  <a:pt x="3823974" y="6398743"/>
                  <a:pt x="3837944" y="6181573"/>
                  <a:pt x="4199259" y="6175858"/>
                </a:cubicBezTo>
                <a:cubicBezTo>
                  <a:pt x="4560574" y="6170143"/>
                  <a:pt x="4808859" y="6365723"/>
                  <a:pt x="5229229" y="6373978"/>
                </a:cubicBezTo>
                <a:cubicBezTo>
                  <a:pt x="5649599" y="6382233"/>
                  <a:pt x="5918204" y="6190463"/>
                  <a:pt x="6301744" y="6218403"/>
                </a:cubicBezTo>
                <a:cubicBezTo>
                  <a:pt x="6685284" y="6246343"/>
                  <a:pt x="6733544" y="6506693"/>
                  <a:pt x="7148199" y="6514948"/>
                </a:cubicBezTo>
                <a:cubicBezTo>
                  <a:pt x="7562854" y="6523203"/>
                  <a:pt x="7944489" y="6294603"/>
                  <a:pt x="8376289" y="6260948"/>
                </a:cubicBezTo>
                <a:cubicBezTo>
                  <a:pt x="8808089" y="6227293"/>
                  <a:pt x="8957314" y="6362548"/>
                  <a:pt x="9307199" y="6345403"/>
                </a:cubicBezTo>
                <a:cubicBezTo>
                  <a:pt x="9657084" y="6328258"/>
                  <a:pt x="9789799" y="6167603"/>
                  <a:pt x="10125714" y="6175858"/>
                </a:cubicBezTo>
                <a:cubicBezTo>
                  <a:pt x="10461629" y="6184113"/>
                  <a:pt x="10744204" y="6486373"/>
                  <a:pt x="10986774" y="6387948"/>
                </a:cubicBezTo>
                <a:cubicBezTo>
                  <a:pt x="11229344" y="6289523"/>
                  <a:pt x="11313799" y="5970118"/>
                  <a:pt x="11339199" y="5682463"/>
                </a:cubicBezTo>
                <a:cubicBezTo>
                  <a:pt x="11364599" y="5394808"/>
                  <a:pt x="11111234" y="5244948"/>
                  <a:pt x="11113774" y="4948403"/>
                </a:cubicBezTo>
                <a:cubicBezTo>
                  <a:pt x="11116314" y="4651858"/>
                  <a:pt x="11372854" y="4519143"/>
                  <a:pt x="11353169" y="4200373"/>
                </a:cubicBezTo>
                <a:cubicBezTo>
                  <a:pt x="11333484" y="3881603"/>
                  <a:pt x="11014714" y="3678403"/>
                  <a:pt x="11014714" y="3353918"/>
                </a:cubicBezTo>
                <a:cubicBezTo>
                  <a:pt x="11014714" y="3029433"/>
                  <a:pt x="11358884" y="2863063"/>
                  <a:pt x="11353169" y="2577948"/>
                </a:cubicBezTo>
                <a:cubicBezTo>
                  <a:pt x="11347454" y="2292833"/>
                  <a:pt x="10983599" y="2216633"/>
                  <a:pt x="10986774" y="1928978"/>
                </a:cubicBezTo>
                <a:cubicBezTo>
                  <a:pt x="10989949" y="1641323"/>
                  <a:pt x="11356344" y="1412088"/>
                  <a:pt x="11367774" y="1138403"/>
                </a:cubicBezTo>
                <a:cubicBezTo>
                  <a:pt x="11379204" y="864718"/>
                  <a:pt x="11066149" y="763118"/>
                  <a:pt x="11043289" y="559918"/>
                </a:cubicBezTo>
                <a:cubicBezTo>
                  <a:pt x="11020429" y="356718"/>
                  <a:pt x="11322689" y="229718"/>
                  <a:pt x="11254744" y="122403"/>
                </a:cubicBezTo>
                <a:cubicBezTo>
                  <a:pt x="11186799" y="15088"/>
                  <a:pt x="10915654" y="-32537"/>
                  <a:pt x="10704199" y="23978"/>
                </a:cubicBezTo>
                <a:cubicBezTo>
                  <a:pt x="10492744" y="80493"/>
                  <a:pt x="10487029" y="371323"/>
                  <a:pt x="10196199" y="404978"/>
                </a:cubicBezTo>
                <a:cubicBezTo>
                  <a:pt x="9905369" y="438633"/>
                  <a:pt x="9504684" y="156058"/>
                  <a:pt x="9250684" y="192888"/>
                </a:cubicBezTo>
                <a:cubicBezTo>
                  <a:pt x="8996684" y="229718"/>
                  <a:pt x="9287514" y="613893"/>
                  <a:pt x="8926199" y="588493"/>
                </a:cubicBezTo>
                <a:cubicBezTo>
                  <a:pt x="8564884" y="563093"/>
                  <a:pt x="7983859" y="97003"/>
                  <a:pt x="7444744" y="65888"/>
                </a:cubicBezTo>
                <a:cubicBezTo>
                  <a:pt x="6905629" y="34773"/>
                  <a:pt x="6699889" y="421488"/>
                  <a:pt x="6231259" y="432918"/>
                </a:cubicBezTo>
                <a:cubicBezTo>
                  <a:pt x="5762629" y="444348"/>
                  <a:pt x="5593084" y="102718"/>
                  <a:pt x="5102229" y="122403"/>
                </a:cubicBezTo>
                <a:cubicBezTo>
                  <a:pt x="4611374" y="142088"/>
                  <a:pt x="4227199" y="529438"/>
                  <a:pt x="3775714" y="531978"/>
                </a:cubicBezTo>
                <a:cubicBezTo>
                  <a:pt x="3324229" y="534518"/>
                  <a:pt x="3295654" y="128118"/>
                  <a:pt x="2844169" y="136373"/>
                </a:cubicBezTo>
                <a:cubicBezTo>
                  <a:pt x="2392684" y="144628"/>
                  <a:pt x="1935484" y="576428"/>
                  <a:pt x="1517654" y="573888"/>
                </a:cubicBezTo>
                <a:cubicBezTo>
                  <a:pt x="1099824" y="571348"/>
                  <a:pt x="1035689" y="139548"/>
                  <a:pt x="756289" y="122403"/>
                </a:cubicBezTo>
                <a:cubicBezTo>
                  <a:pt x="476889" y="105258"/>
                  <a:pt x="222889" y="277978"/>
                  <a:pt x="121289" y="489433"/>
                </a:cubicBezTo>
                <a:cubicBezTo>
                  <a:pt x="19689" y="700888"/>
                  <a:pt x="271149" y="873608"/>
                  <a:pt x="248289" y="1180948"/>
                </a:cubicBezTo>
                <a:cubicBezTo>
                  <a:pt x="225429" y="1488288"/>
                  <a:pt x="-50796" y="1688948"/>
                  <a:pt x="8259" y="2027403"/>
                </a:cubicBezTo>
                <a:cubicBezTo>
                  <a:pt x="67314" y="2365858"/>
                  <a:pt x="527054" y="2493493"/>
                  <a:pt x="544199" y="2874493"/>
                </a:cubicBezTo>
                <a:cubicBezTo>
                  <a:pt x="561344" y="3255493"/>
                  <a:pt x="86999" y="3506318"/>
                  <a:pt x="92714" y="3932403"/>
                </a:cubicBezTo>
                <a:cubicBezTo>
                  <a:pt x="98429" y="4358488"/>
                  <a:pt x="547374" y="4575658"/>
                  <a:pt x="572774" y="5004918"/>
                </a:cubicBezTo>
                <a:cubicBezTo>
                  <a:pt x="598174" y="5434178"/>
                  <a:pt x="208284" y="5846293"/>
                  <a:pt x="219714" y="6077433"/>
                </a:cubicBezTo>
                <a:cubicBezTo>
                  <a:pt x="231144" y="6308573"/>
                  <a:pt x="377829" y="6105373"/>
                  <a:pt x="629289" y="6161888"/>
                </a:cubicBezTo>
                <a:close/>
              </a:path>
            </a:pathLst>
          </a:custGeom>
          <a:solidFill>
            <a:schemeClr val="bg1"/>
          </a:solidFill>
          <a:ln w="47625">
            <a:solidFill>
              <a:schemeClr val="accent2"/>
            </a:solidFill>
          </a:ln>
          <a:effectLst>
            <a:outerShdw blurRad="2286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70" r="-180" b="50428"/>
          <a:stretch>
            <a:fillRect/>
          </a:stretch>
        </p:blipFill>
        <p:spPr>
          <a:xfrm>
            <a:off x="8425188" y="48641"/>
            <a:ext cx="3799033" cy="682225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66" b="41583"/>
          <a:stretch>
            <a:fillRect/>
          </a:stretch>
        </p:blipFill>
        <p:spPr>
          <a:xfrm>
            <a:off x="-32224" y="-124178"/>
            <a:ext cx="4744101" cy="6995075"/>
          </a:xfrm>
          <a:prstGeom prst="rect">
            <a:avLst/>
          </a:prstGeom>
        </p:spPr>
      </p:pic>
      <p:pic>
        <p:nvPicPr>
          <p:cNvPr id="23" name="图片 22" descr="E:\ppt创作\2进行中\2进行中\新建文件夹\新建文件夹\2.png2"/>
          <p:cNvPicPr>
            <a:picLocks noChangeAspect="1"/>
          </p:cNvPicPr>
          <p:nvPr/>
        </p:nvPicPr>
        <p:blipFill rotWithShape="1">
          <a:blip r:embed="rId4"/>
          <a:srcRect l="63285" t="14768" r="4893" b="8899"/>
          <a:stretch>
            <a:fillRect/>
          </a:stretch>
        </p:blipFill>
        <p:spPr>
          <a:xfrm>
            <a:off x="9692042" y="3379911"/>
            <a:ext cx="2532179" cy="3417442"/>
          </a:xfrm>
          <a:prstGeom prst="rect">
            <a:avLst/>
          </a:prstGeom>
        </p:spPr>
      </p:pic>
      <p:pic>
        <p:nvPicPr>
          <p:cNvPr id="4" name="图片 3" descr="5"/>
          <p:cNvPicPr>
            <a:picLocks noChangeAspect="1"/>
          </p:cNvPicPr>
          <p:nvPr/>
        </p:nvPicPr>
        <p:blipFill>
          <a:blip r:embed="rId5"/>
          <a:srcRect l="45652" t="46499" r="34238" b="11787"/>
          <a:stretch>
            <a:fillRect/>
          </a:stretch>
        </p:blipFill>
        <p:spPr>
          <a:xfrm flipH="1">
            <a:off x="8312208" y="4614742"/>
            <a:ext cx="1933575" cy="2256155"/>
          </a:xfrm>
          <a:prstGeom prst="rect">
            <a:avLst/>
          </a:prstGeom>
        </p:spPr>
      </p:pic>
      <p:pic>
        <p:nvPicPr>
          <p:cNvPr id="5" name="图片 4" descr="4"/>
          <p:cNvPicPr>
            <a:picLocks noChangeAspect="1"/>
          </p:cNvPicPr>
          <p:nvPr/>
        </p:nvPicPr>
        <p:blipFill>
          <a:blip r:embed="rId6"/>
          <a:srcRect l="9650" t="3999" r="66869" b="83436"/>
          <a:stretch>
            <a:fillRect/>
          </a:stretch>
        </p:blipFill>
        <p:spPr>
          <a:xfrm>
            <a:off x="4469133" y="828200"/>
            <a:ext cx="3799032" cy="1143455"/>
          </a:xfrm>
          <a:prstGeom prst="rect">
            <a:avLst/>
          </a:prstGeom>
        </p:spPr>
      </p:pic>
      <p:pic>
        <p:nvPicPr>
          <p:cNvPr id="6" name="图片 5" descr="6"/>
          <p:cNvPicPr>
            <a:picLocks noChangeAspect="1"/>
          </p:cNvPicPr>
          <p:nvPr/>
        </p:nvPicPr>
        <p:blipFill>
          <a:blip r:embed="rId7"/>
          <a:srcRect l="38419" t="45705" r="43403"/>
          <a:stretch>
            <a:fillRect/>
          </a:stretch>
        </p:blipFill>
        <p:spPr>
          <a:xfrm>
            <a:off x="1157605" y="2595880"/>
            <a:ext cx="1595755" cy="2680970"/>
          </a:xfrm>
          <a:prstGeom prst="rect">
            <a:avLst/>
          </a:prstGeom>
        </p:spPr>
      </p:pic>
      <p:pic>
        <p:nvPicPr>
          <p:cNvPr id="7" name="图片 6" descr="6"/>
          <p:cNvPicPr>
            <a:picLocks noChangeAspect="1"/>
          </p:cNvPicPr>
          <p:nvPr/>
        </p:nvPicPr>
        <p:blipFill>
          <a:blip r:embed="rId7"/>
          <a:srcRect l="77807" t="45705"/>
          <a:stretch>
            <a:fillRect/>
          </a:stretch>
        </p:blipFill>
        <p:spPr>
          <a:xfrm>
            <a:off x="9817080" y="-157366"/>
            <a:ext cx="1948180" cy="2680970"/>
          </a:xfrm>
          <a:prstGeom prst="rect">
            <a:avLst/>
          </a:prstGeom>
        </p:spPr>
      </p:pic>
      <p:pic>
        <p:nvPicPr>
          <p:cNvPr id="24" name="图片 23" descr="E:\ppt创作\2进行中\2进行中\新建文件夹\新建文件夹\8.png8"/>
          <p:cNvPicPr>
            <a:picLocks noChangeAspect="1"/>
          </p:cNvPicPr>
          <p:nvPr/>
        </p:nvPicPr>
        <p:blipFill rotWithShape="1">
          <a:blip r:embed="rId8"/>
          <a:srcRect l="12120" t="50266" r="62702" b="5792"/>
          <a:stretch>
            <a:fillRect/>
          </a:stretch>
        </p:blipFill>
        <p:spPr>
          <a:xfrm rot="1218917">
            <a:off x="1168011" y="3391532"/>
            <a:ext cx="2294255" cy="2252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8B6AD-9842-EA46-23CB-FE28F5CAAE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77541" y="1770723"/>
            <a:ext cx="5236918" cy="380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38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 rot="21341492">
            <a:off x="1872504" y="2034315"/>
            <a:ext cx="17235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C10E"/>
                </a:solidFill>
                <a:effectLst/>
                <a:uLnTx/>
                <a:uFillTx/>
                <a:latin typeface="字魂27号-布丁体" panose="00000500000000000000" pitchFamily="2" charset="-122"/>
                <a:ea typeface="字魂27号-布丁体" panose="00000500000000000000" pitchFamily="2" charset="-122"/>
                <a:cs typeface="+mn-cs"/>
                <a:sym typeface="字魂27号-布丁体" panose="00000500000000000000" pitchFamily="2" charset="-122"/>
              </a:rPr>
              <a:t>添加标题文字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095519-BDEC-03D3-F403-3D2EF3C1A3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8511" y="3260501"/>
            <a:ext cx="603589" cy="53631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C29E528-D5A0-0C64-1E18-40BCFBC51B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011" y="3260501"/>
            <a:ext cx="603589" cy="53631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AFDD0A1-5CD8-B761-BE4E-D24D3DBE6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3111" y="415701"/>
            <a:ext cx="603589" cy="5363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F7D7F8-F0F3-63FD-5870-B3E6B9B362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4743"/>
            <a:ext cx="12293600" cy="6862743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EE42FEE-D88E-98A2-FE30-DBA9F115A98C}"/>
              </a:ext>
            </a:extLst>
          </p:cNvPr>
          <p:cNvSpPr/>
          <p:nvPr/>
        </p:nvSpPr>
        <p:spPr>
          <a:xfrm>
            <a:off x="236538" y="415701"/>
            <a:ext cx="11855450" cy="6096000"/>
          </a:xfrm>
          <a:prstGeom prst="roundRect">
            <a:avLst>
              <a:gd name="adj" fmla="val 6979"/>
            </a:avLst>
          </a:prstGeom>
          <a:solidFill>
            <a:schemeClr val="bg1"/>
          </a:solidFill>
          <a:ln w="34925">
            <a:solidFill>
              <a:schemeClr val="accent2">
                <a:lumMod val="50000"/>
              </a:schemeClr>
            </a:solidFill>
            <a:prstDash val="dash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E288DA-7128-9771-268F-44454577E04A}"/>
              </a:ext>
            </a:extLst>
          </p:cNvPr>
          <p:cNvSpPr/>
          <p:nvPr/>
        </p:nvSpPr>
        <p:spPr>
          <a:xfrm>
            <a:off x="44174" y="110265"/>
            <a:ext cx="12205252" cy="630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1E8FA7-A910-2CBB-BEF9-DF66619AF5E8}"/>
              </a:ext>
            </a:extLst>
          </p:cNvPr>
          <p:cNvSpPr txBox="1"/>
          <p:nvPr/>
        </p:nvSpPr>
        <p:spPr>
          <a:xfrm>
            <a:off x="236538" y="90417"/>
            <a:ext cx="1219200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kumimoji="0" lang="en-US" sz="35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1: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Nhìn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5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endParaRPr lang="en-US" sz="3500" b="1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BE734E-FF23-401F-B568-755D42E74A80}"/>
              </a:ext>
            </a:extLst>
          </p:cNvPr>
          <p:cNvSpPr txBox="1"/>
          <p:nvPr/>
        </p:nvSpPr>
        <p:spPr>
          <a:xfrm>
            <a:off x="889000" y="1336730"/>
            <a:ext cx="7391400" cy="65045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sự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253148-FE70-0788-7AE2-5C58D5732B1B}"/>
              </a:ext>
            </a:extLst>
          </p:cNvPr>
          <p:cNvSpPr txBox="1"/>
          <p:nvPr/>
        </p:nvSpPr>
        <p:spPr>
          <a:xfrm>
            <a:off x="889000" y="2064942"/>
            <a:ext cx="7391400" cy="523172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2661B40-1942-EA44-207E-461A17E3B02A}"/>
              </a:ext>
            </a:extLst>
          </p:cNvPr>
          <p:cNvGrpSpPr/>
          <p:nvPr/>
        </p:nvGrpSpPr>
        <p:grpSpPr>
          <a:xfrm>
            <a:off x="402673" y="3089777"/>
            <a:ext cx="5122850" cy="3223949"/>
            <a:chOff x="444035" y="3238572"/>
            <a:chExt cx="4462325" cy="2709536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B2AD1A-0E33-CE44-90EA-0E4891EEEE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035" y="3772793"/>
              <a:ext cx="3794717" cy="2175315"/>
            </a:xfrm>
            <a:prstGeom prst="rect">
              <a:avLst/>
            </a:prstGeom>
          </p:spPr>
        </p:pic>
        <p:sp>
          <p:nvSpPr>
            <p:cNvPr id="11" name="Rounded Rectangular Callout 22">
              <a:extLst>
                <a:ext uri="{FF2B5EF4-FFF2-40B4-BE49-F238E27FC236}">
                  <a16:creationId xmlns:a16="http://schemas.microsoft.com/office/drawing/2014/main" id="{0E507CBB-8053-80FC-2DB2-3C1E5B70547A}"/>
                </a:ext>
              </a:extLst>
            </p:cNvPr>
            <p:cNvSpPr/>
            <p:nvPr/>
          </p:nvSpPr>
          <p:spPr>
            <a:xfrm>
              <a:off x="2300085" y="3238572"/>
              <a:ext cx="2606275" cy="541832"/>
            </a:xfrm>
            <a:prstGeom prst="wedgeRoundRectCallout">
              <a:avLst>
                <a:gd name="adj1" fmla="val -37741"/>
                <a:gd name="adj2" fmla="val 91443"/>
                <a:gd name="adj3" fmla="val 16667"/>
              </a:avLst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lang="en-US" sz="2800" dirty="0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dirty="0" err="1">
                  <a:solidFill>
                    <a:schemeClr val="tx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endParaRPr lang="en-US" sz="2800" dirty="0">
                <a:solidFill>
                  <a:schemeClr val="tx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B5422D11-504C-723C-10EB-6762A02ECB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4901" y="3811932"/>
            <a:ext cx="5517154" cy="2957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B0DD9E2-5A07-17D0-C930-74A7D10223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440" y="751420"/>
            <a:ext cx="5517155" cy="3263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68703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7">
            <a:extLst>
              <a:ext uri="{FF2B5EF4-FFF2-40B4-BE49-F238E27FC236}">
                <a16:creationId xmlns:a16="http://schemas.microsoft.com/office/drawing/2014/main" id="{D22B0534-AB8B-1C94-DA75-B794AFA2AB5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77" b="96010" l="3091" r="90000">
                        <a14:foregroundMark x1="16909" y1="54776" x2="10364" y2="49940"/>
                        <a14:foregroundMark x1="22000" y1="56832" x2="15636" y2="53083"/>
                        <a14:foregroundMark x1="52909" y1="32769" x2="53818" y2="28779"/>
                        <a14:foregroundMark x1="58545" y1="25030" x2="63273" y2="22491"/>
                        <a14:foregroundMark x1="69636" y1="74244" x2="60182" y2="69649"/>
                        <a14:foregroundMark x1="75636" y1="74244" x2="60727" y2="74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96187" y="1737489"/>
            <a:ext cx="3489003" cy="523967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8852573-6C8C-FB06-B3C0-2ABB12C434AA}"/>
              </a:ext>
            </a:extLst>
          </p:cNvPr>
          <p:cNvGrpSpPr/>
          <p:nvPr/>
        </p:nvGrpSpPr>
        <p:grpSpPr>
          <a:xfrm>
            <a:off x="2903717" y="628077"/>
            <a:ext cx="7792635" cy="2200183"/>
            <a:chOff x="310800" y="1911333"/>
            <a:chExt cx="5650162" cy="3047186"/>
          </a:xfrm>
        </p:grpSpPr>
        <p:sp>
          <p:nvSpPr>
            <p:cNvPr id="4" name="Google Shape;718;p33">
              <a:extLst>
                <a:ext uri="{FF2B5EF4-FFF2-40B4-BE49-F238E27FC236}">
                  <a16:creationId xmlns:a16="http://schemas.microsoft.com/office/drawing/2014/main" id="{501D6D7E-6CF7-2DF0-8EEE-7E28905455A4}"/>
                </a:ext>
              </a:extLst>
            </p:cNvPr>
            <p:cNvSpPr/>
            <p:nvPr/>
          </p:nvSpPr>
          <p:spPr>
            <a:xfrm>
              <a:off x="310800" y="2127565"/>
              <a:ext cx="5650162" cy="2830954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" name="Google Shape;718;p33">
              <a:extLst>
                <a:ext uri="{FF2B5EF4-FFF2-40B4-BE49-F238E27FC236}">
                  <a16:creationId xmlns:a16="http://schemas.microsoft.com/office/drawing/2014/main" id="{97D51C0F-210D-08B5-F88B-B6CB99241EF1}"/>
                </a:ext>
              </a:extLst>
            </p:cNvPr>
            <p:cNvSpPr/>
            <p:nvPr/>
          </p:nvSpPr>
          <p:spPr>
            <a:xfrm>
              <a:off x="478016" y="2218264"/>
              <a:ext cx="5274601" cy="2608379"/>
            </a:xfrm>
            <a:custGeom>
              <a:avLst/>
              <a:gdLst>
                <a:gd name="connsiteX0" fmla="*/ 631 w 19525"/>
                <a:gd name="connsiteY0" fmla="*/ 329 h 23260"/>
                <a:gd name="connsiteX1" fmla="*/ 5 w 19525"/>
                <a:gd name="connsiteY1" fmla="*/ 535 h 23260"/>
                <a:gd name="connsiteX2" fmla="*/ 0 w 19525"/>
                <a:gd name="connsiteY2" fmla="*/ 22718 h 23260"/>
                <a:gd name="connsiteX3" fmla="*/ 538 w 19525"/>
                <a:gd name="connsiteY3" fmla="*/ 23256 h 23260"/>
                <a:gd name="connsiteX4" fmla="*/ 18982 w 19525"/>
                <a:gd name="connsiteY4" fmla="*/ 23260 h 23260"/>
                <a:gd name="connsiteX5" fmla="*/ 19520 w 19525"/>
                <a:gd name="connsiteY5" fmla="*/ 22722 h 23260"/>
                <a:gd name="connsiteX6" fmla="*/ 19525 w 19525"/>
                <a:gd name="connsiteY6" fmla="*/ 539 h 23260"/>
                <a:gd name="connsiteX7" fmla="*/ 18987 w 19525"/>
                <a:gd name="connsiteY7" fmla="*/ 1 h 23260"/>
                <a:gd name="connsiteX8" fmla="*/ 631 w 19525"/>
                <a:gd name="connsiteY8" fmla="*/ 329 h 23260"/>
                <a:gd name="connsiteX0" fmla="*/ 631 w 19546"/>
                <a:gd name="connsiteY0" fmla="*/ 329 h 23260"/>
                <a:gd name="connsiteX1" fmla="*/ 5 w 19546"/>
                <a:gd name="connsiteY1" fmla="*/ 535 h 23260"/>
                <a:gd name="connsiteX2" fmla="*/ 0 w 19546"/>
                <a:gd name="connsiteY2" fmla="*/ 22718 h 23260"/>
                <a:gd name="connsiteX3" fmla="*/ 538 w 19546"/>
                <a:gd name="connsiteY3" fmla="*/ 23256 h 23260"/>
                <a:gd name="connsiteX4" fmla="*/ 18982 w 19546"/>
                <a:gd name="connsiteY4" fmla="*/ 23260 h 23260"/>
                <a:gd name="connsiteX5" fmla="*/ 19520 w 19546"/>
                <a:gd name="connsiteY5" fmla="*/ 22722 h 23260"/>
                <a:gd name="connsiteX6" fmla="*/ 19394 w 19546"/>
                <a:gd name="connsiteY6" fmla="*/ 4895 h 23260"/>
                <a:gd name="connsiteX7" fmla="*/ 19525 w 19546"/>
                <a:gd name="connsiteY7" fmla="*/ 539 h 23260"/>
                <a:gd name="connsiteX8" fmla="*/ 18987 w 19546"/>
                <a:gd name="connsiteY8" fmla="*/ 1 h 23260"/>
                <a:gd name="connsiteX9" fmla="*/ 631 w 19546"/>
                <a:gd name="connsiteY9" fmla="*/ 329 h 23260"/>
                <a:gd name="connsiteX0" fmla="*/ 631 w 19581"/>
                <a:gd name="connsiteY0" fmla="*/ 329 h 23260"/>
                <a:gd name="connsiteX1" fmla="*/ 5 w 19581"/>
                <a:gd name="connsiteY1" fmla="*/ 535 h 23260"/>
                <a:gd name="connsiteX2" fmla="*/ 0 w 19581"/>
                <a:gd name="connsiteY2" fmla="*/ 22718 h 23260"/>
                <a:gd name="connsiteX3" fmla="*/ 538 w 19581"/>
                <a:gd name="connsiteY3" fmla="*/ 23256 h 23260"/>
                <a:gd name="connsiteX4" fmla="*/ 18982 w 19581"/>
                <a:gd name="connsiteY4" fmla="*/ 23260 h 23260"/>
                <a:gd name="connsiteX5" fmla="*/ 19520 w 19581"/>
                <a:gd name="connsiteY5" fmla="*/ 22722 h 23260"/>
                <a:gd name="connsiteX6" fmla="*/ 19570 w 19581"/>
                <a:gd name="connsiteY6" fmla="*/ 10324 h 23260"/>
                <a:gd name="connsiteX7" fmla="*/ 19394 w 19581"/>
                <a:gd name="connsiteY7" fmla="*/ 4895 h 23260"/>
                <a:gd name="connsiteX8" fmla="*/ 19525 w 19581"/>
                <a:gd name="connsiteY8" fmla="*/ 539 h 23260"/>
                <a:gd name="connsiteX9" fmla="*/ 18987 w 19581"/>
                <a:gd name="connsiteY9" fmla="*/ 1 h 23260"/>
                <a:gd name="connsiteX10" fmla="*/ 631 w 19581"/>
                <a:gd name="connsiteY10" fmla="*/ 329 h 23260"/>
                <a:gd name="connsiteX0" fmla="*/ 631 w 19791"/>
                <a:gd name="connsiteY0" fmla="*/ 329 h 23260"/>
                <a:gd name="connsiteX1" fmla="*/ 5 w 19791"/>
                <a:gd name="connsiteY1" fmla="*/ 535 h 23260"/>
                <a:gd name="connsiteX2" fmla="*/ 0 w 19791"/>
                <a:gd name="connsiteY2" fmla="*/ 22718 h 23260"/>
                <a:gd name="connsiteX3" fmla="*/ 538 w 19791"/>
                <a:gd name="connsiteY3" fmla="*/ 23256 h 23260"/>
                <a:gd name="connsiteX4" fmla="*/ 18982 w 19791"/>
                <a:gd name="connsiteY4" fmla="*/ 23260 h 23260"/>
                <a:gd name="connsiteX5" fmla="*/ 19520 w 19791"/>
                <a:gd name="connsiteY5" fmla="*/ 22722 h 23260"/>
                <a:gd name="connsiteX6" fmla="*/ 19570 w 19791"/>
                <a:gd name="connsiteY6" fmla="*/ 10324 h 23260"/>
                <a:gd name="connsiteX7" fmla="*/ 19394 w 19791"/>
                <a:gd name="connsiteY7" fmla="*/ 4895 h 23260"/>
                <a:gd name="connsiteX8" fmla="*/ 19790 w 19791"/>
                <a:gd name="connsiteY8" fmla="*/ 2901 h 23260"/>
                <a:gd name="connsiteX9" fmla="*/ 19525 w 19791"/>
                <a:gd name="connsiteY9" fmla="*/ 539 h 23260"/>
                <a:gd name="connsiteX10" fmla="*/ 18987 w 19791"/>
                <a:gd name="connsiteY10" fmla="*/ 1 h 23260"/>
                <a:gd name="connsiteX11" fmla="*/ 631 w 19791"/>
                <a:gd name="connsiteY11" fmla="*/ 329 h 23260"/>
                <a:gd name="connsiteX0" fmla="*/ 651 w 19811"/>
                <a:gd name="connsiteY0" fmla="*/ 329 h 23260"/>
                <a:gd name="connsiteX1" fmla="*/ 25 w 19811"/>
                <a:gd name="connsiteY1" fmla="*/ 535 h 23260"/>
                <a:gd name="connsiteX2" fmla="*/ 205 w 19811"/>
                <a:gd name="connsiteY2" fmla="*/ 6668 h 23260"/>
                <a:gd name="connsiteX3" fmla="*/ 20 w 19811"/>
                <a:gd name="connsiteY3" fmla="*/ 22718 h 23260"/>
                <a:gd name="connsiteX4" fmla="*/ 558 w 19811"/>
                <a:gd name="connsiteY4" fmla="*/ 23256 h 23260"/>
                <a:gd name="connsiteX5" fmla="*/ 19002 w 19811"/>
                <a:gd name="connsiteY5" fmla="*/ 23260 h 23260"/>
                <a:gd name="connsiteX6" fmla="*/ 19540 w 19811"/>
                <a:gd name="connsiteY6" fmla="*/ 22722 h 23260"/>
                <a:gd name="connsiteX7" fmla="*/ 19590 w 19811"/>
                <a:gd name="connsiteY7" fmla="*/ 10324 h 23260"/>
                <a:gd name="connsiteX8" fmla="*/ 19414 w 19811"/>
                <a:gd name="connsiteY8" fmla="*/ 4895 h 23260"/>
                <a:gd name="connsiteX9" fmla="*/ 19810 w 19811"/>
                <a:gd name="connsiteY9" fmla="*/ 2901 h 23260"/>
                <a:gd name="connsiteX10" fmla="*/ 19545 w 19811"/>
                <a:gd name="connsiteY10" fmla="*/ 539 h 23260"/>
                <a:gd name="connsiteX11" fmla="*/ 19007 w 19811"/>
                <a:gd name="connsiteY11" fmla="*/ 1 h 23260"/>
                <a:gd name="connsiteX12" fmla="*/ 651 w 19811"/>
                <a:gd name="connsiteY12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19112 w 19921"/>
                <a:gd name="connsiteY6" fmla="*/ 23260 h 23260"/>
                <a:gd name="connsiteX7" fmla="*/ 19650 w 19921"/>
                <a:gd name="connsiteY7" fmla="*/ 22722 h 23260"/>
                <a:gd name="connsiteX8" fmla="*/ 19700 w 19921"/>
                <a:gd name="connsiteY8" fmla="*/ 10324 h 23260"/>
                <a:gd name="connsiteX9" fmla="*/ 19524 w 19921"/>
                <a:gd name="connsiteY9" fmla="*/ 4895 h 23260"/>
                <a:gd name="connsiteX10" fmla="*/ 19920 w 19921"/>
                <a:gd name="connsiteY10" fmla="*/ 2901 h 23260"/>
                <a:gd name="connsiteX11" fmla="*/ 19655 w 19921"/>
                <a:gd name="connsiteY11" fmla="*/ 539 h 23260"/>
                <a:gd name="connsiteX12" fmla="*/ 19117 w 19921"/>
                <a:gd name="connsiteY12" fmla="*/ 1 h 23260"/>
                <a:gd name="connsiteX13" fmla="*/ 761 w 19921"/>
                <a:gd name="connsiteY13" fmla="*/ 329 h 23260"/>
                <a:gd name="connsiteX0" fmla="*/ 761 w 19921"/>
                <a:gd name="connsiteY0" fmla="*/ 329 h 23260"/>
                <a:gd name="connsiteX1" fmla="*/ 135 w 19921"/>
                <a:gd name="connsiteY1" fmla="*/ 535 h 23260"/>
                <a:gd name="connsiteX2" fmla="*/ 315 w 19921"/>
                <a:gd name="connsiteY2" fmla="*/ 6668 h 23260"/>
                <a:gd name="connsiteX3" fmla="*/ 7 w 19921"/>
                <a:gd name="connsiteY3" fmla="*/ 17193 h 23260"/>
                <a:gd name="connsiteX4" fmla="*/ 130 w 19921"/>
                <a:gd name="connsiteY4" fmla="*/ 22718 h 23260"/>
                <a:gd name="connsiteX5" fmla="*/ 668 w 19921"/>
                <a:gd name="connsiteY5" fmla="*/ 23256 h 23260"/>
                <a:gd name="connsiteX6" fmla="*/ 2562 w 19921"/>
                <a:gd name="connsiteY6" fmla="*/ 22954 h 23260"/>
                <a:gd name="connsiteX7" fmla="*/ 19112 w 19921"/>
                <a:gd name="connsiteY7" fmla="*/ 23260 h 23260"/>
                <a:gd name="connsiteX8" fmla="*/ 19650 w 19921"/>
                <a:gd name="connsiteY8" fmla="*/ 22722 h 23260"/>
                <a:gd name="connsiteX9" fmla="*/ 19700 w 19921"/>
                <a:gd name="connsiteY9" fmla="*/ 10324 h 23260"/>
                <a:gd name="connsiteX10" fmla="*/ 19524 w 19921"/>
                <a:gd name="connsiteY10" fmla="*/ 4895 h 23260"/>
                <a:gd name="connsiteX11" fmla="*/ 19920 w 19921"/>
                <a:gd name="connsiteY11" fmla="*/ 2901 h 23260"/>
                <a:gd name="connsiteX12" fmla="*/ 19655 w 19921"/>
                <a:gd name="connsiteY12" fmla="*/ 539 h 23260"/>
                <a:gd name="connsiteX13" fmla="*/ 19117 w 19921"/>
                <a:gd name="connsiteY13" fmla="*/ 1 h 23260"/>
                <a:gd name="connsiteX14" fmla="*/ 761 w 19921"/>
                <a:gd name="connsiteY14" fmla="*/ 329 h 23260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9112 w 19921"/>
                <a:gd name="connsiteY8" fmla="*/ 23260 h 23397"/>
                <a:gd name="connsiteX9" fmla="*/ 19650 w 19921"/>
                <a:gd name="connsiteY9" fmla="*/ 22722 h 23397"/>
                <a:gd name="connsiteX10" fmla="*/ 19700 w 19921"/>
                <a:gd name="connsiteY10" fmla="*/ 10324 h 23397"/>
                <a:gd name="connsiteX11" fmla="*/ 19524 w 19921"/>
                <a:gd name="connsiteY11" fmla="*/ 4895 h 23397"/>
                <a:gd name="connsiteX12" fmla="*/ 19920 w 19921"/>
                <a:gd name="connsiteY12" fmla="*/ 2901 h 23397"/>
                <a:gd name="connsiteX13" fmla="*/ 19655 w 19921"/>
                <a:gd name="connsiteY13" fmla="*/ 539 h 23397"/>
                <a:gd name="connsiteX14" fmla="*/ 19117 w 19921"/>
                <a:gd name="connsiteY14" fmla="*/ 1 h 23397"/>
                <a:gd name="connsiteX15" fmla="*/ 761 w 19921"/>
                <a:gd name="connsiteY15" fmla="*/ 329 h 23397"/>
                <a:gd name="connsiteX0" fmla="*/ 761 w 19921"/>
                <a:gd name="connsiteY0" fmla="*/ 329 h 23397"/>
                <a:gd name="connsiteX1" fmla="*/ 135 w 19921"/>
                <a:gd name="connsiteY1" fmla="*/ 535 h 23397"/>
                <a:gd name="connsiteX2" fmla="*/ 315 w 19921"/>
                <a:gd name="connsiteY2" fmla="*/ 6668 h 23397"/>
                <a:gd name="connsiteX3" fmla="*/ 7 w 19921"/>
                <a:gd name="connsiteY3" fmla="*/ 17193 h 23397"/>
                <a:gd name="connsiteX4" fmla="*/ 130 w 19921"/>
                <a:gd name="connsiteY4" fmla="*/ 22718 h 23397"/>
                <a:gd name="connsiteX5" fmla="*/ 668 w 19921"/>
                <a:gd name="connsiteY5" fmla="*/ 23256 h 23397"/>
                <a:gd name="connsiteX6" fmla="*/ 2562 w 19921"/>
                <a:gd name="connsiteY6" fmla="*/ 22954 h 23397"/>
                <a:gd name="connsiteX7" fmla="*/ 9567 w 19921"/>
                <a:gd name="connsiteY7" fmla="*/ 23397 h 23397"/>
                <a:gd name="connsiteX8" fmla="*/ 15074 w 19921"/>
                <a:gd name="connsiteY8" fmla="*/ 23064 h 23397"/>
                <a:gd name="connsiteX9" fmla="*/ 19112 w 19921"/>
                <a:gd name="connsiteY9" fmla="*/ 23260 h 23397"/>
                <a:gd name="connsiteX10" fmla="*/ 19650 w 19921"/>
                <a:gd name="connsiteY10" fmla="*/ 22722 h 23397"/>
                <a:gd name="connsiteX11" fmla="*/ 19700 w 19921"/>
                <a:gd name="connsiteY11" fmla="*/ 10324 h 23397"/>
                <a:gd name="connsiteX12" fmla="*/ 19524 w 19921"/>
                <a:gd name="connsiteY12" fmla="*/ 4895 h 23397"/>
                <a:gd name="connsiteX13" fmla="*/ 19920 w 19921"/>
                <a:gd name="connsiteY13" fmla="*/ 2901 h 23397"/>
                <a:gd name="connsiteX14" fmla="*/ 19655 w 19921"/>
                <a:gd name="connsiteY14" fmla="*/ 539 h 23397"/>
                <a:gd name="connsiteX15" fmla="*/ 19117 w 19921"/>
                <a:gd name="connsiteY15" fmla="*/ 1 h 23397"/>
                <a:gd name="connsiteX16" fmla="*/ 761 w 19921"/>
                <a:gd name="connsiteY16" fmla="*/ 329 h 23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9921" h="23397" extrusionOk="0">
                  <a:moveTo>
                    <a:pt x="761" y="329"/>
                  </a:moveTo>
                  <a:cubicBezTo>
                    <a:pt x="463" y="329"/>
                    <a:pt x="135" y="238"/>
                    <a:pt x="135" y="535"/>
                  </a:cubicBezTo>
                  <a:cubicBezTo>
                    <a:pt x="24" y="1721"/>
                    <a:pt x="316" y="2971"/>
                    <a:pt x="315" y="6668"/>
                  </a:cubicBezTo>
                  <a:cubicBezTo>
                    <a:pt x="316" y="9444"/>
                    <a:pt x="38" y="14518"/>
                    <a:pt x="7" y="17193"/>
                  </a:cubicBezTo>
                  <a:cubicBezTo>
                    <a:pt x="-24" y="19868"/>
                    <a:pt x="42" y="21708"/>
                    <a:pt x="130" y="22718"/>
                  </a:cubicBezTo>
                  <a:cubicBezTo>
                    <a:pt x="130" y="23015"/>
                    <a:pt x="371" y="23256"/>
                    <a:pt x="668" y="23256"/>
                  </a:cubicBezTo>
                  <a:cubicBezTo>
                    <a:pt x="1314" y="23266"/>
                    <a:pt x="1916" y="22944"/>
                    <a:pt x="2562" y="22954"/>
                  </a:cubicBezTo>
                  <a:cubicBezTo>
                    <a:pt x="5058" y="22991"/>
                    <a:pt x="7071" y="23360"/>
                    <a:pt x="9567" y="23397"/>
                  </a:cubicBezTo>
                  <a:cubicBezTo>
                    <a:pt x="11285" y="23360"/>
                    <a:pt x="13356" y="23101"/>
                    <a:pt x="15074" y="23064"/>
                  </a:cubicBezTo>
                  <a:lnTo>
                    <a:pt x="19112" y="23260"/>
                  </a:lnTo>
                  <a:cubicBezTo>
                    <a:pt x="19410" y="23260"/>
                    <a:pt x="19650" y="23019"/>
                    <a:pt x="19650" y="22722"/>
                  </a:cubicBezTo>
                  <a:cubicBezTo>
                    <a:pt x="19719" y="20529"/>
                    <a:pt x="19721" y="13295"/>
                    <a:pt x="19700" y="10324"/>
                  </a:cubicBezTo>
                  <a:cubicBezTo>
                    <a:pt x="19679" y="7353"/>
                    <a:pt x="19531" y="6132"/>
                    <a:pt x="19524" y="4895"/>
                  </a:cubicBezTo>
                  <a:cubicBezTo>
                    <a:pt x="19517" y="3658"/>
                    <a:pt x="19898" y="3627"/>
                    <a:pt x="19920" y="2901"/>
                  </a:cubicBezTo>
                  <a:cubicBezTo>
                    <a:pt x="19942" y="2175"/>
                    <a:pt x="19745" y="1022"/>
                    <a:pt x="19655" y="539"/>
                  </a:cubicBezTo>
                  <a:cubicBezTo>
                    <a:pt x="19656" y="242"/>
                    <a:pt x="19415" y="1"/>
                    <a:pt x="19117" y="1"/>
                  </a:cubicBezTo>
                  <a:cubicBezTo>
                    <a:pt x="12969" y="0"/>
                    <a:pt x="6909" y="330"/>
                    <a:pt x="761" y="329"/>
                  </a:cubicBezTo>
                  <a:close/>
                </a:path>
              </a:pathLst>
            </a:custGeom>
            <a:noFill/>
            <a:ln w="38100">
              <a:solidFill>
                <a:srgbClr val="FFC000"/>
              </a:solidFill>
              <a:prstDash val="dash"/>
            </a:ln>
          </p:spPr>
          <p:txBody>
            <a:bodyPr spcFirstLastPara="1" wrap="square" lIns="182880" tIns="182880" rIns="182880" bIns="121900" anchor="t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2. </a:t>
              </a:r>
              <a:r>
                <a:rPr kumimoji="0" lang="vi-VN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Đặt một câu nêu hoạt động với từ ngữ vừa tìm được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3597B70-1874-AEF6-F01F-1904819F25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6340" b="43951"/>
            <a:stretch/>
          </p:blipFill>
          <p:spPr>
            <a:xfrm>
              <a:off x="2570162" y="4315458"/>
              <a:ext cx="730339" cy="643061"/>
            </a:xfrm>
            <a:prstGeom prst="rect">
              <a:avLst/>
            </a:prstGeom>
          </p:spPr>
        </p:pic>
        <p:grpSp>
          <p:nvGrpSpPr>
            <p:cNvPr id="7" name="Google Shape;724;p33">
              <a:extLst>
                <a:ext uri="{FF2B5EF4-FFF2-40B4-BE49-F238E27FC236}">
                  <a16:creationId xmlns:a16="http://schemas.microsoft.com/office/drawing/2014/main" id="{3F31690D-B64F-0E15-4740-1536937F0595}"/>
                </a:ext>
              </a:extLst>
            </p:cNvPr>
            <p:cNvGrpSpPr/>
            <p:nvPr/>
          </p:nvGrpSpPr>
          <p:grpSpPr>
            <a:xfrm>
              <a:off x="1906680" y="1911333"/>
              <a:ext cx="1854260" cy="523163"/>
              <a:chOff x="1639601" y="539501"/>
              <a:chExt cx="1091683" cy="548641"/>
            </a:xfrm>
          </p:grpSpPr>
          <p:sp>
            <p:nvSpPr>
              <p:cNvPr id="8" name="Google Shape;725;p33">
                <a:extLst>
                  <a:ext uri="{FF2B5EF4-FFF2-40B4-BE49-F238E27FC236}">
                    <a16:creationId xmlns:a16="http://schemas.microsoft.com/office/drawing/2014/main" id="{86F31F41-FE5D-EBEA-1F3A-53A21A4406B7}"/>
                  </a:ext>
                </a:extLst>
              </p:cNvPr>
              <p:cNvSpPr/>
              <p:nvPr/>
            </p:nvSpPr>
            <p:spPr>
              <a:xfrm>
                <a:off x="1639601" y="539501"/>
                <a:ext cx="1091683" cy="548641"/>
              </a:xfrm>
              <a:custGeom>
                <a:avLst/>
                <a:gdLst/>
                <a:ahLst/>
                <a:cxnLst/>
                <a:rect l="l" t="t" r="r" b="b"/>
                <a:pathLst>
                  <a:path w="7434" h="3736" extrusionOk="0">
                    <a:moveTo>
                      <a:pt x="3811" y="1"/>
                    </a:moveTo>
                    <a:cubicBezTo>
                      <a:pt x="2390" y="1"/>
                      <a:pt x="999" y="20"/>
                      <a:pt x="612" y="29"/>
                    </a:cubicBezTo>
                    <a:cubicBezTo>
                      <a:pt x="236" y="38"/>
                      <a:pt x="1005" y="607"/>
                      <a:pt x="1039" y="728"/>
                    </a:cubicBezTo>
                    <a:cubicBezTo>
                      <a:pt x="1073" y="851"/>
                      <a:pt x="1" y="1178"/>
                      <a:pt x="38" y="1313"/>
                    </a:cubicBezTo>
                    <a:cubicBezTo>
                      <a:pt x="76" y="1449"/>
                      <a:pt x="915" y="1757"/>
                      <a:pt x="937" y="1838"/>
                    </a:cubicBezTo>
                    <a:cubicBezTo>
                      <a:pt x="960" y="1920"/>
                      <a:pt x="16" y="2312"/>
                      <a:pt x="66" y="2488"/>
                    </a:cubicBezTo>
                    <a:cubicBezTo>
                      <a:pt x="114" y="2665"/>
                      <a:pt x="877" y="2834"/>
                      <a:pt x="900" y="2915"/>
                    </a:cubicBezTo>
                    <a:cubicBezTo>
                      <a:pt x="923" y="2997"/>
                      <a:pt x="170" y="3394"/>
                      <a:pt x="242" y="3652"/>
                    </a:cubicBezTo>
                    <a:cubicBezTo>
                      <a:pt x="259" y="3713"/>
                      <a:pt x="567" y="3736"/>
                      <a:pt x="1040" y="3736"/>
                    </a:cubicBezTo>
                    <a:cubicBezTo>
                      <a:pt x="2391" y="3736"/>
                      <a:pt x="5085" y="3551"/>
                      <a:pt x="6181" y="3551"/>
                    </a:cubicBezTo>
                    <a:cubicBezTo>
                      <a:pt x="6327" y="3551"/>
                      <a:pt x="6445" y="3555"/>
                      <a:pt x="6528" y="3562"/>
                    </a:cubicBezTo>
                    <a:cubicBezTo>
                      <a:pt x="6568" y="3566"/>
                      <a:pt x="6606" y="3568"/>
                      <a:pt x="6640" y="3568"/>
                    </a:cubicBezTo>
                    <a:cubicBezTo>
                      <a:pt x="7363" y="3568"/>
                      <a:pt x="6735" y="2788"/>
                      <a:pt x="6586" y="2788"/>
                    </a:cubicBezTo>
                    <a:cubicBezTo>
                      <a:pt x="6583" y="2788"/>
                      <a:pt x="6580" y="2789"/>
                      <a:pt x="6577" y="2789"/>
                    </a:cubicBezTo>
                    <a:cubicBezTo>
                      <a:pt x="6571" y="2791"/>
                      <a:pt x="6567" y="2792"/>
                      <a:pt x="6564" y="2792"/>
                    </a:cubicBezTo>
                    <a:cubicBezTo>
                      <a:pt x="6485" y="2792"/>
                      <a:pt x="7003" y="2379"/>
                      <a:pt x="7073" y="2256"/>
                    </a:cubicBezTo>
                    <a:cubicBezTo>
                      <a:pt x="7146" y="2127"/>
                      <a:pt x="6617" y="1908"/>
                      <a:pt x="6596" y="1827"/>
                    </a:cubicBezTo>
                    <a:cubicBezTo>
                      <a:pt x="6573" y="1745"/>
                      <a:pt x="7214" y="1341"/>
                      <a:pt x="7179" y="1219"/>
                    </a:cubicBezTo>
                    <a:cubicBezTo>
                      <a:pt x="7145" y="1098"/>
                      <a:pt x="6790" y="816"/>
                      <a:pt x="6767" y="734"/>
                    </a:cubicBezTo>
                    <a:cubicBezTo>
                      <a:pt x="6745" y="653"/>
                      <a:pt x="7434" y="346"/>
                      <a:pt x="7377" y="142"/>
                    </a:cubicBezTo>
                    <a:cubicBezTo>
                      <a:pt x="7346" y="30"/>
                      <a:pt x="5556" y="1"/>
                      <a:pt x="3811" y="1"/>
                    </a:cubicBezTo>
                    <a:close/>
                  </a:path>
                </a:pathLst>
              </a:custGeom>
              <a:solidFill>
                <a:srgbClr val="FFE25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" name="Google Shape;726;p33">
                <a:extLst>
                  <a:ext uri="{FF2B5EF4-FFF2-40B4-BE49-F238E27FC236}">
                    <a16:creationId xmlns:a16="http://schemas.microsoft.com/office/drawing/2014/main" id="{3BFFAFC3-F515-0C4E-4A68-CFF633F2FE0C}"/>
                  </a:ext>
                </a:extLst>
              </p:cNvPr>
              <p:cNvSpPr/>
              <p:nvPr/>
            </p:nvSpPr>
            <p:spPr>
              <a:xfrm>
                <a:off x="2097918" y="607640"/>
                <a:ext cx="279602" cy="51692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352" extrusionOk="0">
                    <a:moveTo>
                      <a:pt x="1249" y="0"/>
                    </a:moveTo>
                    <a:cubicBezTo>
                      <a:pt x="898" y="0"/>
                      <a:pt x="547" y="14"/>
                      <a:pt x="195" y="41"/>
                    </a:cubicBezTo>
                    <a:cubicBezTo>
                      <a:pt x="1" y="56"/>
                      <a:pt x="24" y="352"/>
                      <a:pt x="211" y="352"/>
                    </a:cubicBezTo>
                    <a:cubicBezTo>
                      <a:pt x="216" y="352"/>
                      <a:pt x="221" y="352"/>
                      <a:pt x="226" y="351"/>
                    </a:cubicBezTo>
                    <a:cubicBezTo>
                      <a:pt x="581" y="324"/>
                      <a:pt x="936" y="311"/>
                      <a:pt x="1291" y="311"/>
                    </a:cubicBezTo>
                    <a:cubicBezTo>
                      <a:pt x="1429" y="311"/>
                      <a:pt x="1567" y="313"/>
                      <a:pt x="1705" y="317"/>
                    </a:cubicBezTo>
                    <a:cubicBezTo>
                      <a:pt x="1707" y="317"/>
                      <a:pt x="1709" y="317"/>
                      <a:pt x="1711" y="317"/>
                    </a:cubicBezTo>
                    <a:cubicBezTo>
                      <a:pt x="1904" y="317"/>
                      <a:pt x="1872" y="13"/>
                      <a:pt x="1674" y="7"/>
                    </a:cubicBezTo>
                    <a:cubicBezTo>
                      <a:pt x="1533" y="2"/>
                      <a:pt x="1391" y="0"/>
                      <a:pt x="1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" name="Google Shape;727;p33">
                <a:extLst>
                  <a:ext uri="{FF2B5EF4-FFF2-40B4-BE49-F238E27FC236}">
                    <a16:creationId xmlns:a16="http://schemas.microsoft.com/office/drawing/2014/main" id="{B582CDBD-7BB0-6AC2-E165-59AD19CA2AA1}"/>
                  </a:ext>
                </a:extLst>
              </p:cNvPr>
              <p:cNvSpPr/>
              <p:nvPr/>
            </p:nvSpPr>
            <p:spPr>
              <a:xfrm>
                <a:off x="2403952" y="609989"/>
                <a:ext cx="121592" cy="47727"/>
              </a:xfrm>
              <a:custGeom>
                <a:avLst/>
                <a:gdLst/>
                <a:ahLst/>
                <a:cxnLst/>
                <a:rect l="l" t="t" r="r" b="b"/>
                <a:pathLst>
                  <a:path w="828" h="325" extrusionOk="0">
                    <a:moveTo>
                      <a:pt x="495" y="1"/>
                    </a:moveTo>
                    <a:cubicBezTo>
                      <a:pt x="395" y="1"/>
                      <a:pt x="295" y="4"/>
                      <a:pt x="195" y="13"/>
                    </a:cubicBezTo>
                    <a:cubicBezTo>
                      <a:pt x="0" y="29"/>
                      <a:pt x="23" y="324"/>
                      <a:pt x="210" y="324"/>
                    </a:cubicBezTo>
                    <a:cubicBezTo>
                      <a:pt x="215" y="324"/>
                      <a:pt x="220" y="324"/>
                      <a:pt x="225" y="324"/>
                    </a:cubicBezTo>
                    <a:cubicBezTo>
                      <a:pt x="325" y="315"/>
                      <a:pt x="425" y="309"/>
                      <a:pt x="524" y="309"/>
                    </a:cubicBezTo>
                    <a:cubicBezTo>
                      <a:pt x="561" y="309"/>
                      <a:pt x="597" y="310"/>
                      <a:pt x="634" y="312"/>
                    </a:cubicBezTo>
                    <a:cubicBezTo>
                      <a:pt x="638" y="312"/>
                      <a:pt x="641" y="312"/>
                      <a:pt x="645" y="312"/>
                    </a:cubicBezTo>
                    <a:cubicBezTo>
                      <a:pt x="725" y="312"/>
                      <a:pt x="799" y="272"/>
                      <a:pt x="814" y="185"/>
                    </a:cubicBezTo>
                    <a:cubicBezTo>
                      <a:pt x="827" y="110"/>
                      <a:pt x="772" y="8"/>
                      <a:pt x="687" y="5"/>
                    </a:cubicBezTo>
                    <a:cubicBezTo>
                      <a:pt x="623" y="2"/>
                      <a:pt x="559" y="1"/>
                      <a:pt x="4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30602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" b="17581"/>
          <a:stretch/>
        </p:blipFill>
        <p:spPr>
          <a:xfrm>
            <a:off x="-11722" y="-74802"/>
            <a:ext cx="12203722" cy="6858000"/>
          </a:xfrm>
          <a:prstGeom prst="rect">
            <a:avLst/>
          </a:prstGeom>
        </p:spPr>
      </p:pic>
      <p:pic>
        <p:nvPicPr>
          <p:cNvPr id="14" name="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618" y="6435014"/>
            <a:ext cx="1206775" cy="241355"/>
          </a:xfrm>
          <a:prstGeom prst="rect">
            <a:avLst/>
          </a:prstGeom>
        </p:spPr>
      </p:pic>
      <p:pic>
        <p:nvPicPr>
          <p:cNvPr id="16" name="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393" y="0"/>
            <a:ext cx="4420607" cy="1155963"/>
          </a:xfrm>
          <a:prstGeom prst="rect">
            <a:avLst/>
          </a:prstGeom>
        </p:spPr>
      </p:pic>
      <p:pic>
        <p:nvPicPr>
          <p:cNvPr id="18" name="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57" y="599606"/>
            <a:ext cx="2189186" cy="851823"/>
          </a:xfrm>
          <a:prstGeom prst="rect">
            <a:avLst/>
          </a:prstGeom>
        </p:spPr>
      </p:pic>
      <p:pic>
        <p:nvPicPr>
          <p:cNvPr id="20" name="1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1696" y="4347885"/>
            <a:ext cx="1882014" cy="1937400"/>
          </a:xfrm>
          <a:prstGeom prst="rect">
            <a:avLst/>
          </a:prstGeom>
        </p:spPr>
      </p:pic>
      <p:grpSp>
        <p:nvGrpSpPr>
          <p:cNvPr id="17" name="16"/>
          <p:cNvGrpSpPr/>
          <p:nvPr/>
        </p:nvGrpSpPr>
        <p:grpSpPr>
          <a:xfrm flipH="1">
            <a:off x="8612371" y="3458604"/>
            <a:ext cx="2256433" cy="3097085"/>
            <a:chOff x="9782175" y="3675063"/>
            <a:chExt cx="2058988" cy="2673350"/>
          </a:xfrm>
        </p:grpSpPr>
        <p:sp>
          <p:nvSpPr>
            <p:cNvPr id="19" name="Freeform 423"/>
            <p:cNvSpPr/>
            <p:nvPr/>
          </p:nvSpPr>
          <p:spPr bwMode="auto">
            <a:xfrm>
              <a:off x="11125200" y="4379913"/>
              <a:ext cx="715963" cy="774700"/>
            </a:xfrm>
            <a:custGeom>
              <a:avLst/>
              <a:gdLst>
                <a:gd name="T0" fmla="*/ 30 w 190"/>
                <a:gd name="T1" fmla="*/ 188 h 206"/>
                <a:gd name="T2" fmla="*/ 5 w 190"/>
                <a:gd name="T3" fmla="*/ 138 h 206"/>
                <a:gd name="T4" fmla="*/ 27 w 190"/>
                <a:gd name="T5" fmla="*/ 137 h 206"/>
                <a:gd name="T6" fmla="*/ 36 w 190"/>
                <a:gd name="T7" fmla="*/ 151 h 206"/>
                <a:gd name="T8" fmla="*/ 56 w 190"/>
                <a:gd name="T9" fmla="*/ 140 h 206"/>
                <a:gd name="T10" fmla="*/ 42 w 190"/>
                <a:gd name="T11" fmla="*/ 123 h 206"/>
                <a:gd name="T12" fmla="*/ 25 w 190"/>
                <a:gd name="T13" fmla="*/ 132 h 206"/>
                <a:gd name="T14" fmla="*/ 3 w 190"/>
                <a:gd name="T15" fmla="*/ 132 h 206"/>
                <a:gd name="T16" fmla="*/ 18 w 190"/>
                <a:gd name="T17" fmla="*/ 97 h 206"/>
                <a:gd name="T18" fmla="*/ 61 w 190"/>
                <a:gd name="T19" fmla="*/ 104 h 206"/>
                <a:gd name="T20" fmla="*/ 46 w 190"/>
                <a:gd name="T21" fmla="*/ 11 h 206"/>
                <a:gd name="T22" fmla="*/ 77 w 190"/>
                <a:gd name="T23" fmla="*/ 6 h 206"/>
                <a:gd name="T24" fmla="*/ 86 w 190"/>
                <a:gd name="T25" fmla="*/ 88 h 206"/>
                <a:gd name="T26" fmla="*/ 93 w 190"/>
                <a:gd name="T27" fmla="*/ 88 h 206"/>
                <a:gd name="T28" fmla="*/ 102 w 190"/>
                <a:gd name="T29" fmla="*/ 2 h 206"/>
                <a:gd name="T30" fmla="*/ 137 w 190"/>
                <a:gd name="T31" fmla="*/ 14 h 206"/>
                <a:gd name="T32" fmla="*/ 114 w 190"/>
                <a:gd name="T33" fmla="*/ 95 h 206"/>
                <a:gd name="T34" fmla="*/ 118 w 190"/>
                <a:gd name="T35" fmla="*/ 95 h 206"/>
                <a:gd name="T36" fmla="*/ 162 w 190"/>
                <a:gd name="T37" fmla="*/ 33 h 206"/>
                <a:gd name="T38" fmla="*/ 185 w 190"/>
                <a:gd name="T39" fmla="*/ 62 h 206"/>
                <a:gd name="T40" fmla="*/ 134 w 190"/>
                <a:gd name="T41" fmla="*/ 118 h 206"/>
                <a:gd name="T42" fmla="*/ 79 w 190"/>
                <a:gd name="T43" fmla="*/ 206 h 206"/>
                <a:gd name="T44" fmla="*/ 30 w 190"/>
                <a:gd name="T45" fmla="*/ 18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90" h="206">
                  <a:moveTo>
                    <a:pt x="30" y="188"/>
                  </a:moveTo>
                  <a:cubicBezTo>
                    <a:pt x="31" y="185"/>
                    <a:pt x="0" y="166"/>
                    <a:pt x="5" y="138"/>
                  </a:cubicBezTo>
                  <a:cubicBezTo>
                    <a:pt x="5" y="138"/>
                    <a:pt x="23" y="134"/>
                    <a:pt x="27" y="137"/>
                  </a:cubicBezTo>
                  <a:cubicBezTo>
                    <a:pt x="30" y="140"/>
                    <a:pt x="27" y="150"/>
                    <a:pt x="36" y="151"/>
                  </a:cubicBezTo>
                  <a:cubicBezTo>
                    <a:pt x="44" y="152"/>
                    <a:pt x="53" y="151"/>
                    <a:pt x="56" y="140"/>
                  </a:cubicBezTo>
                  <a:cubicBezTo>
                    <a:pt x="58" y="130"/>
                    <a:pt x="50" y="124"/>
                    <a:pt x="42" y="123"/>
                  </a:cubicBezTo>
                  <a:cubicBezTo>
                    <a:pt x="35" y="122"/>
                    <a:pt x="30" y="132"/>
                    <a:pt x="25" y="132"/>
                  </a:cubicBezTo>
                  <a:cubicBezTo>
                    <a:pt x="20" y="133"/>
                    <a:pt x="3" y="132"/>
                    <a:pt x="3" y="132"/>
                  </a:cubicBezTo>
                  <a:cubicBezTo>
                    <a:pt x="3" y="132"/>
                    <a:pt x="3" y="106"/>
                    <a:pt x="18" y="97"/>
                  </a:cubicBezTo>
                  <a:cubicBezTo>
                    <a:pt x="32" y="87"/>
                    <a:pt x="61" y="104"/>
                    <a:pt x="61" y="104"/>
                  </a:cubicBezTo>
                  <a:cubicBezTo>
                    <a:pt x="61" y="104"/>
                    <a:pt x="41" y="19"/>
                    <a:pt x="46" y="11"/>
                  </a:cubicBezTo>
                  <a:cubicBezTo>
                    <a:pt x="51" y="4"/>
                    <a:pt x="74" y="4"/>
                    <a:pt x="77" y="6"/>
                  </a:cubicBezTo>
                  <a:cubicBezTo>
                    <a:pt x="80" y="9"/>
                    <a:pt x="83" y="87"/>
                    <a:pt x="86" y="88"/>
                  </a:cubicBezTo>
                  <a:cubicBezTo>
                    <a:pt x="89" y="89"/>
                    <a:pt x="93" y="88"/>
                    <a:pt x="93" y="88"/>
                  </a:cubicBezTo>
                  <a:cubicBezTo>
                    <a:pt x="93" y="88"/>
                    <a:pt x="96" y="3"/>
                    <a:pt x="102" y="2"/>
                  </a:cubicBezTo>
                  <a:cubicBezTo>
                    <a:pt x="108" y="0"/>
                    <a:pt x="136" y="2"/>
                    <a:pt x="137" y="14"/>
                  </a:cubicBezTo>
                  <a:cubicBezTo>
                    <a:pt x="138" y="26"/>
                    <a:pt x="111" y="93"/>
                    <a:pt x="114" y="95"/>
                  </a:cubicBezTo>
                  <a:cubicBezTo>
                    <a:pt x="116" y="96"/>
                    <a:pt x="118" y="95"/>
                    <a:pt x="118" y="95"/>
                  </a:cubicBezTo>
                  <a:cubicBezTo>
                    <a:pt x="118" y="95"/>
                    <a:pt x="151" y="29"/>
                    <a:pt x="162" y="33"/>
                  </a:cubicBezTo>
                  <a:cubicBezTo>
                    <a:pt x="173" y="38"/>
                    <a:pt x="190" y="55"/>
                    <a:pt x="185" y="62"/>
                  </a:cubicBezTo>
                  <a:cubicBezTo>
                    <a:pt x="181" y="70"/>
                    <a:pt x="133" y="116"/>
                    <a:pt x="134" y="118"/>
                  </a:cubicBezTo>
                  <a:cubicBezTo>
                    <a:pt x="141" y="152"/>
                    <a:pt x="108" y="190"/>
                    <a:pt x="79" y="206"/>
                  </a:cubicBezTo>
                  <a:lnTo>
                    <a:pt x="30" y="18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1" name="Freeform 424"/>
            <p:cNvSpPr>
              <a:spLocks noEditPoints="1"/>
            </p:cNvSpPr>
            <p:nvPr/>
          </p:nvSpPr>
          <p:spPr bwMode="auto">
            <a:xfrm>
              <a:off x="11377613" y="4394201"/>
              <a:ext cx="452438" cy="460375"/>
            </a:xfrm>
            <a:custGeom>
              <a:avLst/>
              <a:gdLst>
                <a:gd name="T0" fmla="*/ 0 w 120"/>
                <a:gd name="T1" fmla="*/ 1 h 122"/>
                <a:gd name="T2" fmla="*/ 10 w 120"/>
                <a:gd name="T3" fmla="*/ 2 h 122"/>
                <a:gd name="T4" fmla="*/ 19 w 120"/>
                <a:gd name="T5" fmla="*/ 84 h 122"/>
                <a:gd name="T6" fmla="*/ 26 w 120"/>
                <a:gd name="T7" fmla="*/ 84 h 122"/>
                <a:gd name="T8" fmla="*/ 16 w 120"/>
                <a:gd name="T9" fmla="*/ 90 h 122"/>
                <a:gd name="T10" fmla="*/ 3 w 120"/>
                <a:gd name="T11" fmla="*/ 14 h 122"/>
                <a:gd name="T12" fmla="*/ 0 w 120"/>
                <a:gd name="T13" fmla="*/ 1 h 122"/>
                <a:gd name="T14" fmla="*/ 58 w 120"/>
                <a:gd name="T15" fmla="*/ 0 h 122"/>
                <a:gd name="T16" fmla="*/ 70 w 120"/>
                <a:gd name="T17" fmla="*/ 10 h 122"/>
                <a:gd name="T18" fmla="*/ 47 w 120"/>
                <a:gd name="T19" fmla="*/ 91 h 122"/>
                <a:gd name="T20" fmla="*/ 51 w 120"/>
                <a:gd name="T21" fmla="*/ 91 h 122"/>
                <a:gd name="T22" fmla="*/ 42 w 120"/>
                <a:gd name="T23" fmla="*/ 94 h 122"/>
                <a:gd name="T24" fmla="*/ 60 w 120"/>
                <a:gd name="T25" fmla="*/ 17 h 122"/>
                <a:gd name="T26" fmla="*/ 58 w 120"/>
                <a:gd name="T27" fmla="*/ 0 h 122"/>
                <a:gd name="T28" fmla="*/ 115 w 120"/>
                <a:gd name="T29" fmla="*/ 46 h 122"/>
                <a:gd name="T30" fmla="*/ 107 w 120"/>
                <a:gd name="T31" fmla="*/ 59 h 122"/>
                <a:gd name="T32" fmla="*/ 61 w 120"/>
                <a:gd name="T33" fmla="*/ 114 h 122"/>
                <a:gd name="T34" fmla="*/ 68 w 120"/>
                <a:gd name="T35" fmla="*/ 122 h 122"/>
                <a:gd name="T36" fmla="*/ 67 w 120"/>
                <a:gd name="T37" fmla="*/ 114 h 122"/>
                <a:gd name="T38" fmla="*/ 118 w 120"/>
                <a:gd name="T39" fmla="*/ 58 h 122"/>
                <a:gd name="T40" fmla="*/ 115 w 120"/>
                <a:gd name="T41" fmla="*/ 46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0" h="122">
                  <a:moveTo>
                    <a:pt x="0" y="1"/>
                  </a:moveTo>
                  <a:cubicBezTo>
                    <a:pt x="4" y="1"/>
                    <a:pt x="9" y="1"/>
                    <a:pt x="10" y="2"/>
                  </a:cubicBezTo>
                  <a:cubicBezTo>
                    <a:pt x="13" y="5"/>
                    <a:pt x="16" y="83"/>
                    <a:pt x="19" y="84"/>
                  </a:cubicBezTo>
                  <a:cubicBezTo>
                    <a:pt x="22" y="85"/>
                    <a:pt x="26" y="84"/>
                    <a:pt x="26" y="84"/>
                  </a:cubicBezTo>
                  <a:cubicBezTo>
                    <a:pt x="26" y="84"/>
                    <a:pt x="20" y="91"/>
                    <a:pt x="16" y="90"/>
                  </a:cubicBezTo>
                  <a:cubicBezTo>
                    <a:pt x="12" y="88"/>
                    <a:pt x="7" y="33"/>
                    <a:pt x="3" y="14"/>
                  </a:cubicBezTo>
                  <a:cubicBezTo>
                    <a:pt x="2" y="8"/>
                    <a:pt x="1" y="3"/>
                    <a:pt x="0" y="1"/>
                  </a:cubicBezTo>
                  <a:close/>
                  <a:moveTo>
                    <a:pt x="58" y="0"/>
                  </a:moveTo>
                  <a:cubicBezTo>
                    <a:pt x="65" y="2"/>
                    <a:pt x="70" y="5"/>
                    <a:pt x="70" y="10"/>
                  </a:cubicBezTo>
                  <a:cubicBezTo>
                    <a:pt x="71" y="22"/>
                    <a:pt x="44" y="89"/>
                    <a:pt x="47" y="91"/>
                  </a:cubicBezTo>
                  <a:cubicBezTo>
                    <a:pt x="49" y="92"/>
                    <a:pt x="51" y="91"/>
                    <a:pt x="51" y="91"/>
                  </a:cubicBezTo>
                  <a:cubicBezTo>
                    <a:pt x="51" y="91"/>
                    <a:pt x="45" y="97"/>
                    <a:pt x="42" y="94"/>
                  </a:cubicBezTo>
                  <a:cubicBezTo>
                    <a:pt x="38" y="90"/>
                    <a:pt x="56" y="31"/>
                    <a:pt x="60" y="17"/>
                  </a:cubicBezTo>
                  <a:cubicBezTo>
                    <a:pt x="62" y="9"/>
                    <a:pt x="60" y="3"/>
                    <a:pt x="58" y="0"/>
                  </a:cubicBezTo>
                  <a:close/>
                  <a:moveTo>
                    <a:pt x="115" y="46"/>
                  </a:moveTo>
                  <a:cubicBezTo>
                    <a:pt x="114" y="49"/>
                    <a:pt x="112" y="54"/>
                    <a:pt x="107" y="59"/>
                  </a:cubicBezTo>
                  <a:cubicBezTo>
                    <a:pt x="97" y="69"/>
                    <a:pt x="60" y="112"/>
                    <a:pt x="61" y="114"/>
                  </a:cubicBezTo>
                  <a:cubicBezTo>
                    <a:pt x="61" y="115"/>
                    <a:pt x="65" y="119"/>
                    <a:pt x="68" y="122"/>
                  </a:cubicBezTo>
                  <a:cubicBezTo>
                    <a:pt x="68" y="119"/>
                    <a:pt x="67" y="117"/>
                    <a:pt x="67" y="114"/>
                  </a:cubicBezTo>
                  <a:cubicBezTo>
                    <a:pt x="66" y="112"/>
                    <a:pt x="114" y="66"/>
                    <a:pt x="118" y="58"/>
                  </a:cubicBezTo>
                  <a:cubicBezTo>
                    <a:pt x="120" y="55"/>
                    <a:pt x="119" y="51"/>
                    <a:pt x="115" y="4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6" name="Freeform 425"/>
            <p:cNvSpPr/>
            <p:nvPr/>
          </p:nvSpPr>
          <p:spPr bwMode="auto">
            <a:xfrm>
              <a:off x="11144250" y="4800601"/>
              <a:ext cx="241300" cy="188913"/>
            </a:xfrm>
            <a:custGeom>
              <a:avLst/>
              <a:gdLst>
                <a:gd name="T0" fmla="*/ 0 w 64"/>
                <a:gd name="T1" fmla="*/ 26 h 50"/>
                <a:gd name="T2" fmla="*/ 22 w 64"/>
                <a:gd name="T3" fmla="*/ 25 h 50"/>
                <a:gd name="T4" fmla="*/ 31 w 64"/>
                <a:gd name="T5" fmla="*/ 39 h 50"/>
                <a:gd name="T6" fmla="*/ 51 w 64"/>
                <a:gd name="T7" fmla="*/ 28 h 50"/>
                <a:gd name="T8" fmla="*/ 37 w 64"/>
                <a:gd name="T9" fmla="*/ 11 h 50"/>
                <a:gd name="T10" fmla="*/ 20 w 64"/>
                <a:gd name="T11" fmla="*/ 20 h 50"/>
                <a:gd name="T12" fmla="*/ 5 w 64"/>
                <a:gd name="T13" fmla="*/ 20 h 50"/>
                <a:gd name="T14" fmla="*/ 20 w 64"/>
                <a:gd name="T15" fmla="*/ 15 h 50"/>
                <a:gd name="T16" fmla="*/ 47 w 64"/>
                <a:gd name="T17" fmla="*/ 8 h 50"/>
                <a:gd name="T18" fmla="*/ 51 w 64"/>
                <a:gd name="T19" fmla="*/ 43 h 50"/>
                <a:gd name="T20" fmla="*/ 19 w 64"/>
                <a:gd name="T21" fmla="*/ 38 h 50"/>
                <a:gd name="T22" fmla="*/ 9 w 64"/>
                <a:gd name="T23" fmla="*/ 28 h 50"/>
                <a:gd name="T24" fmla="*/ 0 w 64"/>
                <a:gd name="T2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" h="50">
                  <a:moveTo>
                    <a:pt x="0" y="26"/>
                  </a:moveTo>
                  <a:cubicBezTo>
                    <a:pt x="0" y="26"/>
                    <a:pt x="19" y="22"/>
                    <a:pt x="22" y="25"/>
                  </a:cubicBezTo>
                  <a:cubicBezTo>
                    <a:pt x="25" y="28"/>
                    <a:pt x="22" y="38"/>
                    <a:pt x="31" y="39"/>
                  </a:cubicBezTo>
                  <a:cubicBezTo>
                    <a:pt x="39" y="40"/>
                    <a:pt x="48" y="39"/>
                    <a:pt x="51" y="28"/>
                  </a:cubicBezTo>
                  <a:cubicBezTo>
                    <a:pt x="53" y="18"/>
                    <a:pt x="45" y="12"/>
                    <a:pt x="37" y="11"/>
                  </a:cubicBezTo>
                  <a:cubicBezTo>
                    <a:pt x="30" y="10"/>
                    <a:pt x="25" y="20"/>
                    <a:pt x="20" y="20"/>
                  </a:cubicBezTo>
                  <a:cubicBezTo>
                    <a:pt x="17" y="21"/>
                    <a:pt x="10" y="21"/>
                    <a:pt x="5" y="20"/>
                  </a:cubicBezTo>
                  <a:cubicBezTo>
                    <a:pt x="5" y="20"/>
                    <a:pt x="17" y="18"/>
                    <a:pt x="20" y="15"/>
                  </a:cubicBezTo>
                  <a:cubicBezTo>
                    <a:pt x="23" y="12"/>
                    <a:pt x="39" y="0"/>
                    <a:pt x="47" y="8"/>
                  </a:cubicBezTo>
                  <a:cubicBezTo>
                    <a:pt x="56" y="15"/>
                    <a:pt x="64" y="36"/>
                    <a:pt x="51" y="43"/>
                  </a:cubicBezTo>
                  <a:cubicBezTo>
                    <a:pt x="39" y="50"/>
                    <a:pt x="24" y="47"/>
                    <a:pt x="19" y="38"/>
                  </a:cubicBezTo>
                  <a:cubicBezTo>
                    <a:pt x="14" y="30"/>
                    <a:pt x="14" y="30"/>
                    <a:pt x="9" y="28"/>
                  </a:cubicBezTo>
                  <a:cubicBezTo>
                    <a:pt x="3" y="26"/>
                    <a:pt x="0" y="26"/>
                    <a:pt x="0" y="2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7" name="Freeform 426"/>
            <p:cNvSpPr/>
            <p:nvPr/>
          </p:nvSpPr>
          <p:spPr bwMode="auto">
            <a:xfrm>
              <a:off x="10823575" y="4481513"/>
              <a:ext cx="263525" cy="288925"/>
            </a:xfrm>
            <a:custGeom>
              <a:avLst/>
              <a:gdLst>
                <a:gd name="T0" fmla="*/ 53 w 70"/>
                <a:gd name="T1" fmla="*/ 9 h 77"/>
                <a:gd name="T2" fmla="*/ 38 w 70"/>
                <a:gd name="T3" fmla="*/ 4 h 77"/>
                <a:gd name="T4" fmla="*/ 11 w 70"/>
                <a:gd name="T5" fmla="*/ 18 h 77"/>
                <a:gd name="T6" fmla="*/ 3 w 70"/>
                <a:gd name="T7" fmla="*/ 41 h 77"/>
                <a:gd name="T8" fmla="*/ 17 w 70"/>
                <a:gd name="T9" fmla="*/ 68 h 77"/>
                <a:gd name="T10" fmla="*/ 32 w 70"/>
                <a:gd name="T11" fmla="*/ 73 h 77"/>
                <a:gd name="T12" fmla="*/ 59 w 70"/>
                <a:gd name="T13" fmla="*/ 59 h 77"/>
                <a:gd name="T14" fmla="*/ 67 w 70"/>
                <a:gd name="T15" fmla="*/ 36 h 77"/>
                <a:gd name="T16" fmla="*/ 53 w 70"/>
                <a:gd name="T17" fmla="*/ 9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0" h="77">
                  <a:moveTo>
                    <a:pt x="53" y="9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27" y="0"/>
                    <a:pt x="15" y="6"/>
                    <a:pt x="11" y="18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0" y="52"/>
                    <a:pt x="6" y="64"/>
                    <a:pt x="17" y="68"/>
                  </a:cubicBezTo>
                  <a:cubicBezTo>
                    <a:pt x="32" y="73"/>
                    <a:pt x="32" y="73"/>
                    <a:pt x="32" y="73"/>
                  </a:cubicBezTo>
                  <a:cubicBezTo>
                    <a:pt x="43" y="77"/>
                    <a:pt x="55" y="70"/>
                    <a:pt x="59" y="59"/>
                  </a:cubicBezTo>
                  <a:cubicBezTo>
                    <a:pt x="67" y="36"/>
                    <a:pt x="67" y="36"/>
                    <a:pt x="67" y="36"/>
                  </a:cubicBezTo>
                  <a:cubicBezTo>
                    <a:pt x="70" y="25"/>
                    <a:pt x="64" y="12"/>
                    <a:pt x="53" y="9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8" name="Freeform 427"/>
            <p:cNvSpPr/>
            <p:nvPr/>
          </p:nvSpPr>
          <p:spPr bwMode="auto">
            <a:xfrm>
              <a:off x="10856913" y="4506913"/>
              <a:ext cx="196850" cy="211138"/>
            </a:xfrm>
            <a:custGeom>
              <a:avLst/>
              <a:gdLst>
                <a:gd name="T0" fmla="*/ 39 w 52"/>
                <a:gd name="T1" fmla="*/ 6 h 56"/>
                <a:gd name="T2" fmla="*/ 29 w 52"/>
                <a:gd name="T3" fmla="*/ 3 h 56"/>
                <a:gd name="T4" fmla="*/ 9 w 52"/>
                <a:gd name="T5" fmla="*/ 13 h 56"/>
                <a:gd name="T6" fmla="*/ 3 w 52"/>
                <a:gd name="T7" fmla="*/ 30 h 56"/>
                <a:gd name="T8" fmla="*/ 13 w 52"/>
                <a:gd name="T9" fmla="*/ 50 h 56"/>
                <a:gd name="T10" fmla="*/ 24 w 52"/>
                <a:gd name="T11" fmla="*/ 54 h 56"/>
                <a:gd name="T12" fmla="*/ 44 w 52"/>
                <a:gd name="T13" fmla="*/ 43 h 56"/>
                <a:gd name="T14" fmla="*/ 49 w 52"/>
                <a:gd name="T15" fmla="*/ 26 h 56"/>
                <a:gd name="T16" fmla="*/ 39 w 52"/>
                <a:gd name="T17" fmla="*/ 6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2" h="56">
                  <a:moveTo>
                    <a:pt x="39" y="6"/>
                  </a:moveTo>
                  <a:cubicBezTo>
                    <a:pt x="29" y="3"/>
                    <a:pt x="29" y="3"/>
                    <a:pt x="29" y="3"/>
                  </a:cubicBezTo>
                  <a:cubicBezTo>
                    <a:pt x="20" y="0"/>
                    <a:pt x="11" y="5"/>
                    <a:pt x="9" y="13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0" y="38"/>
                    <a:pt x="5" y="47"/>
                    <a:pt x="13" y="50"/>
                  </a:cubicBezTo>
                  <a:cubicBezTo>
                    <a:pt x="24" y="54"/>
                    <a:pt x="24" y="54"/>
                    <a:pt x="24" y="54"/>
                  </a:cubicBezTo>
                  <a:cubicBezTo>
                    <a:pt x="32" y="56"/>
                    <a:pt x="41" y="52"/>
                    <a:pt x="44" y="43"/>
                  </a:cubicBezTo>
                  <a:cubicBezTo>
                    <a:pt x="49" y="26"/>
                    <a:pt x="49" y="26"/>
                    <a:pt x="49" y="26"/>
                  </a:cubicBezTo>
                  <a:cubicBezTo>
                    <a:pt x="52" y="18"/>
                    <a:pt x="48" y="9"/>
                    <a:pt x="39" y="6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29" name="Freeform 428"/>
            <p:cNvSpPr/>
            <p:nvPr/>
          </p:nvSpPr>
          <p:spPr bwMode="auto">
            <a:xfrm>
              <a:off x="9883775" y="4432301"/>
              <a:ext cx="252413" cy="279400"/>
            </a:xfrm>
            <a:custGeom>
              <a:avLst/>
              <a:gdLst>
                <a:gd name="T0" fmla="*/ 19 w 67"/>
                <a:gd name="T1" fmla="*/ 5 h 74"/>
                <a:gd name="T2" fmla="*/ 34 w 67"/>
                <a:gd name="T3" fmla="*/ 2 h 74"/>
                <a:gd name="T4" fmla="*/ 60 w 67"/>
                <a:gd name="T5" fmla="*/ 19 h 74"/>
                <a:gd name="T6" fmla="*/ 64 w 67"/>
                <a:gd name="T7" fmla="*/ 43 h 74"/>
                <a:gd name="T8" fmla="*/ 47 w 67"/>
                <a:gd name="T9" fmla="*/ 68 h 74"/>
                <a:gd name="T10" fmla="*/ 32 w 67"/>
                <a:gd name="T11" fmla="*/ 71 h 74"/>
                <a:gd name="T12" fmla="*/ 7 w 67"/>
                <a:gd name="T13" fmla="*/ 54 h 74"/>
                <a:gd name="T14" fmla="*/ 2 w 67"/>
                <a:gd name="T15" fmla="*/ 30 h 74"/>
                <a:gd name="T16" fmla="*/ 19 w 67"/>
                <a:gd name="T17" fmla="*/ 5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7" h="74">
                  <a:moveTo>
                    <a:pt x="19" y="5"/>
                  </a:moveTo>
                  <a:cubicBezTo>
                    <a:pt x="34" y="2"/>
                    <a:pt x="34" y="2"/>
                    <a:pt x="34" y="2"/>
                  </a:cubicBezTo>
                  <a:cubicBezTo>
                    <a:pt x="46" y="0"/>
                    <a:pt x="57" y="7"/>
                    <a:pt x="60" y="19"/>
                  </a:cubicBezTo>
                  <a:cubicBezTo>
                    <a:pt x="64" y="43"/>
                    <a:pt x="64" y="43"/>
                    <a:pt x="64" y="43"/>
                  </a:cubicBezTo>
                  <a:cubicBezTo>
                    <a:pt x="67" y="54"/>
                    <a:pt x="59" y="66"/>
                    <a:pt x="47" y="68"/>
                  </a:cubicBezTo>
                  <a:cubicBezTo>
                    <a:pt x="32" y="71"/>
                    <a:pt x="32" y="71"/>
                    <a:pt x="32" y="71"/>
                  </a:cubicBezTo>
                  <a:cubicBezTo>
                    <a:pt x="21" y="74"/>
                    <a:pt x="9" y="66"/>
                    <a:pt x="7" y="54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0" y="19"/>
                    <a:pt x="7" y="7"/>
                    <a:pt x="19" y="5"/>
                  </a:cubicBez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0" name="Freeform 429"/>
            <p:cNvSpPr/>
            <p:nvPr/>
          </p:nvSpPr>
          <p:spPr bwMode="auto">
            <a:xfrm>
              <a:off x="9918700" y="4454526"/>
              <a:ext cx="184150" cy="207963"/>
            </a:xfrm>
            <a:custGeom>
              <a:avLst/>
              <a:gdLst>
                <a:gd name="T0" fmla="*/ 14 w 49"/>
                <a:gd name="T1" fmla="*/ 4 h 55"/>
                <a:gd name="T2" fmla="*/ 25 w 49"/>
                <a:gd name="T3" fmla="*/ 2 h 55"/>
                <a:gd name="T4" fmla="*/ 44 w 49"/>
                <a:gd name="T5" fmla="*/ 14 h 55"/>
                <a:gd name="T6" fmla="*/ 47 w 49"/>
                <a:gd name="T7" fmla="*/ 32 h 55"/>
                <a:gd name="T8" fmla="*/ 35 w 49"/>
                <a:gd name="T9" fmla="*/ 51 h 55"/>
                <a:gd name="T10" fmla="*/ 24 w 49"/>
                <a:gd name="T11" fmla="*/ 53 h 55"/>
                <a:gd name="T12" fmla="*/ 5 w 49"/>
                <a:gd name="T13" fmla="*/ 40 h 55"/>
                <a:gd name="T14" fmla="*/ 1 w 49"/>
                <a:gd name="T15" fmla="*/ 23 h 55"/>
                <a:gd name="T16" fmla="*/ 14 w 49"/>
                <a:gd name="T17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" h="55">
                  <a:moveTo>
                    <a:pt x="14" y="4"/>
                  </a:moveTo>
                  <a:cubicBezTo>
                    <a:pt x="25" y="2"/>
                    <a:pt x="25" y="2"/>
                    <a:pt x="25" y="2"/>
                  </a:cubicBezTo>
                  <a:cubicBezTo>
                    <a:pt x="33" y="0"/>
                    <a:pt x="42" y="6"/>
                    <a:pt x="44" y="14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9" y="40"/>
                    <a:pt x="43" y="49"/>
                    <a:pt x="35" y="51"/>
                  </a:cubicBezTo>
                  <a:cubicBezTo>
                    <a:pt x="24" y="53"/>
                    <a:pt x="24" y="53"/>
                    <a:pt x="24" y="53"/>
                  </a:cubicBezTo>
                  <a:cubicBezTo>
                    <a:pt x="15" y="55"/>
                    <a:pt x="7" y="49"/>
                    <a:pt x="5" y="40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14"/>
                    <a:pt x="5" y="6"/>
                    <a:pt x="14" y="4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1" name="Rectangle 430"/>
            <p:cNvSpPr>
              <a:spLocks noChangeArrowheads="1"/>
            </p:cNvSpPr>
            <p:nvPr/>
          </p:nvSpPr>
          <p:spPr bwMode="auto">
            <a:xfrm>
              <a:off x="10250488" y="5132388"/>
              <a:ext cx="403225" cy="573088"/>
            </a:xfrm>
            <a:prstGeom prst="rect">
              <a:avLst/>
            </a:prstGeom>
            <a:solidFill>
              <a:srgbClr val="FFFFFF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2" name="Freeform 431"/>
            <p:cNvSpPr/>
            <p:nvPr/>
          </p:nvSpPr>
          <p:spPr bwMode="auto">
            <a:xfrm>
              <a:off x="10687050" y="5053013"/>
              <a:ext cx="830263" cy="388938"/>
            </a:xfrm>
            <a:custGeom>
              <a:avLst/>
              <a:gdLst>
                <a:gd name="T0" fmla="*/ 0 w 220"/>
                <a:gd name="T1" fmla="*/ 15 h 103"/>
                <a:gd name="T2" fmla="*/ 88 w 220"/>
                <a:gd name="T3" fmla="*/ 62 h 103"/>
                <a:gd name="T4" fmla="*/ 131 w 220"/>
                <a:gd name="T5" fmla="*/ 0 h 103"/>
                <a:gd name="T6" fmla="*/ 220 w 220"/>
                <a:gd name="T7" fmla="*/ 21 h 103"/>
                <a:gd name="T8" fmla="*/ 102 w 220"/>
                <a:gd name="T9" fmla="*/ 102 h 103"/>
                <a:gd name="T10" fmla="*/ 1 w 220"/>
                <a:gd name="T11" fmla="*/ 66 h 103"/>
                <a:gd name="T12" fmla="*/ 0 w 220"/>
                <a:gd name="T13" fmla="*/ 15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0" h="103">
                  <a:moveTo>
                    <a:pt x="0" y="15"/>
                  </a:moveTo>
                  <a:cubicBezTo>
                    <a:pt x="0" y="15"/>
                    <a:pt x="75" y="65"/>
                    <a:pt x="88" y="62"/>
                  </a:cubicBezTo>
                  <a:cubicBezTo>
                    <a:pt x="101" y="59"/>
                    <a:pt x="125" y="15"/>
                    <a:pt x="131" y="0"/>
                  </a:cubicBezTo>
                  <a:cubicBezTo>
                    <a:pt x="164" y="18"/>
                    <a:pt x="220" y="21"/>
                    <a:pt x="220" y="21"/>
                  </a:cubicBezTo>
                  <a:cubicBezTo>
                    <a:pt x="220" y="21"/>
                    <a:pt x="120" y="102"/>
                    <a:pt x="102" y="102"/>
                  </a:cubicBezTo>
                  <a:cubicBezTo>
                    <a:pt x="84" y="103"/>
                    <a:pt x="1" y="66"/>
                    <a:pt x="1" y="66"/>
                  </a:cubicBez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3" name="Rectangle 432"/>
            <p:cNvSpPr>
              <a:spLocks noChangeArrowheads="1"/>
            </p:cNvSpPr>
            <p:nvPr/>
          </p:nvSpPr>
          <p:spPr bwMode="auto">
            <a:xfrm>
              <a:off x="10261600" y="5664201"/>
              <a:ext cx="384175" cy="15398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4" name="Rectangle 433"/>
            <p:cNvSpPr>
              <a:spLocks noChangeArrowheads="1"/>
            </p:cNvSpPr>
            <p:nvPr/>
          </p:nvSpPr>
          <p:spPr bwMode="auto">
            <a:xfrm>
              <a:off x="10302875" y="4956176"/>
              <a:ext cx="331788" cy="214313"/>
            </a:xfrm>
            <a:prstGeom prst="rect">
              <a:avLst/>
            </a:prstGeom>
            <a:solidFill>
              <a:srgbClr val="CDA77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5" name="Freeform 434"/>
            <p:cNvSpPr/>
            <p:nvPr/>
          </p:nvSpPr>
          <p:spPr bwMode="auto">
            <a:xfrm>
              <a:off x="10075863" y="5049838"/>
              <a:ext cx="287338" cy="711200"/>
            </a:xfrm>
            <a:custGeom>
              <a:avLst/>
              <a:gdLst>
                <a:gd name="T0" fmla="*/ 73 w 76"/>
                <a:gd name="T1" fmla="*/ 3 h 189"/>
                <a:gd name="T2" fmla="*/ 63 w 76"/>
                <a:gd name="T3" fmla="*/ 189 h 189"/>
                <a:gd name="T4" fmla="*/ 0 w 76"/>
                <a:gd name="T5" fmla="*/ 174 h 189"/>
                <a:gd name="T6" fmla="*/ 40 w 76"/>
                <a:gd name="T7" fmla="*/ 9 h 189"/>
                <a:gd name="T8" fmla="*/ 73 w 76"/>
                <a:gd name="T9" fmla="*/ 3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89">
                  <a:moveTo>
                    <a:pt x="73" y="3"/>
                  </a:moveTo>
                  <a:cubicBezTo>
                    <a:pt x="76" y="73"/>
                    <a:pt x="72" y="145"/>
                    <a:pt x="63" y="189"/>
                  </a:cubicBezTo>
                  <a:cubicBezTo>
                    <a:pt x="42" y="184"/>
                    <a:pt x="21" y="179"/>
                    <a:pt x="0" y="174"/>
                  </a:cubicBezTo>
                  <a:cubicBezTo>
                    <a:pt x="19" y="128"/>
                    <a:pt x="34" y="75"/>
                    <a:pt x="40" y="9"/>
                  </a:cubicBezTo>
                  <a:cubicBezTo>
                    <a:pt x="48" y="7"/>
                    <a:pt x="62" y="0"/>
                    <a:pt x="7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6" name="Freeform 435"/>
            <p:cNvSpPr/>
            <p:nvPr/>
          </p:nvSpPr>
          <p:spPr bwMode="auto">
            <a:xfrm>
              <a:off x="10571163" y="5060951"/>
              <a:ext cx="282575" cy="700088"/>
            </a:xfrm>
            <a:custGeom>
              <a:avLst/>
              <a:gdLst>
                <a:gd name="T0" fmla="*/ 3 w 75"/>
                <a:gd name="T1" fmla="*/ 3 h 186"/>
                <a:gd name="T2" fmla="*/ 12 w 75"/>
                <a:gd name="T3" fmla="*/ 186 h 186"/>
                <a:gd name="T4" fmla="*/ 75 w 75"/>
                <a:gd name="T5" fmla="*/ 171 h 186"/>
                <a:gd name="T6" fmla="*/ 35 w 75"/>
                <a:gd name="T7" fmla="*/ 6 h 186"/>
                <a:gd name="T8" fmla="*/ 3 w 75"/>
                <a:gd name="T9" fmla="*/ 3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186">
                  <a:moveTo>
                    <a:pt x="3" y="3"/>
                  </a:moveTo>
                  <a:cubicBezTo>
                    <a:pt x="0" y="73"/>
                    <a:pt x="3" y="142"/>
                    <a:pt x="12" y="186"/>
                  </a:cubicBezTo>
                  <a:cubicBezTo>
                    <a:pt x="33" y="181"/>
                    <a:pt x="54" y="176"/>
                    <a:pt x="75" y="171"/>
                  </a:cubicBezTo>
                  <a:cubicBezTo>
                    <a:pt x="56" y="125"/>
                    <a:pt x="41" y="72"/>
                    <a:pt x="35" y="6"/>
                  </a:cubicBezTo>
                  <a:cubicBezTo>
                    <a:pt x="24" y="6"/>
                    <a:pt x="14" y="0"/>
                    <a:pt x="3" y="3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7" name="Freeform 436"/>
            <p:cNvSpPr/>
            <p:nvPr/>
          </p:nvSpPr>
          <p:spPr bwMode="auto">
            <a:xfrm>
              <a:off x="10396538" y="5140326"/>
              <a:ext cx="147638" cy="452438"/>
            </a:xfrm>
            <a:custGeom>
              <a:avLst/>
              <a:gdLst>
                <a:gd name="T0" fmla="*/ 29 w 93"/>
                <a:gd name="T1" fmla="*/ 0 h 285"/>
                <a:gd name="T2" fmla="*/ 5 w 93"/>
                <a:gd name="T3" fmla="*/ 47 h 285"/>
                <a:gd name="T4" fmla="*/ 29 w 93"/>
                <a:gd name="T5" fmla="*/ 73 h 285"/>
                <a:gd name="T6" fmla="*/ 0 w 93"/>
                <a:gd name="T7" fmla="*/ 237 h 285"/>
                <a:gd name="T8" fmla="*/ 45 w 93"/>
                <a:gd name="T9" fmla="*/ 282 h 285"/>
                <a:gd name="T10" fmla="*/ 45 w 93"/>
                <a:gd name="T11" fmla="*/ 285 h 285"/>
                <a:gd name="T12" fmla="*/ 45 w 93"/>
                <a:gd name="T13" fmla="*/ 282 h 285"/>
                <a:gd name="T14" fmla="*/ 48 w 93"/>
                <a:gd name="T15" fmla="*/ 285 h 285"/>
                <a:gd name="T16" fmla="*/ 48 w 93"/>
                <a:gd name="T17" fmla="*/ 282 h 285"/>
                <a:gd name="T18" fmla="*/ 93 w 93"/>
                <a:gd name="T19" fmla="*/ 237 h 285"/>
                <a:gd name="T20" fmla="*/ 64 w 93"/>
                <a:gd name="T21" fmla="*/ 73 h 285"/>
                <a:gd name="T22" fmla="*/ 88 w 93"/>
                <a:gd name="T23" fmla="*/ 47 h 285"/>
                <a:gd name="T24" fmla="*/ 64 w 93"/>
                <a:gd name="T25" fmla="*/ 0 h 285"/>
                <a:gd name="T26" fmla="*/ 45 w 93"/>
                <a:gd name="T27" fmla="*/ 2 h 285"/>
                <a:gd name="T28" fmla="*/ 29 w 93"/>
                <a:gd name="T29" fmla="*/ 0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3" h="285">
                  <a:moveTo>
                    <a:pt x="29" y="0"/>
                  </a:moveTo>
                  <a:lnTo>
                    <a:pt x="5" y="47"/>
                  </a:lnTo>
                  <a:lnTo>
                    <a:pt x="29" y="73"/>
                  </a:lnTo>
                  <a:lnTo>
                    <a:pt x="0" y="237"/>
                  </a:lnTo>
                  <a:lnTo>
                    <a:pt x="45" y="282"/>
                  </a:lnTo>
                  <a:lnTo>
                    <a:pt x="45" y="285"/>
                  </a:lnTo>
                  <a:lnTo>
                    <a:pt x="45" y="282"/>
                  </a:lnTo>
                  <a:lnTo>
                    <a:pt x="48" y="285"/>
                  </a:lnTo>
                  <a:lnTo>
                    <a:pt x="48" y="282"/>
                  </a:lnTo>
                  <a:lnTo>
                    <a:pt x="93" y="237"/>
                  </a:lnTo>
                  <a:lnTo>
                    <a:pt x="64" y="73"/>
                  </a:lnTo>
                  <a:lnTo>
                    <a:pt x="88" y="47"/>
                  </a:lnTo>
                  <a:lnTo>
                    <a:pt x="64" y="0"/>
                  </a:lnTo>
                  <a:lnTo>
                    <a:pt x="45" y="2"/>
                  </a:lnTo>
                  <a:lnTo>
                    <a:pt x="29" y="0"/>
                  </a:lnTo>
                  <a:close/>
                </a:path>
              </a:pathLst>
            </a:custGeom>
            <a:solidFill>
              <a:srgbClr val="D104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8" name="Freeform 437"/>
            <p:cNvSpPr/>
            <p:nvPr/>
          </p:nvSpPr>
          <p:spPr bwMode="auto">
            <a:xfrm>
              <a:off x="10464800" y="4992688"/>
              <a:ext cx="211138" cy="241300"/>
            </a:xfrm>
            <a:custGeom>
              <a:avLst/>
              <a:gdLst>
                <a:gd name="T0" fmla="*/ 46 w 56"/>
                <a:gd name="T1" fmla="*/ 0 h 64"/>
                <a:gd name="T2" fmla="*/ 0 w 56"/>
                <a:gd name="T3" fmla="*/ 40 h 64"/>
                <a:gd name="T4" fmla="*/ 18 w 56"/>
                <a:gd name="T5" fmla="*/ 63 h 64"/>
                <a:gd name="T6" fmla="*/ 56 w 56"/>
                <a:gd name="T7" fmla="*/ 9 h 64"/>
                <a:gd name="T8" fmla="*/ 46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46" y="0"/>
                  </a:moveTo>
                  <a:cubicBezTo>
                    <a:pt x="31" y="12"/>
                    <a:pt x="18" y="33"/>
                    <a:pt x="0" y="40"/>
                  </a:cubicBezTo>
                  <a:cubicBezTo>
                    <a:pt x="18" y="63"/>
                    <a:pt x="18" y="63"/>
                    <a:pt x="18" y="63"/>
                  </a:cubicBezTo>
                  <a:cubicBezTo>
                    <a:pt x="50" y="64"/>
                    <a:pt x="50" y="41"/>
                    <a:pt x="56" y="9"/>
                  </a:cubicBezTo>
                  <a:lnTo>
                    <a:pt x="46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39" name="Freeform 438"/>
            <p:cNvSpPr/>
            <p:nvPr/>
          </p:nvSpPr>
          <p:spPr bwMode="auto">
            <a:xfrm>
              <a:off x="9966325" y="5656263"/>
              <a:ext cx="144463" cy="115888"/>
            </a:xfrm>
            <a:custGeom>
              <a:avLst/>
              <a:gdLst>
                <a:gd name="T0" fmla="*/ 31 w 38"/>
                <a:gd name="T1" fmla="*/ 31 h 31"/>
                <a:gd name="T2" fmla="*/ 21 w 38"/>
                <a:gd name="T3" fmla="*/ 13 h 31"/>
                <a:gd name="T4" fmla="*/ 0 w 38"/>
                <a:gd name="T5" fmla="*/ 7 h 31"/>
                <a:gd name="T6" fmla="*/ 0 w 38"/>
                <a:gd name="T7" fmla="*/ 0 h 31"/>
                <a:gd name="T8" fmla="*/ 26 w 38"/>
                <a:gd name="T9" fmla="*/ 8 h 31"/>
                <a:gd name="T10" fmla="*/ 38 w 38"/>
                <a:gd name="T11" fmla="*/ 31 h 31"/>
                <a:gd name="T12" fmla="*/ 31 w 38"/>
                <a:gd name="T13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31">
                  <a:moveTo>
                    <a:pt x="31" y="31"/>
                  </a:moveTo>
                  <a:cubicBezTo>
                    <a:pt x="30" y="24"/>
                    <a:pt x="27" y="18"/>
                    <a:pt x="21" y="13"/>
                  </a:cubicBezTo>
                  <a:cubicBezTo>
                    <a:pt x="16" y="9"/>
                    <a:pt x="9" y="7"/>
                    <a:pt x="0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0"/>
                    <a:pt x="19" y="3"/>
                    <a:pt x="26" y="8"/>
                  </a:cubicBezTo>
                  <a:cubicBezTo>
                    <a:pt x="33" y="14"/>
                    <a:pt x="37" y="22"/>
                    <a:pt x="38" y="31"/>
                  </a:cubicBezTo>
                  <a:lnTo>
                    <a:pt x="31" y="3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0" name="Freeform 439"/>
            <p:cNvSpPr/>
            <p:nvPr/>
          </p:nvSpPr>
          <p:spPr bwMode="auto">
            <a:xfrm>
              <a:off x="9872663" y="5508626"/>
              <a:ext cx="180975" cy="257175"/>
            </a:xfrm>
            <a:custGeom>
              <a:avLst/>
              <a:gdLst>
                <a:gd name="T0" fmla="*/ 11 w 48"/>
                <a:gd name="T1" fmla="*/ 0 h 68"/>
                <a:gd name="T2" fmla="*/ 2 w 48"/>
                <a:gd name="T3" fmla="*/ 50 h 68"/>
                <a:gd name="T4" fmla="*/ 24 w 48"/>
                <a:gd name="T5" fmla="*/ 67 h 68"/>
                <a:gd name="T6" fmla="*/ 43 w 48"/>
                <a:gd name="T7" fmla="*/ 58 h 68"/>
                <a:gd name="T8" fmla="*/ 28 w 48"/>
                <a:gd name="T9" fmla="*/ 44 h 68"/>
                <a:gd name="T10" fmla="*/ 35 w 48"/>
                <a:gd name="T11" fmla="*/ 37 h 68"/>
                <a:gd name="T12" fmla="*/ 39 w 48"/>
                <a:gd name="T13" fmla="*/ 49 h 68"/>
                <a:gd name="T14" fmla="*/ 46 w 48"/>
                <a:gd name="T15" fmla="*/ 47 h 68"/>
                <a:gd name="T16" fmla="*/ 43 w 48"/>
                <a:gd name="T17" fmla="*/ 26 h 68"/>
                <a:gd name="T18" fmla="*/ 37 w 48"/>
                <a:gd name="T19" fmla="*/ 0 h 68"/>
                <a:gd name="T20" fmla="*/ 11 w 4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8" h="68">
                  <a:moveTo>
                    <a:pt x="11" y="0"/>
                  </a:moveTo>
                  <a:cubicBezTo>
                    <a:pt x="11" y="0"/>
                    <a:pt x="0" y="40"/>
                    <a:pt x="2" y="50"/>
                  </a:cubicBezTo>
                  <a:cubicBezTo>
                    <a:pt x="5" y="61"/>
                    <a:pt x="18" y="65"/>
                    <a:pt x="24" y="67"/>
                  </a:cubicBezTo>
                  <a:cubicBezTo>
                    <a:pt x="30" y="68"/>
                    <a:pt x="43" y="58"/>
                    <a:pt x="43" y="58"/>
                  </a:cubicBezTo>
                  <a:cubicBezTo>
                    <a:pt x="43" y="58"/>
                    <a:pt x="28" y="47"/>
                    <a:pt x="28" y="44"/>
                  </a:cubicBezTo>
                  <a:cubicBezTo>
                    <a:pt x="29" y="41"/>
                    <a:pt x="34" y="36"/>
                    <a:pt x="35" y="37"/>
                  </a:cubicBezTo>
                  <a:cubicBezTo>
                    <a:pt x="37" y="39"/>
                    <a:pt x="39" y="49"/>
                    <a:pt x="39" y="49"/>
                  </a:cubicBezTo>
                  <a:cubicBezTo>
                    <a:pt x="39" y="49"/>
                    <a:pt x="43" y="53"/>
                    <a:pt x="46" y="47"/>
                  </a:cubicBezTo>
                  <a:cubicBezTo>
                    <a:pt x="48" y="42"/>
                    <a:pt x="43" y="26"/>
                    <a:pt x="43" y="26"/>
                  </a:cubicBezTo>
                  <a:cubicBezTo>
                    <a:pt x="37" y="0"/>
                    <a:pt x="37" y="0"/>
                    <a:pt x="37" y="0"/>
                  </a:cubicBezTo>
                  <a:lnTo>
                    <a:pt x="11" y="0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1" name="Freeform 440"/>
            <p:cNvSpPr/>
            <p:nvPr/>
          </p:nvSpPr>
          <p:spPr bwMode="auto">
            <a:xfrm>
              <a:off x="9918700" y="5607051"/>
              <a:ext cx="115888" cy="139700"/>
            </a:xfrm>
            <a:custGeom>
              <a:avLst/>
              <a:gdLst>
                <a:gd name="T0" fmla="*/ 24 w 31"/>
                <a:gd name="T1" fmla="*/ 37 h 37"/>
                <a:gd name="T2" fmla="*/ 31 w 31"/>
                <a:gd name="T3" fmla="*/ 32 h 37"/>
                <a:gd name="T4" fmla="*/ 16 w 31"/>
                <a:gd name="T5" fmla="*/ 18 h 37"/>
                <a:gd name="T6" fmla="*/ 23 w 31"/>
                <a:gd name="T7" fmla="*/ 11 h 37"/>
                <a:gd name="T8" fmla="*/ 9 w 31"/>
                <a:gd name="T9" fmla="*/ 0 h 37"/>
                <a:gd name="T10" fmla="*/ 2 w 31"/>
                <a:gd name="T11" fmla="*/ 21 h 37"/>
                <a:gd name="T12" fmla="*/ 24 w 31"/>
                <a:gd name="T13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37">
                  <a:moveTo>
                    <a:pt x="24" y="37"/>
                  </a:moveTo>
                  <a:cubicBezTo>
                    <a:pt x="28" y="34"/>
                    <a:pt x="31" y="32"/>
                    <a:pt x="31" y="32"/>
                  </a:cubicBezTo>
                  <a:cubicBezTo>
                    <a:pt x="31" y="32"/>
                    <a:pt x="16" y="21"/>
                    <a:pt x="16" y="18"/>
                  </a:cubicBezTo>
                  <a:cubicBezTo>
                    <a:pt x="17" y="15"/>
                    <a:pt x="22" y="10"/>
                    <a:pt x="23" y="11"/>
                  </a:cubicBezTo>
                  <a:cubicBezTo>
                    <a:pt x="23" y="11"/>
                    <a:pt x="13" y="0"/>
                    <a:pt x="9" y="0"/>
                  </a:cubicBezTo>
                  <a:cubicBezTo>
                    <a:pt x="6" y="0"/>
                    <a:pt x="0" y="14"/>
                    <a:pt x="2" y="21"/>
                  </a:cubicBezTo>
                  <a:cubicBezTo>
                    <a:pt x="4" y="26"/>
                    <a:pt x="16" y="33"/>
                    <a:pt x="24" y="37"/>
                  </a:cubicBezTo>
                  <a:close/>
                </a:path>
              </a:pathLst>
            </a:custGeom>
            <a:solidFill>
              <a:srgbClr val="CEB1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2" name="Freeform 441"/>
            <p:cNvSpPr/>
            <p:nvPr/>
          </p:nvSpPr>
          <p:spPr bwMode="auto">
            <a:xfrm>
              <a:off x="9894888" y="5656263"/>
              <a:ext cx="101600" cy="150813"/>
            </a:xfrm>
            <a:custGeom>
              <a:avLst/>
              <a:gdLst>
                <a:gd name="T0" fmla="*/ 1 w 27"/>
                <a:gd name="T1" fmla="*/ 40 h 40"/>
                <a:gd name="T2" fmla="*/ 3 w 27"/>
                <a:gd name="T3" fmla="*/ 13 h 40"/>
                <a:gd name="T4" fmla="*/ 27 w 27"/>
                <a:gd name="T5" fmla="*/ 1 h 40"/>
                <a:gd name="T6" fmla="*/ 26 w 27"/>
                <a:gd name="T7" fmla="*/ 7 h 40"/>
                <a:gd name="T8" fmla="*/ 10 w 27"/>
                <a:gd name="T9" fmla="*/ 16 h 40"/>
                <a:gd name="T10" fmla="*/ 8 w 27"/>
                <a:gd name="T11" fmla="*/ 39 h 40"/>
                <a:gd name="T12" fmla="*/ 1 w 27"/>
                <a:gd name="T1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" h="40">
                  <a:moveTo>
                    <a:pt x="1" y="40"/>
                  </a:moveTo>
                  <a:cubicBezTo>
                    <a:pt x="0" y="30"/>
                    <a:pt x="0" y="20"/>
                    <a:pt x="3" y="13"/>
                  </a:cubicBezTo>
                  <a:cubicBezTo>
                    <a:pt x="7" y="5"/>
                    <a:pt x="14" y="0"/>
                    <a:pt x="27" y="1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17" y="7"/>
                    <a:pt x="12" y="10"/>
                    <a:pt x="10" y="16"/>
                  </a:cubicBezTo>
                  <a:cubicBezTo>
                    <a:pt x="7" y="22"/>
                    <a:pt x="7" y="31"/>
                    <a:pt x="8" y="39"/>
                  </a:cubicBezTo>
                  <a:lnTo>
                    <a:pt x="1" y="4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3" name="Freeform 442"/>
            <p:cNvSpPr/>
            <p:nvPr/>
          </p:nvSpPr>
          <p:spPr bwMode="auto">
            <a:xfrm>
              <a:off x="10220325" y="6202363"/>
              <a:ext cx="214313" cy="146050"/>
            </a:xfrm>
            <a:custGeom>
              <a:avLst/>
              <a:gdLst>
                <a:gd name="T0" fmla="*/ 52 w 57"/>
                <a:gd name="T1" fmla="*/ 1 h 39"/>
                <a:gd name="T2" fmla="*/ 57 w 57"/>
                <a:gd name="T3" fmla="*/ 20 h 39"/>
                <a:gd name="T4" fmla="*/ 7 w 57"/>
                <a:gd name="T5" fmla="*/ 39 h 39"/>
                <a:gd name="T6" fmla="*/ 39 w 57"/>
                <a:gd name="T7" fmla="*/ 15 h 39"/>
                <a:gd name="T8" fmla="*/ 33 w 57"/>
                <a:gd name="T9" fmla="*/ 0 h 39"/>
                <a:gd name="T10" fmla="*/ 52 w 57"/>
                <a:gd name="T11" fmla="*/ 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9">
                  <a:moveTo>
                    <a:pt x="52" y="1"/>
                  </a:moveTo>
                  <a:cubicBezTo>
                    <a:pt x="57" y="20"/>
                    <a:pt x="57" y="20"/>
                    <a:pt x="57" y="20"/>
                  </a:cubicBezTo>
                  <a:cubicBezTo>
                    <a:pt x="50" y="30"/>
                    <a:pt x="24" y="38"/>
                    <a:pt x="7" y="39"/>
                  </a:cubicBezTo>
                  <a:cubicBezTo>
                    <a:pt x="0" y="29"/>
                    <a:pt x="23" y="19"/>
                    <a:pt x="39" y="15"/>
                  </a:cubicBezTo>
                  <a:cubicBezTo>
                    <a:pt x="33" y="0"/>
                    <a:pt x="33" y="0"/>
                    <a:pt x="33" y="0"/>
                  </a:cubicBezTo>
                  <a:lnTo>
                    <a:pt x="52" y="1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4" name="Freeform 443"/>
            <p:cNvSpPr/>
            <p:nvPr/>
          </p:nvSpPr>
          <p:spPr bwMode="auto">
            <a:xfrm>
              <a:off x="10480675" y="6183313"/>
              <a:ext cx="198438" cy="112713"/>
            </a:xfrm>
            <a:custGeom>
              <a:avLst/>
              <a:gdLst>
                <a:gd name="T0" fmla="*/ 21 w 53"/>
                <a:gd name="T1" fmla="*/ 2 h 30"/>
                <a:gd name="T2" fmla="*/ 19 w 53"/>
                <a:gd name="T3" fmla="*/ 12 h 30"/>
                <a:gd name="T4" fmla="*/ 53 w 53"/>
                <a:gd name="T5" fmla="*/ 30 h 30"/>
                <a:gd name="T6" fmla="*/ 0 w 53"/>
                <a:gd name="T7" fmla="*/ 27 h 30"/>
                <a:gd name="T8" fmla="*/ 0 w 53"/>
                <a:gd name="T9" fmla="*/ 8 h 30"/>
                <a:gd name="T10" fmla="*/ 13 w 53"/>
                <a:gd name="T11" fmla="*/ 0 h 30"/>
                <a:gd name="T12" fmla="*/ 21 w 53"/>
                <a:gd name="T13" fmla="*/ 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30">
                  <a:moveTo>
                    <a:pt x="21" y="2"/>
                  </a:moveTo>
                  <a:cubicBezTo>
                    <a:pt x="21" y="2"/>
                    <a:pt x="18" y="11"/>
                    <a:pt x="19" y="12"/>
                  </a:cubicBezTo>
                  <a:cubicBezTo>
                    <a:pt x="22" y="14"/>
                    <a:pt x="52" y="18"/>
                    <a:pt x="53" y="30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3" y="0"/>
                    <a:pt x="13" y="0"/>
                    <a:pt x="13" y="0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5" name="Freeform 444"/>
            <p:cNvSpPr/>
            <p:nvPr/>
          </p:nvSpPr>
          <p:spPr bwMode="auto">
            <a:xfrm>
              <a:off x="10261600" y="5791201"/>
              <a:ext cx="173038" cy="430213"/>
            </a:xfrm>
            <a:custGeom>
              <a:avLst/>
              <a:gdLst>
                <a:gd name="T0" fmla="*/ 0 w 46"/>
                <a:gd name="T1" fmla="*/ 4 h 114"/>
                <a:gd name="T2" fmla="*/ 20 w 46"/>
                <a:gd name="T3" fmla="*/ 114 h 114"/>
                <a:gd name="T4" fmla="*/ 46 w 46"/>
                <a:gd name="T5" fmla="*/ 114 h 114"/>
                <a:gd name="T6" fmla="*/ 42 w 46"/>
                <a:gd name="T7" fmla="*/ 0 h 114"/>
                <a:gd name="T8" fmla="*/ 0 w 46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114">
                  <a:moveTo>
                    <a:pt x="0" y="4"/>
                  </a:moveTo>
                  <a:cubicBezTo>
                    <a:pt x="6" y="39"/>
                    <a:pt x="6" y="81"/>
                    <a:pt x="20" y="114"/>
                  </a:cubicBezTo>
                  <a:cubicBezTo>
                    <a:pt x="29" y="114"/>
                    <a:pt x="38" y="114"/>
                    <a:pt x="46" y="114"/>
                  </a:cubicBezTo>
                  <a:cubicBezTo>
                    <a:pt x="34" y="72"/>
                    <a:pt x="38" y="36"/>
                    <a:pt x="42" y="0"/>
                  </a:cubicBezTo>
                  <a:cubicBezTo>
                    <a:pt x="28" y="2"/>
                    <a:pt x="14" y="3"/>
                    <a:pt x="0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6" name="Freeform 445"/>
            <p:cNvSpPr/>
            <p:nvPr/>
          </p:nvSpPr>
          <p:spPr bwMode="auto">
            <a:xfrm>
              <a:off x="10264775" y="4992688"/>
              <a:ext cx="211138" cy="241300"/>
            </a:xfrm>
            <a:custGeom>
              <a:avLst/>
              <a:gdLst>
                <a:gd name="T0" fmla="*/ 10 w 56"/>
                <a:gd name="T1" fmla="*/ 0 h 64"/>
                <a:gd name="T2" fmla="*/ 56 w 56"/>
                <a:gd name="T3" fmla="*/ 40 h 64"/>
                <a:gd name="T4" fmla="*/ 38 w 56"/>
                <a:gd name="T5" fmla="*/ 63 h 64"/>
                <a:gd name="T6" fmla="*/ 0 w 56"/>
                <a:gd name="T7" fmla="*/ 9 h 64"/>
                <a:gd name="T8" fmla="*/ 10 w 56"/>
                <a:gd name="T9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" h="64">
                  <a:moveTo>
                    <a:pt x="10" y="0"/>
                  </a:moveTo>
                  <a:cubicBezTo>
                    <a:pt x="25" y="12"/>
                    <a:pt x="38" y="33"/>
                    <a:pt x="56" y="40"/>
                  </a:cubicBezTo>
                  <a:cubicBezTo>
                    <a:pt x="38" y="63"/>
                    <a:pt x="38" y="63"/>
                    <a:pt x="38" y="63"/>
                  </a:cubicBezTo>
                  <a:cubicBezTo>
                    <a:pt x="5" y="64"/>
                    <a:pt x="6" y="41"/>
                    <a:pt x="0" y="9"/>
                  </a:cubicBezTo>
                  <a:lnTo>
                    <a:pt x="10" y="0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7" name="Freeform 446"/>
            <p:cNvSpPr/>
            <p:nvPr/>
          </p:nvSpPr>
          <p:spPr bwMode="auto">
            <a:xfrm>
              <a:off x="9944100" y="4064001"/>
              <a:ext cx="1096963" cy="1035050"/>
            </a:xfrm>
            <a:custGeom>
              <a:avLst/>
              <a:gdLst>
                <a:gd name="T0" fmla="*/ 9 w 291"/>
                <a:gd name="T1" fmla="*/ 18 h 275"/>
                <a:gd name="T2" fmla="*/ 32 w 291"/>
                <a:gd name="T3" fmla="*/ 227 h 275"/>
                <a:gd name="T4" fmla="*/ 243 w 291"/>
                <a:gd name="T5" fmla="*/ 240 h 275"/>
                <a:gd name="T6" fmla="*/ 291 w 291"/>
                <a:gd name="T7" fmla="*/ 35 h 275"/>
                <a:gd name="T8" fmla="*/ 169 w 291"/>
                <a:gd name="T9" fmla="*/ 8 h 275"/>
                <a:gd name="T10" fmla="*/ 169 w 291"/>
                <a:gd name="T11" fmla="*/ 2 h 275"/>
                <a:gd name="T12" fmla="*/ 151 w 291"/>
                <a:gd name="T13" fmla="*/ 4 h 275"/>
                <a:gd name="T14" fmla="*/ 134 w 291"/>
                <a:gd name="T15" fmla="*/ 0 h 275"/>
                <a:gd name="T16" fmla="*/ 133 w 291"/>
                <a:gd name="T17" fmla="*/ 6 h 275"/>
                <a:gd name="T18" fmla="*/ 9 w 291"/>
                <a:gd name="T19" fmla="*/ 18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1" h="275">
                  <a:moveTo>
                    <a:pt x="9" y="18"/>
                  </a:moveTo>
                  <a:cubicBezTo>
                    <a:pt x="9" y="18"/>
                    <a:pt x="0" y="190"/>
                    <a:pt x="32" y="227"/>
                  </a:cubicBezTo>
                  <a:cubicBezTo>
                    <a:pt x="66" y="267"/>
                    <a:pt x="205" y="275"/>
                    <a:pt x="243" y="240"/>
                  </a:cubicBezTo>
                  <a:cubicBezTo>
                    <a:pt x="279" y="206"/>
                    <a:pt x="291" y="35"/>
                    <a:pt x="291" y="35"/>
                  </a:cubicBezTo>
                  <a:cubicBezTo>
                    <a:pt x="169" y="8"/>
                    <a:pt x="169" y="8"/>
                    <a:pt x="169" y="8"/>
                  </a:cubicBezTo>
                  <a:cubicBezTo>
                    <a:pt x="169" y="2"/>
                    <a:pt x="169" y="2"/>
                    <a:pt x="169" y="2"/>
                  </a:cubicBezTo>
                  <a:cubicBezTo>
                    <a:pt x="151" y="4"/>
                    <a:pt x="151" y="4"/>
                    <a:pt x="151" y="4"/>
                  </a:cubicBezTo>
                  <a:cubicBezTo>
                    <a:pt x="134" y="0"/>
                    <a:pt x="134" y="0"/>
                    <a:pt x="134" y="0"/>
                  </a:cubicBezTo>
                  <a:cubicBezTo>
                    <a:pt x="133" y="6"/>
                    <a:pt x="133" y="6"/>
                    <a:pt x="133" y="6"/>
                  </a:cubicBezTo>
                  <a:lnTo>
                    <a:pt x="9" y="18"/>
                  </a:lnTo>
                  <a:close/>
                </a:path>
              </a:pathLst>
            </a:custGeom>
            <a:solidFill>
              <a:srgbClr val="FDCF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8" name="Freeform 447"/>
            <p:cNvSpPr/>
            <p:nvPr/>
          </p:nvSpPr>
          <p:spPr bwMode="auto">
            <a:xfrm>
              <a:off x="9993313" y="4010026"/>
              <a:ext cx="1011238" cy="587375"/>
            </a:xfrm>
            <a:custGeom>
              <a:avLst/>
              <a:gdLst>
                <a:gd name="T0" fmla="*/ 0 w 268"/>
                <a:gd name="T1" fmla="*/ 140 h 156"/>
                <a:gd name="T2" fmla="*/ 82 w 268"/>
                <a:gd name="T3" fmla="*/ 56 h 156"/>
                <a:gd name="T4" fmla="*/ 194 w 268"/>
                <a:gd name="T5" fmla="*/ 62 h 156"/>
                <a:gd name="T6" fmla="*/ 266 w 268"/>
                <a:gd name="T7" fmla="*/ 156 h 156"/>
                <a:gd name="T8" fmla="*/ 267 w 268"/>
                <a:gd name="T9" fmla="*/ 38 h 156"/>
                <a:gd name="T10" fmla="*/ 268 w 268"/>
                <a:gd name="T11" fmla="*/ 17 h 156"/>
                <a:gd name="T12" fmla="*/ 237 w 268"/>
                <a:gd name="T13" fmla="*/ 11 h 156"/>
                <a:gd name="T14" fmla="*/ 140 w 268"/>
                <a:gd name="T15" fmla="*/ 34 h 156"/>
                <a:gd name="T16" fmla="*/ 46 w 268"/>
                <a:gd name="T17" fmla="*/ 0 h 156"/>
                <a:gd name="T18" fmla="*/ 14 w 268"/>
                <a:gd name="T19" fmla="*/ 3 h 156"/>
                <a:gd name="T20" fmla="*/ 12 w 268"/>
                <a:gd name="T21" fmla="*/ 23 h 156"/>
                <a:gd name="T22" fmla="*/ 0 w 268"/>
                <a:gd name="T23" fmla="*/ 14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68" h="156">
                  <a:moveTo>
                    <a:pt x="0" y="140"/>
                  </a:moveTo>
                  <a:cubicBezTo>
                    <a:pt x="11" y="94"/>
                    <a:pt x="28" y="21"/>
                    <a:pt x="82" y="56"/>
                  </a:cubicBezTo>
                  <a:cubicBezTo>
                    <a:pt x="100" y="68"/>
                    <a:pt x="177" y="72"/>
                    <a:pt x="194" y="62"/>
                  </a:cubicBezTo>
                  <a:cubicBezTo>
                    <a:pt x="247" y="34"/>
                    <a:pt x="260" y="110"/>
                    <a:pt x="266" y="156"/>
                  </a:cubicBezTo>
                  <a:cubicBezTo>
                    <a:pt x="266" y="156"/>
                    <a:pt x="268" y="48"/>
                    <a:pt x="267" y="38"/>
                  </a:cubicBezTo>
                  <a:cubicBezTo>
                    <a:pt x="266" y="28"/>
                    <a:pt x="268" y="17"/>
                    <a:pt x="268" y="17"/>
                  </a:cubicBezTo>
                  <a:cubicBezTo>
                    <a:pt x="237" y="11"/>
                    <a:pt x="237" y="11"/>
                    <a:pt x="237" y="11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5" y="14"/>
                    <a:pt x="12" y="23"/>
                  </a:cubicBezTo>
                  <a:cubicBezTo>
                    <a:pt x="10" y="33"/>
                    <a:pt x="0" y="140"/>
                    <a:pt x="0" y="140"/>
                  </a:cubicBezTo>
                  <a:close/>
                </a:path>
              </a:pathLst>
            </a:custGeom>
            <a:solidFill>
              <a:srgbClr val="E4B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49" name="Freeform 448"/>
            <p:cNvSpPr/>
            <p:nvPr/>
          </p:nvSpPr>
          <p:spPr bwMode="auto">
            <a:xfrm>
              <a:off x="9899650" y="3675063"/>
              <a:ext cx="1270000" cy="922338"/>
            </a:xfrm>
            <a:custGeom>
              <a:avLst/>
              <a:gdLst>
                <a:gd name="T0" fmla="*/ 16 w 337"/>
                <a:gd name="T1" fmla="*/ 227 h 245"/>
                <a:gd name="T2" fmla="*/ 27 w 337"/>
                <a:gd name="T3" fmla="*/ 229 h 245"/>
                <a:gd name="T4" fmla="*/ 56 w 337"/>
                <a:gd name="T5" fmla="*/ 130 h 245"/>
                <a:gd name="T6" fmla="*/ 123 w 337"/>
                <a:gd name="T7" fmla="*/ 136 h 245"/>
                <a:gd name="T8" fmla="*/ 204 w 337"/>
                <a:gd name="T9" fmla="*/ 141 h 245"/>
                <a:gd name="T10" fmla="*/ 272 w 337"/>
                <a:gd name="T11" fmla="*/ 143 h 245"/>
                <a:gd name="T12" fmla="*/ 288 w 337"/>
                <a:gd name="T13" fmla="*/ 245 h 245"/>
                <a:gd name="T14" fmla="*/ 300 w 337"/>
                <a:gd name="T15" fmla="*/ 244 h 245"/>
                <a:gd name="T16" fmla="*/ 328 w 337"/>
                <a:gd name="T17" fmla="*/ 129 h 245"/>
                <a:gd name="T18" fmla="*/ 2 w 337"/>
                <a:gd name="T19" fmla="*/ 110 h 245"/>
                <a:gd name="T20" fmla="*/ 16 w 337"/>
                <a:gd name="T21" fmla="*/ 227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7" h="245">
                  <a:moveTo>
                    <a:pt x="16" y="227"/>
                  </a:moveTo>
                  <a:cubicBezTo>
                    <a:pt x="27" y="229"/>
                    <a:pt x="27" y="229"/>
                    <a:pt x="27" y="229"/>
                  </a:cubicBezTo>
                  <a:cubicBezTo>
                    <a:pt x="27" y="229"/>
                    <a:pt x="31" y="155"/>
                    <a:pt x="56" y="130"/>
                  </a:cubicBezTo>
                  <a:cubicBezTo>
                    <a:pt x="80" y="106"/>
                    <a:pt x="107" y="124"/>
                    <a:pt x="123" y="136"/>
                  </a:cubicBezTo>
                  <a:cubicBezTo>
                    <a:pt x="138" y="147"/>
                    <a:pt x="187" y="150"/>
                    <a:pt x="204" y="141"/>
                  </a:cubicBezTo>
                  <a:cubicBezTo>
                    <a:pt x="221" y="131"/>
                    <a:pt x="250" y="116"/>
                    <a:pt x="272" y="143"/>
                  </a:cubicBezTo>
                  <a:cubicBezTo>
                    <a:pt x="293" y="171"/>
                    <a:pt x="288" y="245"/>
                    <a:pt x="288" y="245"/>
                  </a:cubicBezTo>
                  <a:cubicBezTo>
                    <a:pt x="300" y="244"/>
                    <a:pt x="300" y="244"/>
                    <a:pt x="300" y="244"/>
                  </a:cubicBezTo>
                  <a:cubicBezTo>
                    <a:pt x="300" y="244"/>
                    <a:pt x="325" y="161"/>
                    <a:pt x="328" y="129"/>
                  </a:cubicBezTo>
                  <a:cubicBezTo>
                    <a:pt x="337" y="19"/>
                    <a:pt x="5" y="0"/>
                    <a:pt x="2" y="110"/>
                  </a:cubicBezTo>
                  <a:cubicBezTo>
                    <a:pt x="0" y="142"/>
                    <a:pt x="16" y="227"/>
                    <a:pt x="16" y="227"/>
                  </a:cubicBez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0" name="Freeform 449"/>
            <p:cNvSpPr/>
            <p:nvPr/>
          </p:nvSpPr>
          <p:spPr bwMode="auto">
            <a:xfrm>
              <a:off x="10272713" y="4767263"/>
              <a:ext cx="388938" cy="195263"/>
            </a:xfrm>
            <a:custGeom>
              <a:avLst/>
              <a:gdLst>
                <a:gd name="T0" fmla="*/ 99 w 103"/>
                <a:gd name="T1" fmla="*/ 15 h 52"/>
                <a:gd name="T2" fmla="*/ 0 w 103"/>
                <a:gd name="T3" fmla="*/ 0 h 52"/>
                <a:gd name="T4" fmla="*/ 18 w 103"/>
                <a:gd name="T5" fmla="*/ 44 h 52"/>
                <a:gd name="T6" fmla="*/ 88 w 103"/>
                <a:gd name="T7" fmla="*/ 39 h 52"/>
                <a:gd name="T8" fmla="*/ 99 w 103"/>
                <a:gd name="T9" fmla="*/ 1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3" h="52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36"/>
                    <a:pt x="18" y="44"/>
                  </a:cubicBezTo>
                  <a:cubicBezTo>
                    <a:pt x="35" y="52"/>
                    <a:pt x="73" y="48"/>
                    <a:pt x="88" y="39"/>
                  </a:cubicBezTo>
                  <a:cubicBezTo>
                    <a:pt x="103" y="2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E48C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1" name="Freeform 450"/>
            <p:cNvSpPr/>
            <p:nvPr/>
          </p:nvSpPr>
          <p:spPr bwMode="auto">
            <a:xfrm>
              <a:off x="10401300" y="4910138"/>
              <a:ext cx="150813" cy="41275"/>
            </a:xfrm>
            <a:custGeom>
              <a:avLst/>
              <a:gdLst>
                <a:gd name="T0" fmla="*/ 0 w 40"/>
                <a:gd name="T1" fmla="*/ 10 h 11"/>
                <a:gd name="T2" fmla="*/ 40 w 40"/>
                <a:gd name="T3" fmla="*/ 6 h 11"/>
                <a:gd name="T4" fmla="*/ 28 w 40"/>
                <a:gd name="T5" fmla="*/ 1 h 11"/>
                <a:gd name="T6" fmla="*/ 23 w 40"/>
                <a:gd name="T7" fmla="*/ 3 h 11"/>
                <a:gd name="T8" fmla="*/ 13 w 40"/>
                <a:gd name="T9" fmla="*/ 0 h 11"/>
                <a:gd name="T10" fmla="*/ 0 w 40"/>
                <a:gd name="T11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0" h="11">
                  <a:moveTo>
                    <a:pt x="0" y="10"/>
                  </a:moveTo>
                  <a:cubicBezTo>
                    <a:pt x="13" y="11"/>
                    <a:pt x="28" y="10"/>
                    <a:pt x="40" y="6"/>
                  </a:cubicBezTo>
                  <a:cubicBezTo>
                    <a:pt x="37" y="4"/>
                    <a:pt x="31" y="0"/>
                    <a:pt x="28" y="1"/>
                  </a:cubicBezTo>
                  <a:cubicBezTo>
                    <a:pt x="25" y="2"/>
                    <a:pt x="23" y="3"/>
                    <a:pt x="23" y="3"/>
                  </a:cubicBezTo>
                  <a:cubicBezTo>
                    <a:pt x="23" y="3"/>
                    <a:pt x="19" y="0"/>
                    <a:pt x="13" y="0"/>
                  </a:cubicBezTo>
                  <a:cubicBezTo>
                    <a:pt x="9" y="1"/>
                    <a:pt x="3" y="6"/>
                    <a:pt x="0" y="10"/>
                  </a:cubicBezTo>
                  <a:close/>
                </a:path>
              </a:pathLst>
            </a:custGeom>
            <a:solidFill>
              <a:srgbClr val="EB66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2" name="Freeform 451"/>
            <p:cNvSpPr/>
            <p:nvPr/>
          </p:nvSpPr>
          <p:spPr bwMode="auto">
            <a:xfrm>
              <a:off x="10272713" y="4767263"/>
              <a:ext cx="376238" cy="106363"/>
            </a:xfrm>
            <a:custGeom>
              <a:avLst/>
              <a:gdLst>
                <a:gd name="T0" fmla="*/ 99 w 100"/>
                <a:gd name="T1" fmla="*/ 15 h 28"/>
                <a:gd name="T2" fmla="*/ 0 w 100"/>
                <a:gd name="T3" fmla="*/ 0 h 28"/>
                <a:gd name="T4" fmla="*/ 3 w 100"/>
                <a:gd name="T5" fmla="*/ 21 h 28"/>
                <a:gd name="T6" fmla="*/ 33 w 100"/>
                <a:gd name="T7" fmla="*/ 26 h 28"/>
                <a:gd name="T8" fmla="*/ 99 w 100"/>
                <a:gd name="T9" fmla="*/ 24 h 28"/>
                <a:gd name="T10" fmla="*/ 99 w 100"/>
                <a:gd name="T11" fmla="*/ 1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0" h="28">
                  <a:moveTo>
                    <a:pt x="99" y="15"/>
                  </a:moveTo>
                  <a:cubicBezTo>
                    <a:pt x="68" y="16"/>
                    <a:pt x="28" y="16"/>
                    <a:pt x="0" y="0"/>
                  </a:cubicBezTo>
                  <a:cubicBezTo>
                    <a:pt x="0" y="0"/>
                    <a:pt x="0" y="10"/>
                    <a:pt x="3" y="21"/>
                  </a:cubicBezTo>
                  <a:cubicBezTo>
                    <a:pt x="11" y="23"/>
                    <a:pt x="22" y="25"/>
                    <a:pt x="33" y="26"/>
                  </a:cubicBezTo>
                  <a:cubicBezTo>
                    <a:pt x="56" y="28"/>
                    <a:pt x="86" y="25"/>
                    <a:pt x="99" y="24"/>
                  </a:cubicBezTo>
                  <a:cubicBezTo>
                    <a:pt x="100" y="19"/>
                    <a:pt x="99" y="15"/>
                    <a:pt x="99" y="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3" name="Freeform 452"/>
            <p:cNvSpPr/>
            <p:nvPr/>
          </p:nvSpPr>
          <p:spPr bwMode="auto">
            <a:xfrm>
              <a:off x="10593388" y="4375151"/>
              <a:ext cx="206375" cy="219075"/>
            </a:xfrm>
            <a:custGeom>
              <a:avLst/>
              <a:gdLst>
                <a:gd name="T0" fmla="*/ 51 w 55"/>
                <a:gd name="T1" fmla="*/ 58 h 58"/>
                <a:gd name="T2" fmla="*/ 0 w 55"/>
                <a:gd name="T3" fmla="*/ 49 h 58"/>
                <a:gd name="T4" fmla="*/ 15 w 55"/>
                <a:gd name="T5" fmla="*/ 5 h 58"/>
                <a:gd name="T6" fmla="*/ 52 w 55"/>
                <a:gd name="T7" fmla="*/ 19 h 58"/>
                <a:gd name="T8" fmla="*/ 51 w 55"/>
                <a:gd name="T9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58">
                  <a:moveTo>
                    <a:pt x="51" y="58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9"/>
                    <a:pt x="3" y="9"/>
                    <a:pt x="15" y="5"/>
                  </a:cubicBezTo>
                  <a:cubicBezTo>
                    <a:pt x="27" y="0"/>
                    <a:pt x="49" y="8"/>
                    <a:pt x="52" y="19"/>
                  </a:cubicBezTo>
                  <a:cubicBezTo>
                    <a:pt x="55" y="31"/>
                    <a:pt x="51" y="58"/>
                    <a:pt x="51" y="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4" name="Freeform 453"/>
            <p:cNvSpPr/>
            <p:nvPr/>
          </p:nvSpPr>
          <p:spPr bwMode="auto">
            <a:xfrm>
              <a:off x="10634663" y="4440238"/>
              <a:ext cx="128588" cy="142875"/>
            </a:xfrm>
            <a:custGeom>
              <a:avLst/>
              <a:gdLst>
                <a:gd name="T0" fmla="*/ 26 w 34"/>
                <a:gd name="T1" fmla="*/ 38 h 38"/>
                <a:gd name="T2" fmla="*/ 3 w 34"/>
                <a:gd name="T3" fmla="*/ 35 h 38"/>
                <a:gd name="T4" fmla="*/ 0 w 34"/>
                <a:gd name="T5" fmla="*/ 21 h 38"/>
                <a:gd name="T6" fmla="*/ 18 w 34"/>
                <a:gd name="T7" fmla="*/ 0 h 38"/>
                <a:gd name="T8" fmla="*/ 33 w 34"/>
                <a:gd name="T9" fmla="*/ 23 h 38"/>
                <a:gd name="T10" fmla="*/ 26 w 34"/>
                <a:gd name="T11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38">
                  <a:moveTo>
                    <a:pt x="26" y="38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1" y="31"/>
                    <a:pt x="0" y="26"/>
                    <a:pt x="0" y="21"/>
                  </a:cubicBezTo>
                  <a:cubicBezTo>
                    <a:pt x="1" y="9"/>
                    <a:pt x="9" y="0"/>
                    <a:pt x="18" y="0"/>
                  </a:cubicBezTo>
                  <a:cubicBezTo>
                    <a:pt x="27" y="1"/>
                    <a:pt x="34" y="11"/>
                    <a:pt x="33" y="23"/>
                  </a:cubicBezTo>
                  <a:cubicBezTo>
                    <a:pt x="33" y="29"/>
                    <a:pt x="30" y="35"/>
                    <a:pt x="26" y="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5" name="Freeform 454"/>
            <p:cNvSpPr/>
            <p:nvPr/>
          </p:nvSpPr>
          <p:spPr bwMode="auto">
            <a:xfrm>
              <a:off x="10491788" y="3863976"/>
              <a:ext cx="647700" cy="315913"/>
            </a:xfrm>
            <a:custGeom>
              <a:avLst/>
              <a:gdLst>
                <a:gd name="T0" fmla="*/ 0 w 172"/>
                <a:gd name="T1" fmla="*/ 1 h 84"/>
                <a:gd name="T2" fmla="*/ 148 w 172"/>
                <a:gd name="T3" fmla="*/ 84 h 84"/>
                <a:gd name="T4" fmla="*/ 99 w 172"/>
                <a:gd name="T5" fmla="*/ 36 h 84"/>
                <a:gd name="T6" fmla="*/ 0 w 172"/>
                <a:gd name="T7" fmla="*/ 1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2" h="84">
                  <a:moveTo>
                    <a:pt x="0" y="1"/>
                  </a:moveTo>
                  <a:cubicBezTo>
                    <a:pt x="19" y="0"/>
                    <a:pt x="172" y="20"/>
                    <a:pt x="148" y="84"/>
                  </a:cubicBezTo>
                  <a:cubicBezTo>
                    <a:pt x="148" y="84"/>
                    <a:pt x="134" y="54"/>
                    <a:pt x="99" y="36"/>
                  </a:cubicBezTo>
                  <a:cubicBezTo>
                    <a:pt x="63" y="18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E63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6" name="Freeform 455"/>
            <p:cNvSpPr/>
            <p:nvPr/>
          </p:nvSpPr>
          <p:spPr bwMode="auto">
            <a:xfrm>
              <a:off x="10612438" y="4476751"/>
              <a:ext cx="71438" cy="38100"/>
            </a:xfrm>
            <a:custGeom>
              <a:avLst/>
              <a:gdLst>
                <a:gd name="T0" fmla="*/ 1 w 19"/>
                <a:gd name="T1" fmla="*/ 2 h 10"/>
                <a:gd name="T2" fmla="*/ 19 w 19"/>
                <a:gd name="T3" fmla="*/ 3 h 10"/>
                <a:gd name="T4" fmla="*/ 19 w 19"/>
                <a:gd name="T5" fmla="*/ 10 h 10"/>
                <a:gd name="T6" fmla="*/ 0 w 19"/>
                <a:gd name="T7" fmla="*/ 9 h 10"/>
                <a:gd name="T8" fmla="*/ 1 w 19"/>
                <a:gd name="T9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1" y="2"/>
                  </a:moveTo>
                  <a:cubicBezTo>
                    <a:pt x="7" y="1"/>
                    <a:pt x="14" y="0"/>
                    <a:pt x="19" y="3"/>
                  </a:cubicBezTo>
                  <a:cubicBezTo>
                    <a:pt x="19" y="5"/>
                    <a:pt x="19" y="8"/>
                    <a:pt x="19" y="10"/>
                  </a:cubicBezTo>
                  <a:cubicBezTo>
                    <a:pt x="11" y="8"/>
                    <a:pt x="5" y="8"/>
                    <a:pt x="0" y="9"/>
                  </a:cubicBezTo>
                  <a:cubicBezTo>
                    <a:pt x="0" y="7"/>
                    <a:pt x="1" y="4"/>
                    <a:pt x="1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7" name="Freeform 456"/>
            <p:cNvSpPr/>
            <p:nvPr/>
          </p:nvSpPr>
          <p:spPr bwMode="auto">
            <a:xfrm>
              <a:off x="10442575" y="4638676"/>
              <a:ext cx="30163" cy="42863"/>
            </a:xfrm>
            <a:custGeom>
              <a:avLst/>
              <a:gdLst>
                <a:gd name="T0" fmla="*/ 4 w 8"/>
                <a:gd name="T1" fmla="*/ 0 h 11"/>
                <a:gd name="T2" fmla="*/ 8 w 8"/>
                <a:gd name="T3" fmla="*/ 6 h 11"/>
                <a:gd name="T4" fmla="*/ 4 w 8"/>
                <a:gd name="T5" fmla="*/ 11 h 11"/>
                <a:gd name="T6" fmla="*/ 0 w 8"/>
                <a:gd name="T7" fmla="*/ 6 h 11"/>
                <a:gd name="T8" fmla="*/ 4 w 8"/>
                <a:gd name="T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1">
                  <a:moveTo>
                    <a:pt x="4" y="0"/>
                  </a:moveTo>
                  <a:cubicBezTo>
                    <a:pt x="7" y="0"/>
                    <a:pt x="8" y="3"/>
                    <a:pt x="8" y="6"/>
                  </a:cubicBezTo>
                  <a:cubicBezTo>
                    <a:pt x="8" y="9"/>
                    <a:pt x="6" y="11"/>
                    <a:pt x="4" y="11"/>
                  </a:cubicBezTo>
                  <a:cubicBezTo>
                    <a:pt x="1" y="11"/>
                    <a:pt x="0" y="9"/>
                    <a:pt x="0" y="6"/>
                  </a:cubicBezTo>
                  <a:cubicBezTo>
                    <a:pt x="0" y="3"/>
                    <a:pt x="2" y="0"/>
                    <a:pt x="4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8" name="Freeform 457"/>
            <p:cNvSpPr/>
            <p:nvPr/>
          </p:nvSpPr>
          <p:spPr bwMode="auto">
            <a:xfrm>
              <a:off x="10514013" y="4643438"/>
              <a:ext cx="33338" cy="44450"/>
            </a:xfrm>
            <a:custGeom>
              <a:avLst/>
              <a:gdLst>
                <a:gd name="T0" fmla="*/ 5 w 9"/>
                <a:gd name="T1" fmla="*/ 0 h 12"/>
                <a:gd name="T2" fmla="*/ 9 w 9"/>
                <a:gd name="T3" fmla="*/ 6 h 12"/>
                <a:gd name="T4" fmla="*/ 4 w 9"/>
                <a:gd name="T5" fmla="*/ 11 h 12"/>
                <a:gd name="T6" fmla="*/ 0 w 9"/>
                <a:gd name="T7" fmla="*/ 6 h 12"/>
                <a:gd name="T8" fmla="*/ 5 w 9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2">
                  <a:moveTo>
                    <a:pt x="5" y="0"/>
                  </a:moveTo>
                  <a:cubicBezTo>
                    <a:pt x="7" y="1"/>
                    <a:pt x="9" y="3"/>
                    <a:pt x="9" y="6"/>
                  </a:cubicBezTo>
                  <a:cubicBezTo>
                    <a:pt x="8" y="9"/>
                    <a:pt x="6" y="12"/>
                    <a:pt x="4" y="11"/>
                  </a:cubicBezTo>
                  <a:cubicBezTo>
                    <a:pt x="2" y="11"/>
                    <a:pt x="0" y="9"/>
                    <a:pt x="0" y="6"/>
                  </a:cubicBezTo>
                  <a:cubicBezTo>
                    <a:pt x="0" y="3"/>
                    <a:pt x="2" y="0"/>
                    <a:pt x="5" y="0"/>
                  </a:cubicBez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59" name="Freeform 458"/>
            <p:cNvSpPr/>
            <p:nvPr/>
          </p:nvSpPr>
          <p:spPr bwMode="auto">
            <a:xfrm>
              <a:off x="10144125" y="5603876"/>
              <a:ext cx="139700" cy="77788"/>
            </a:xfrm>
            <a:custGeom>
              <a:avLst/>
              <a:gdLst>
                <a:gd name="T0" fmla="*/ 10 w 88"/>
                <a:gd name="T1" fmla="*/ 9 h 49"/>
                <a:gd name="T2" fmla="*/ 0 w 88"/>
                <a:gd name="T3" fmla="*/ 35 h 49"/>
                <a:gd name="T4" fmla="*/ 88 w 88"/>
                <a:gd name="T5" fmla="*/ 49 h 49"/>
                <a:gd name="T6" fmla="*/ 83 w 88"/>
                <a:gd name="T7" fmla="*/ 0 h 49"/>
                <a:gd name="T8" fmla="*/ 10 w 88"/>
                <a:gd name="T9" fmla="*/ 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9">
                  <a:moveTo>
                    <a:pt x="10" y="9"/>
                  </a:moveTo>
                  <a:lnTo>
                    <a:pt x="0" y="35"/>
                  </a:lnTo>
                  <a:lnTo>
                    <a:pt x="88" y="49"/>
                  </a:lnTo>
                  <a:lnTo>
                    <a:pt x="83" y="0"/>
                  </a:lnTo>
                  <a:lnTo>
                    <a:pt x="10" y="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0" name="Freeform 459"/>
            <p:cNvSpPr/>
            <p:nvPr/>
          </p:nvSpPr>
          <p:spPr bwMode="auto">
            <a:xfrm>
              <a:off x="10706100" y="5568951"/>
              <a:ext cx="139700" cy="76200"/>
            </a:xfrm>
            <a:custGeom>
              <a:avLst/>
              <a:gdLst>
                <a:gd name="T0" fmla="*/ 76 w 88"/>
                <a:gd name="T1" fmla="*/ 38 h 48"/>
                <a:gd name="T2" fmla="*/ 88 w 88"/>
                <a:gd name="T3" fmla="*/ 12 h 48"/>
                <a:gd name="T4" fmla="*/ 0 w 88"/>
                <a:gd name="T5" fmla="*/ 0 h 48"/>
                <a:gd name="T6" fmla="*/ 5 w 88"/>
                <a:gd name="T7" fmla="*/ 48 h 48"/>
                <a:gd name="T8" fmla="*/ 76 w 88"/>
                <a:gd name="T9" fmla="*/ 3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48">
                  <a:moveTo>
                    <a:pt x="76" y="38"/>
                  </a:moveTo>
                  <a:lnTo>
                    <a:pt x="88" y="12"/>
                  </a:lnTo>
                  <a:lnTo>
                    <a:pt x="0" y="0"/>
                  </a:lnTo>
                  <a:lnTo>
                    <a:pt x="5" y="48"/>
                  </a:lnTo>
                  <a:lnTo>
                    <a:pt x="76" y="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1" name="Freeform 460"/>
            <p:cNvSpPr/>
            <p:nvPr/>
          </p:nvSpPr>
          <p:spPr bwMode="auto">
            <a:xfrm>
              <a:off x="10207625" y="4240213"/>
              <a:ext cx="196850" cy="87313"/>
            </a:xfrm>
            <a:custGeom>
              <a:avLst/>
              <a:gdLst>
                <a:gd name="T0" fmla="*/ 0 w 52"/>
                <a:gd name="T1" fmla="*/ 19 h 23"/>
                <a:gd name="T2" fmla="*/ 52 w 52"/>
                <a:gd name="T3" fmla="*/ 22 h 23"/>
                <a:gd name="T4" fmla="*/ 49 w 52"/>
                <a:gd name="T5" fmla="*/ 23 h 23"/>
                <a:gd name="T6" fmla="*/ 3 w 52"/>
                <a:gd name="T7" fmla="*/ 21 h 23"/>
                <a:gd name="T8" fmla="*/ 0 w 52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23">
                  <a:moveTo>
                    <a:pt x="0" y="19"/>
                  </a:moveTo>
                  <a:cubicBezTo>
                    <a:pt x="11" y="0"/>
                    <a:pt x="43" y="2"/>
                    <a:pt x="52" y="22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2" y="10"/>
                    <a:pt x="14" y="8"/>
                    <a:pt x="3" y="21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2" name="Freeform 461"/>
            <p:cNvSpPr/>
            <p:nvPr/>
          </p:nvSpPr>
          <p:spPr bwMode="auto">
            <a:xfrm>
              <a:off x="10593388" y="4262438"/>
              <a:ext cx="200025" cy="87313"/>
            </a:xfrm>
            <a:custGeom>
              <a:avLst/>
              <a:gdLst>
                <a:gd name="T0" fmla="*/ 0 w 53"/>
                <a:gd name="T1" fmla="*/ 19 h 23"/>
                <a:gd name="T2" fmla="*/ 53 w 53"/>
                <a:gd name="T3" fmla="*/ 22 h 23"/>
                <a:gd name="T4" fmla="*/ 50 w 53"/>
                <a:gd name="T5" fmla="*/ 23 h 23"/>
                <a:gd name="T6" fmla="*/ 3 w 53"/>
                <a:gd name="T7" fmla="*/ 22 h 23"/>
                <a:gd name="T8" fmla="*/ 0 w 53"/>
                <a:gd name="T9" fmla="*/ 1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3">
                  <a:moveTo>
                    <a:pt x="0" y="19"/>
                  </a:moveTo>
                  <a:cubicBezTo>
                    <a:pt x="11" y="0"/>
                    <a:pt x="43" y="3"/>
                    <a:pt x="53" y="22"/>
                  </a:cubicBezTo>
                  <a:cubicBezTo>
                    <a:pt x="50" y="23"/>
                    <a:pt x="50" y="23"/>
                    <a:pt x="50" y="23"/>
                  </a:cubicBezTo>
                  <a:cubicBezTo>
                    <a:pt x="42" y="10"/>
                    <a:pt x="14" y="8"/>
                    <a:pt x="3" y="22"/>
                  </a:cubicBezTo>
                  <a:lnTo>
                    <a:pt x="0" y="19"/>
                  </a:lnTo>
                  <a:close/>
                </a:path>
              </a:pathLst>
            </a:custGeom>
            <a:solidFill>
              <a:srgbClr val="4228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3" name="Freeform 462"/>
            <p:cNvSpPr/>
            <p:nvPr/>
          </p:nvSpPr>
          <p:spPr bwMode="auto">
            <a:xfrm>
              <a:off x="10190163" y="4413251"/>
              <a:ext cx="214313" cy="90488"/>
            </a:xfrm>
            <a:custGeom>
              <a:avLst/>
              <a:gdLst>
                <a:gd name="T0" fmla="*/ 0 w 57"/>
                <a:gd name="T1" fmla="*/ 20 h 24"/>
                <a:gd name="T2" fmla="*/ 27 w 57"/>
                <a:gd name="T3" fmla="*/ 3 h 24"/>
                <a:gd name="T4" fmla="*/ 57 w 57"/>
                <a:gd name="T5" fmla="*/ 9 h 24"/>
                <a:gd name="T6" fmla="*/ 55 w 57"/>
                <a:gd name="T7" fmla="*/ 16 h 24"/>
                <a:gd name="T8" fmla="*/ 26 w 57"/>
                <a:gd name="T9" fmla="*/ 14 h 24"/>
                <a:gd name="T10" fmla="*/ 2 w 57"/>
                <a:gd name="T11" fmla="*/ 24 h 24"/>
                <a:gd name="T12" fmla="*/ 0 w 57"/>
                <a:gd name="T13" fmla="*/ 2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7" h="24">
                  <a:moveTo>
                    <a:pt x="0" y="20"/>
                  </a:moveTo>
                  <a:cubicBezTo>
                    <a:pt x="0" y="20"/>
                    <a:pt x="12" y="6"/>
                    <a:pt x="27" y="3"/>
                  </a:cubicBezTo>
                  <a:cubicBezTo>
                    <a:pt x="42" y="0"/>
                    <a:pt x="57" y="9"/>
                    <a:pt x="57" y="9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5" y="16"/>
                    <a:pt x="40" y="9"/>
                    <a:pt x="26" y="14"/>
                  </a:cubicBezTo>
                  <a:cubicBezTo>
                    <a:pt x="12" y="18"/>
                    <a:pt x="2" y="24"/>
                    <a:pt x="2" y="24"/>
                  </a:cubicBezTo>
                  <a:lnTo>
                    <a:pt x="0" y="20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4" name="Freeform 463"/>
            <p:cNvSpPr/>
            <p:nvPr/>
          </p:nvSpPr>
          <p:spPr bwMode="auto">
            <a:xfrm>
              <a:off x="9869488" y="5110163"/>
              <a:ext cx="384175" cy="428625"/>
            </a:xfrm>
            <a:custGeom>
              <a:avLst/>
              <a:gdLst>
                <a:gd name="T0" fmla="*/ 95 w 102"/>
                <a:gd name="T1" fmla="*/ 0 h 114"/>
                <a:gd name="T2" fmla="*/ 6 w 102"/>
                <a:gd name="T3" fmla="*/ 114 h 114"/>
                <a:gd name="T4" fmla="*/ 47 w 102"/>
                <a:gd name="T5" fmla="*/ 113 h 114"/>
                <a:gd name="T6" fmla="*/ 92 w 102"/>
                <a:gd name="T7" fmla="*/ 36 h 114"/>
                <a:gd name="T8" fmla="*/ 95 w 102"/>
                <a:gd name="T9" fmla="*/ 0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114">
                  <a:moveTo>
                    <a:pt x="95" y="0"/>
                  </a:moveTo>
                  <a:cubicBezTo>
                    <a:pt x="41" y="6"/>
                    <a:pt x="0" y="56"/>
                    <a:pt x="6" y="114"/>
                  </a:cubicBezTo>
                  <a:cubicBezTo>
                    <a:pt x="47" y="113"/>
                    <a:pt x="47" y="113"/>
                    <a:pt x="47" y="113"/>
                  </a:cubicBezTo>
                  <a:cubicBezTo>
                    <a:pt x="45" y="82"/>
                    <a:pt x="66" y="44"/>
                    <a:pt x="92" y="36"/>
                  </a:cubicBezTo>
                  <a:cubicBezTo>
                    <a:pt x="102" y="24"/>
                    <a:pt x="99" y="12"/>
                    <a:pt x="9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5" name="Freeform 464"/>
            <p:cNvSpPr/>
            <p:nvPr/>
          </p:nvSpPr>
          <p:spPr bwMode="auto">
            <a:xfrm>
              <a:off x="9782175" y="5784851"/>
              <a:ext cx="438150" cy="382588"/>
            </a:xfrm>
            <a:custGeom>
              <a:avLst/>
              <a:gdLst>
                <a:gd name="T0" fmla="*/ 98 w 116"/>
                <a:gd name="T1" fmla="*/ 1 h 102"/>
                <a:gd name="T2" fmla="*/ 13 w 116"/>
                <a:gd name="T3" fmla="*/ 5 h 102"/>
                <a:gd name="T4" fmla="*/ 0 w 116"/>
                <a:gd name="T5" fmla="*/ 19 h 102"/>
                <a:gd name="T6" fmla="*/ 3 w 116"/>
                <a:gd name="T7" fmla="*/ 89 h 102"/>
                <a:gd name="T8" fmla="*/ 17 w 116"/>
                <a:gd name="T9" fmla="*/ 101 h 102"/>
                <a:gd name="T10" fmla="*/ 103 w 116"/>
                <a:gd name="T11" fmla="*/ 98 h 102"/>
                <a:gd name="T12" fmla="*/ 115 w 116"/>
                <a:gd name="T13" fmla="*/ 84 h 102"/>
                <a:gd name="T14" fmla="*/ 112 w 116"/>
                <a:gd name="T15" fmla="*/ 14 h 102"/>
                <a:gd name="T16" fmla="*/ 98 w 116"/>
                <a:gd name="T17" fmla="*/ 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102">
                  <a:moveTo>
                    <a:pt x="98" y="1"/>
                  </a:moveTo>
                  <a:cubicBezTo>
                    <a:pt x="13" y="5"/>
                    <a:pt x="13" y="5"/>
                    <a:pt x="13" y="5"/>
                  </a:cubicBezTo>
                  <a:cubicBezTo>
                    <a:pt x="5" y="5"/>
                    <a:pt x="0" y="11"/>
                    <a:pt x="0" y="19"/>
                  </a:cubicBezTo>
                  <a:cubicBezTo>
                    <a:pt x="3" y="89"/>
                    <a:pt x="3" y="89"/>
                    <a:pt x="3" y="89"/>
                  </a:cubicBezTo>
                  <a:cubicBezTo>
                    <a:pt x="3" y="96"/>
                    <a:pt x="10" y="102"/>
                    <a:pt x="17" y="101"/>
                  </a:cubicBezTo>
                  <a:cubicBezTo>
                    <a:pt x="103" y="98"/>
                    <a:pt x="103" y="98"/>
                    <a:pt x="103" y="98"/>
                  </a:cubicBezTo>
                  <a:cubicBezTo>
                    <a:pt x="110" y="97"/>
                    <a:pt x="116" y="91"/>
                    <a:pt x="115" y="84"/>
                  </a:cubicBezTo>
                  <a:cubicBezTo>
                    <a:pt x="112" y="14"/>
                    <a:pt x="112" y="14"/>
                    <a:pt x="112" y="14"/>
                  </a:cubicBezTo>
                  <a:cubicBezTo>
                    <a:pt x="112" y="6"/>
                    <a:pt x="106" y="0"/>
                    <a:pt x="98" y="1"/>
                  </a:cubicBezTo>
                  <a:close/>
                </a:path>
              </a:pathLst>
            </a:custGeom>
            <a:solidFill>
              <a:srgbClr val="1A1A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6" name="Freeform 465"/>
            <p:cNvSpPr/>
            <p:nvPr/>
          </p:nvSpPr>
          <p:spPr bwMode="auto">
            <a:xfrm>
              <a:off x="9875838" y="5780088"/>
              <a:ext cx="60325" cy="34925"/>
            </a:xfrm>
            <a:custGeom>
              <a:avLst/>
              <a:gdLst>
                <a:gd name="T0" fmla="*/ 0 w 38"/>
                <a:gd name="T1" fmla="*/ 3 h 22"/>
                <a:gd name="T2" fmla="*/ 38 w 38"/>
                <a:gd name="T3" fmla="*/ 0 h 22"/>
                <a:gd name="T4" fmla="*/ 38 w 38"/>
                <a:gd name="T5" fmla="*/ 22 h 22"/>
                <a:gd name="T6" fmla="*/ 0 w 38"/>
                <a:gd name="T7" fmla="*/ 22 h 22"/>
                <a:gd name="T8" fmla="*/ 0 w 38"/>
                <a:gd name="T9" fmla="*/ 3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2">
                  <a:moveTo>
                    <a:pt x="0" y="3"/>
                  </a:moveTo>
                  <a:lnTo>
                    <a:pt x="38" y="0"/>
                  </a:lnTo>
                  <a:lnTo>
                    <a:pt x="38" y="22"/>
                  </a:lnTo>
                  <a:lnTo>
                    <a:pt x="0" y="22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7" name="Freeform 466"/>
            <p:cNvSpPr/>
            <p:nvPr/>
          </p:nvSpPr>
          <p:spPr bwMode="auto">
            <a:xfrm>
              <a:off x="10064750" y="5765801"/>
              <a:ext cx="65088" cy="33338"/>
            </a:xfrm>
            <a:custGeom>
              <a:avLst/>
              <a:gdLst>
                <a:gd name="T0" fmla="*/ 0 w 41"/>
                <a:gd name="T1" fmla="*/ 2 h 21"/>
                <a:gd name="T2" fmla="*/ 38 w 41"/>
                <a:gd name="T3" fmla="*/ 0 h 21"/>
                <a:gd name="T4" fmla="*/ 41 w 41"/>
                <a:gd name="T5" fmla="*/ 21 h 21"/>
                <a:gd name="T6" fmla="*/ 3 w 41"/>
                <a:gd name="T7" fmla="*/ 21 h 21"/>
                <a:gd name="T8" fmla="*/ 0 w 41"/>
                <a:gd name="T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21">
                  <a:moveTo>
                    <a:pt x="0" y="2"/>
                  </a:moveTo>
                  <a:lnTo>
                    <a:pt x="38" y="0"/>
                  </a:lnTo>
                  <a:lnTo>
                    <a:pt x="41" y="21"/>
                  </a:lnTo>
                  <a:lnTo>
                    <a:pt x="3" y="21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000000"/>
            </a:solidFill>
            <a:ln w="7938" cap="flat">
              <a:solidFill>
                <a:srgbClr val="000000"/>
              </a:solidFill>
              <a:prstDash val="solid"/>
              <a:miter lim="800000"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8" name="Freeform 467"/>
            <p:cNvSpPr/>
            <p:nvPr/>
          </p:nvSpPr>
          <p:spPr bwMode="auto">
            <a:xfrm>
              <a:off x="9826625" y="5862638"/>
              <a:ext cx="106363" cy="263525"/>
            </a:xfrm>
            <a:custGeom>
              <a:avLst/>
              <a:gdLst>
                <a:gd name="T0" fmla="*/ 1 w 28"/>
                <a:gd name="T1" fmla="*/ 0 h 70"/>
                <a:gd name="T2" fmla="*/ 3 w 28"/>
                <a:gd name="T3" fmla="*/ 65 h 70"/>
                <a:gd name="T4" fmla="*/ 28 w 28"/>
                <a:gd name="T5" fmla="*/ 67 h 70"/>
                <a:gd name="T6" fmla="*/ 13 w 28"/>
                <a:gd name="T7" fmla="*/ 49 h 70"/>
                <a:gd name="T8" fmla="*/ 1 w 28"/>
                <a:gd name="T9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70">
                  <a:moveTo>
                    <a:pt x="1" y="0"/>
                  </a:moveTo>
                  <a:cubicBezTo>
                    <a:pt x="1" y="0"/>
                    <a:pt x="0" y="60"/>
                    <a:pt x="3" y="65"/>
                  </a:cubicBezTo>
                  <a:cubicBezTo>
                    <a:pt x="7" y="70"/>
                    <a:pt x="28" y="67"/>
                    <a:pt x="28" y="67"/>
                  </a:cubicBezTo>
                  <a:cubicBezTo>
                    <a:pt x="28" y="67"/>
                    <a:pt x="16" y="59"/>
                    <a:pt x="13" y="49"/>
                  </a:cubicBezTo>
                  <a:cubicBezTo>
                    <a:pt x="9" y="39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333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69" name="Freeform 468"/>
            <p:cNvSpPr/>
            <p:nvPr/>
          </p:nvSpPr>
          <p:spPr bwMode="auto">
            <a:xfrm>
              <a:off x="10472738" y="5791201"/>
              <a:ext cx="184150" cy="430213"/>
            </a:xfrm>
            <a:custGeom>
              <a:avLst/>
              <a:gdLst>
                <a:gd name="T0" fmla="*/ 46 w 49"/>
                <a:gd name="T1" fmla="*/ 4 h 114"/>
                <a:gd name="T2" fmla="*/ 26 w 49"/>
                <a:gd name="T3" fmla="*/ 114 h 114"/>
                <a:gd name="T4" fmla="*/ 0 w 49"/>
                <a:gd name="T5" fmla="*/ 114 h 114"/>
                <a:gd name="T6" fmla="*/ 4 w 49"/>
                <a:gd name="T7" fmla="*/ 0 h 114"/>
                <a:gd name="T8" fmla="*/ 46 w 49"/>
                <a:gd name="T9" fmla="*/ 4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114">
                  <a:moveTo>
                    <a:pt x="46" y="4"/>
                  </a:moveTo>
                  <a:cubicBezTo>
                    <a:pt x="48" y="45"/>
                    <a:pt x="49" y="87"/>
                    <a:pt x="26" y="114"/>
                  </a:cubicBezTo>
                  <a:cubicBezTo>
                    <a:pt x="17" y="114"/>
                    <a:pt x="8" y="114"/>
                    <a:pt x="0" y="114"/>
                  </a:cubicBezTo>
                  <a:cubicBezTo>
                    <a:pt x="21" y="79"/>
                    <a:pt x="15" y="41"/>
                    <a:pt x="4" y="0"/>
                  </a:cubicBezTo>
                  <a:cubicBezTo>
                    <a:pt x="18" y="2"/>
                    <a:pt x="32" y="3"/>
                    <a:pt x="46" y="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  <p:sp>
          <p:nvSpPr>
            <p:cNvPr id="70" name="Freeform 469"/>
            <p:cNvSpPr/>
            <p:nvPr/>
          </p:nvSpPr>
          <p:spPr bwMode="auto">
            <a:xfrm>
              <a:off x="10212388" y="4699001"/>
              <a:ext cx="74613" cy="84138"/>
            </a:xfrm>
            <a:custGeom>
              <a:avLst/>
              <a:gdLst>
                <a:gd name="T0" fmla="*/ 0 w 20"/>
                <a:gd name="T1" fmla="*/ 21 h 22"/>
                <a:gd name="T2" fmla="*/ 20 w 20"/>
                <a:gd name="T3" fmla="*/ 2 h 22"/>
                <a:gd name="T4" fmla="*/ 20 w 20"/>
                <a:gd name="T5" fmla="*/ 5 h 22"/>
                <a:gd name="T6" fmla="*/ 4 w 20"/>
                <a:gd name="T7" fmla="*/ 22 h 22"/>
                <a:gd name="T8" fmla="*/ 0 w 20"/>
                <a:gd name="T9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2">
                  <a:moveTo>
                    <a:pt x="0" y="21"/>
                  </a:moveTo>
                  <a:cubicBezTo>
                    <a:pt x="1" y="11"/>
                    <a:pt x="7" y="0"/>
                    <a:pt x="20" y="2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1" y="8"/>
                    <a:pt x="6" y="13"/>
                    <a:pt x="4" y="22"/>
                  </a:cubicBezTo>
                  <a:lnTo>
                    <a:pt x="0" y="21"/>
                  </a:lnTo>
                  <a:close/>
                </a:path>
              </a:pathLst>
            </a:custGeom>
            <a:solidFill>
              <a:srgbClr val="B971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endParaRPr>
            </a:p>
          </p:txBody>
        </p:sp>
      </p:grpSp>
      <p:sp>
        <p:nvSpPr>
          <p:cNvPr id="71" name="文本框 7">
            <a:extLst>
              <a:ext uri="{FF2B5EF4-FFF2-40B4-BE49-F238E27FC236}">
                <a16:creationId xmlns:a16="http://schemas.microsoft.com/office/drawing/2014/main" id="{47CBE6FD-342E-48A9-B79E-885C0F0533AA}"/>
              </a:ext>
            </a:extLst>
          </p:cNvPr>
          <p:cNvSpPr txBox="1"/>
          <p:nvPr/>
        </p:nvSpPr>
        <p:spPr>
          <a:xfrm>
            <a:off x="1713192" y="2258276"/>
            <a:ext cx="8420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>
              <a:buFont typeface="Arial" panose="020B0604020202020204" pitchFamily="34" charset="0"/>
              <a:buChar char="•"/>
              <a:defRPr/>
            </a:pPr>
            <a:r>
              <a:rPr lang="vi-VN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Ở trường, em đã tham gia những hoạt động nào? 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方正准圆_GBK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72" name="文本框 7">
            <a:extLst>
              <a:ext uri="{FF2B5EF4-FFF2-40B4-BE49-F238E27FC236}">
                <a16:creationId xmlns:a16="http://schemas.microsoft.com/office/drawing/2014/main" id="{29743DF4-551E-4D19-AA94-461928572483}"/>
              </a:ext>
            </a:extLst>
          </p:cNvPr>
          <p:cNvSpPr txBox="1"/>
          <p:nvPr/>
        </p:nvSpPr>
        <p:spPr>
          <a:xfrm>
            <a:off x="1481661" y="3438929"/>
            <a:ext cx="8404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ctr">
              <a:buFont typeface="Arial" panose="020B0604020202020204" pitchFamily="34" charset="0"/>
              <a:buChar char="•"/>
              <a:defRPr/>
            </a:pPr>
            <a:r>
              <a:rPr lang="vi-VN" altLang="zh-CN" sz="3600" b="1" dirty="0">
                <a:solidFill>
                  <a:prstClr val="white"/>
                </a:solidFill>
                <a:latin typeface="Arial" panose="020B0604020202020204" pitchFamily="34" charset="0"/>
                <a:ea typeface="方正准圆_GBK" panose="03000509000000000000" pitchFamily="65" charset="-122"/>
                <a:cs typeface="Arial" panose="020B0604020202020204" pitchFamily="34" charset="0"/>
              </a:rPr>
              <a:t>Hãy đặt câu nói về hoạt động đó.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方正准圆_GBK" panose="03000509000000000000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3731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>
            <a:extLst>
              <a:ext uri="{FF2B5EF4-FFF2-40B4-BE49-F238E27FC236}">
                <a16:creationId xmlns:a16="http://schemas.microsoft.com/office/drawing/2014/main" id="{A797AF52-8F4A-4DF8-ADC3-AB18DFAB8E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2A33B9A-3103-46AA-824F-397C192CC6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9" b="11282"/>
          <a:stretch/>
        </p:blipFill>
        <p:spPr>
          <a:xfrm>
            <a:off x="712959" y="1869831"/>
            <a:ext cx="4650175" cy="3370383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F387889-E31A-42D7-93B3-5CE636EC6B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19" t="60257" r="12980"/>
          <a:stretch/>
        </p:blipFill>
        <p:spPr>
          <a:xfrm>
            <a:off x="8452337" y="4814030"/>
            <a:ext cx="1371601" cy="144295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4538815-6737-43D0-8B47-D8709AAA25C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41" r="1" b="60256"/>
          <a:stretch/>
        </p:blipFill>
        <p:spPr>
          <a:xfrm rot="3746419">
            <a:off x="10613321" y="5094398"/>
            <a:ext cx="1774037" cy="188339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1393540-0E1C-4DE2-8937-1ADB8AE540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7" t="65984" r="81058" b="3930"/>
          <a:stretch/>
        </p:blipFill>
        <p:spPr>
          <a:xfrm rot="5400000">
            <a:off x="-152400" y="-175846"/>
            <a:ext cx="2028092" cy="20632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0620B9C-5E9E-4C11-9DB9-30E14C5CE7F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13" r="79231" b="67178"/>
          <a:stretch/>
        </p:blipFill>
        <p:spPr>
          <a:xfrm>
            <a:off x="10255097" y="402382"/>
            <a:ext cx="1629508" cy="119195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DFAE0B8-3D69-46F5-AA7D-B7BEE11954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7" t="54872" b="11138"/>
          <a:stretch/>
        </p:blipFill>
        <p:spPr>
          <a:xfrm rot="5400000">
            <a:off x="1090246" y="4686535"/>
            <a:ext cx="1606061" cy="2330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40B72A-EFBC-A8DA-3A9C-42BBC6427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3244" y="2453820"/>
            <a:ext cx="752921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023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自定义 3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A471"/>
      </a:accent1>
      <a:accent2>
        <a:srgbClr val="4AA471"/>
      </a:accent2>
      <a:accent3>
        <a:srgbClr val="4AA471"/>
      </a:accent3>
      <a:accent4>
        <a:srgbClr val="4AA471"/>
      </a:accent4>
      <a:accent5>
        <a:srgbClr val="4AA471"/>
      </a:accent5>
      <a:accent6>
        <a:srgbClr val="4AA471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</TotalTime>
  <Words>67</Words>
  <Application>Microsoft Office PowerPoint</Application>
  <PresentationFormat>Widescreen</PresentationFormat>
  <Paragraphs>10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5</vt:i4>
      </vt:variant>
    </vt:vector>
  </HeadingPairs>
  <TitlesOfParts>
    <vt:vector size="20" baseType="lpstr">
      <vt:lpstr>微软雅黑</vt:lpstr>
      <vt:lpstr>Arial</vt:lpstr>
      <vt:lpstr>Arial-Rounded</vt:lpstr>
      <vt:lpstr>Calibri</vt:lpstr>
      <vt:lpstr>Cambria</vt:lpstr>
      <vt:lpstr>等线</vt:lpstr>
      <vt:lpstr>等线 Light</vt:lpstr>
      <vt:lpstr>字魂27号-布丁体</vt:lpstr>
      <vt:lpstr>方正准圆_GBK</vt:lpstr>
      <vt:lpstr>4_Office 主题​​</vt:lpstr>
      <vt:lpstr>自定义设计方案</vt:lpstr>
      <vt:lpstr>1_自定义设计方案</vt:lpstr>
      <vt:lpstr>2_自定义设计方案</vt:lpstr>
      <vt:lpstr>3_Office 主题​​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42</cp:revision>
  <dcterms:created xsi:type="dcterms:W3CDTF">2021-09-26T14:10:47Z</dcterms:created>
  <dcterms:modified xsi:type="dcterms:W3CDTF">2025-10-13T14:40:05Z</dcterms:modified>
</cp:coreProperties>
</file>