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4"/>
  </p:notesMasterIdLst>
  <p:sldIdLst>
    <p:sldId id="257" r:id="rId4"/>
    <p:sldId id="271" r:id="rId5"/>
    <p:sldId id="272" r:id="rId6"/>
    <p:sldId id="263" r:id="rId7"/>
    <p:sldId id="264" r:id="rId8"/>
    <p:sldId id="265" r:id="rId9"/>
    <p:sldId id="266" r:id="rId10"/>
    <p:sldId id="267" r:id="rId11"/>
    <p:sldId id="26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3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4/8/2025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4/8/2025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4/8/2025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4/8/2025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73555" y="932180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 thuộc 6 dòng thơ cuối</a:t>
            </a:r>
          </a:p>
        </p:txBody>
      </p:sp>
      <p:pic>
        <p:nvPicPr>
          <p:cNvPr id="2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7285" y="2278380"/>
            <a:ext cx="4799965" cy="341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05" y="0"/>
            <a:ext cx="7905750" cy="685736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Tập đọc: Nắng</a:t>
            </a:r>
            <a:endParaRPr lang="en-US" sz="80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8196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2222500"/>
            <a:ext cx="790575" cy="90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7" name="Content Placeholder 6" descr="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0415" y="852805"/>
            <a:ext cx="8463280" cy="5264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813425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6143625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>
          <a:xfrm flipH="1">
            <a:off x="9671050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Straight Connector 16"/>
          <p:cNvCxnSpPr/>
          <p:nvPr/>
        </p:nvCxnSpPr>
        <p:spPr>
          <a:xfrm flipH="1">
            <a:off x="3590925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" name="Straight Connector 24"/>
          <p:cNvCxnSpPr/>
          <p:nvPr/>
        </p:nvCxnSpPr>
        <p:spPr>
          <a:xfrm flipH="1">
            <a:off x="5872163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" name="Straight Connector 25"/>
          <p:cNvCxnSpPr/>
          <p:nvPr/>
        </p:nvCxnSpPr>
        <p:spPr>
          <a:xfrm flipH="1">
            <a:off x="9774238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" name="Straight Connector 26"/>
          <p:cNvCxnSpPr/>
          <p:nvPr/>
        </p:nvCxnSpPr>
        <p:spPr>
          <a:xfrm flipH="1">
            <a:off x="6777038" y="5759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" name="Straight Connector 27"/>
          <p:cNvCxnSpPr/>
          <p:nvPr/>
        </p:nvCxnSpPr>
        <p:spPr>
          <a:xfrm flipH="1">
            <a:off x="6246813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624713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" name="Straight Connector 31"/>
          <p:cNvCxnSpPr/>
          <p:nvPr/>
        </p:nvCxnSpPr>
        <p:spPr>
          <a:xfrm flipH="1">
            <a:off x="635000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" name="Straight Connector 32"/>
          <p:cNvCxnSpPr/>
          <p:nvPr/>
        </p:nvCxnSpPr>
        <p:spPr>
          <a:xfrm flipH="1">
            <a:off x="677735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" name="Straight Connector 33"/>
          <p:cNvCxnSpPr/>
          <p:nvPr/>
        </p:nvCxnSpPr>
        <p:spPr>
          <a:xfrm flipH="1">
            <a:off x="685990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 flipH="1">
            <a:off x="6143625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" name="Straight Connector 35"/>
          <p:cNvCxnSpPr/>
          <p:nvPr/>
        </p:nvCxnSpPr>
        <p:spPr>
          <a:xfrm flipH="1">
            <a:off x="6247130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" name="Straight Connector 36"/>
          <p:cNvCxnSpPr/>
          <p:nvPr/>
        </p:nvCxnSpPr>
        <p:spPr>
          <a:xfrm flipH="1">
            <a:off x="6350000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" name="Straight Connector 37"/>
          <p:cNvCxnSpPr/>
          <p:nvPr/>
        </p:nvCxnSpPr>
        <p:spPr>
          <a:xfrm flipH="1">
            <a:off x="6453505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" name="Straight Connector 38"/>
          <p:cNvCxnSpPr/>
          <p:nvPr/>
        </p:nvCxnSpPr>
        <p:spPr>
          <a:xfrm flipH="1">
            <a:off x="677735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" name="Straight Connector 39"/>
          <p:cNvCxnSpPr/>
          <p:nvPr/>
        </p:nvCxnSpPr>
        <p:spPr>
          <a:xfrm flipH="1">
            <a:off x="685990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" name="Straight Connector 40"/>
          <p:cNvCxnSpPr/>
          <p:nvPr/>
        </p:nvCxnSpPr>
        <p:spPr>
          <a:xfrm flipH="1">
            <a:off x="624713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" name="Straight Connector 41"/>
          <p:cNvCxnSpPr/>
          <p:nvPr/>
        </p:nvCxnSpPr>
        <p:spPr>
          <a:xfrm flipH="1">
            <a:off x="635000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" name="Straight Connector 42"/>
          <p:cNvCxnSpPr/>
          <p:nvPr/>
        </p:nvCxnSpPr>
        <p:spPr>
          <a:xfrm flipH="1">
            <a:off x="6143625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" name="Straight Connector 43"/>
          <p:cNvCxnSpPr/>
          <p:nvPr/>
        </p:nvCxnSpPr>
        <p:spPr>
          <a:xfrm flipH="1">
            <a:off x="6247130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" name="Straight Connector 44"/>
          <p:cNvCxnSpPr/>
          <p:nvPr/>
        </p:nvCxnSpPr>
        <p:spPr>
          <a:xfrm flipH="1">
            <a:off x="5937250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6" name="Straight Connector 45"/>
          <p:cNvCxnSpPr/>
          <p:nvPr/>
        </p:nvCxnSpPr>
        <p:spPr>
          <a:xfrm flipH="1">
            <a:off x="6078855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" name="Straight Connector 46"/>
          <p:cNvCxnSpPr/>
          <p:nvPr/>
        </p:nvCxnSpPr>
        <p:spPr>
          <a:xfrm flipH="1">
            <a:off x="6143625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" name="Straight Connector 47"/>
          <p:cNvCxnSpPr/>
          <p:nvPr/>
        </p:nvCxnSpPr>
        <p:spPr>
          <a:xfrm flipH="1">
            <a:off x="6247130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" name="Straight Connector 48"/>
          <p:cNvCxnSpPr/>
          <p:nvPr/>
        </p:nvCxnSpPr>
        <p:spPr>
          <a:xfrm flipH="1">
            <a:off x="624713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" name="Straight Connector 49"/>
          <p:cNvCxnSpPr/>
          <p:nvPr/>
        </p:nvCxnSpPr>
        <p:spPr>
          <a:xfrm flipH="1">
            <a:off x="635000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56125" y="1354138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9963" y="207010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8088" y="205105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6988" y="33623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1250" y="40100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4388" y="4640263"/>
            <a:ext cx="346392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750" y="52546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6393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304800" y="-841375"/>
            <a:ext cx="12777788" cy="759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TextBox 2"/>
          <p:cNvSpPr txBox="1"/>
          <p:nvPr/>
        </p:nvSpPr>
        <p:spPr>
          <a:xfrm>
            <a:off x="1289685" y="200977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Nắng đã giúp ai làm gì, em hãy nói tiếp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314450" y="282384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mẹ hong khô thóc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685" y="3732530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ông nhặt cỏ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289685" y="460946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bà sâu kim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85990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24" grpId="0" bldLvl="0" animBg="1"/>
      <p:bldP spid="16394" grpId="0"/>
      <p:bldP spid="16394" grpId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Tìm những câu cho thấy nắng rất nhanh nhẹn?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trải vàng, chạy nhanh, thoắt, xuyên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01165" y="2098675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 thấy nắng giống ai</a:t>
            </a: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UTM Avo</vt:lpstr>
      <vt:lpstr>Office 主题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84974</cp:lastModifiedBy>
  <cp:revision>2</cp:revision>
  <dcterms:created xsi:type="dcterms:W3CDTF">2021-01-19T02:08:56Z</dcterms:created>
  <dcterms:modified xsi:type="dcterms:W3CDTF">2025-04-08T02:31:39Z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