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9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8D5E9"/>
    <a:srgbClr val="EEFBFE"/>
    <a:srgbClr val="FA71AD"/>
    <a:srgbClr val="FBDCD9"/>
    <a:srgbClr val="E8F2D7"/>
    <a:srgbClr val="FFFAC2"/>
    <a:srgbClr val="F8D7E8"/>
    <a:srgbClr val="E9DBEC"/>
    <a:srgbClr val="C6EAFA"/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32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31: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XEM ĐỒNG HỒ, XEM LỊCH</a:t>
            </a:r>
            <a:endParaRPr lang="en-US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90052" y="309788"/>
            <a:ext cx="6274123" cy="6132116"/>
            <a:chOff x="4890052" y="309788"/>
            <a:chExt cx="6274123" cy="6132116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434" t="62127" r="42361" b="184"/>
            <a:stretch/>
          </p:blipFill>
          <p:spPr bwMode="auto">
            <a:xfrm>
              <a:off x="5102087" y="309788"/>
              <a:ext cx="5820057" cy="613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90052" y="309788"/>
              <a:ext cx="980661" cy="44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83514" y="309788"/>
              <a:ext cx="980661" cy="333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26267" y="5184776"/>
              <a:ext cx="537907" cy="1257128"/>
            </a:xfrm>
            <a:custGeom>
              <a:avLst/>
              <a:gdLst>
                <a:gd name="connsiteX0" fmla="*/ 0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0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3031 w 506506"/>
                <a:gd name="connsiteY0" fmla="*/ 0 h 1257128"/>
                <a:gd name="connsiteX1" fmla="*/ 506506 w 506506"/>
                <a:gd name="connsiteY1" fmla="*/ 0 h 1257128"/>
                <a:gd name="connsiteX2" fmla="*/ 506506 w 506506"/>
                <a:gd name="connsiteY2" fmla="*/ 1257128 h 1257128"/>
                <a:gd name="connsiteX3" fmla="*/ 806 w 506506"/>
                <a:gd name="connsiteY3" fmla="*/ 1257128 h 1257128"/>
                <a:gd name="connsiteX4" fmla="*/ 23031 w 506506"/>
                <a:gd name="connsiteY4" fmla="*/ 0 h 1257128"/>
                <a:gd name="connsiteX0" fmla="*/ 47406 w 530881"/>
                <a:gd name="connsiteY0" fmla="*/ 0 h 1257128"/>
                <a:gd name="connsiteX1" fmla="*/ 530881 w 530881"/>
                <a:gd name="connsiteY1" fmla="*/ 0 h 1257128"/>
                <a:gd name="connsiteX2" fmla="*/ 530881 w 530881"/>
                <a:gd name="connsiteY2" fmla="*/ 1257128 h 1257128"/>
                <a:gd name="connsiteX3" fmla="*/ 25181 w 530881"/>
                <a:gd name="connsiteY3" fmla="*/ 1257128 h 1257128"/>
                <a:gd name="connsiteX4" fmla="*/ 47406 w 530881"/>
                <a:gd name="connsiteY4" fmla="*/ 0 h 1257128"/>
                <a:gd name="connsiteX0" fmla="*/ 50215 w 533690"/>
                <a:gd name="connsiteY0" fmla="*/ 0 h 1257128"/>
                <a:gd name="connsiteX1" fmla="*/ 533690 w 533690"/>
                <a:gd name="connsiteY1" fmla="*/ 0 h 1257128"/>
                <a:gd name="connsiteX2" fmla="*/ 533690 w 533690"/>
                <a:gd name="connsiteY2" fmla="*/ 1257128 h 1257128"/>
                <a:gd name="connsiteX3" fmla="*/ 27990 w 533690"/>
                <a:gd name="connsiteY3" fmla="*/ 1257128 h 1257128"/>
                <a:gd name="connsiteX4" fmla="*/ 50215 w 533690"/>
                <a:gd name="connsiteY4" fmla="*/ 0 h 1257128"/>
                <a:gd name="connsiteX0" fmla="*/ 54432 w 537907"/>
                <a:gd name="connsiteY0" fmla="*/ 0 h 1257128"/>
                <a:gd name="connsiteX1" fmla="*/ 537907 w 537907"/>
                <a:gd name="connsiteY1" fmla="*/ 0 h 1257128"/>
                <a:gd name="connsiteX2" fmla="*/ 537907 w 537907"/>
                <a:gd name="connsiteY2" fmla="*/ 1257128 h 1257128"/>
                <a:gd name="connsiteX3" fmla="*/ 32207 w 537907"/>
                <a:gd name="connsiteY3" fmla="*/ 1257128 h 1257128"/>
                <a:gd name="connsiteX4" fmla="*/ 54432 w 537907"/>
                <a:gd name="connsiteY4" fmla="*/ 0 h 125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07" h="1257128">
                  <a:moveTo>
                    <a:pt x="54432" y="0"/>
                  </a:moveTo>
                  <a:lnTo>
                    <a:pt x="537907" y="0"/>
                  </a:lnTo>
                  <a:lnTo>
                    <a:pt x="537907" y="1257128"/>
                  </a:lnTo>
                  <a:lnTo>
                    <a:pt x="32207" y="1257128"/>
                  </a:lnTo>
                  <a:cubicBezTo>
                    <a:pt x="-33410" y="949210"/>
                    <a:pt x="15274" y="422218"/>
                    <a:pt x="54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0052" y="5319713"/>
              <a:ext cx="774148" cy="1122191"/>
            </a:xfrm>
            <a:custGeom>
              <a:avLst/>
              <a:gdLst>
                <a:gd name="connsiteX0" fmla="*/ 0 w 774148"/>
                <a:gd name="connsiteY0" fmla="*/ 0 h 1122191"/>
                <a:gd name="connsiteX1" fmla="*/ 774148 w 774148"/>
                <a:gd name="connsiteY1" fmla="*/ 0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83623 w 774148"/>
                <a:gd name="connsiteY1" fmla="*/ 128587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48" h="1122191">
                  <a:moveTo>
                    <a:pt x="0" y="0"/>
                  </a:moveTo>
                  <a:lnTo>
                    <a:pt x="393148" y="19049"/>
                  </a:lnTo>
                  <a:cubicBezTo>
                    <a:pt x="486810" y="410576"/>
                    <a:pt x="570949" y="768765"/>
                    <a:pt x="774148" y="1122191"/>
                  </a:cubicBezTo>
                  <a:lnTo>
                    <a:pt x="0" y="112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9286" y="1307575"/>
            <a:ext cx="5026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thiếu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lịch</a:t>
            </a:r>
            <a:r>
              <a:rPr lang="en-US" sz="24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Xem</a:t>
            </a:r>
            <a:r>
              <a:rPr lang="en-US" sz="2400" dirty="0" smtClean="0"/>
              <a:t>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lịch</a:t>
            </a:r>
            <a:r>
              <a:rPr lang="en-US" sz="2400" dirty="0" smtClean="0"/>
              <a:t>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Ngày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Quốc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tế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Thiếu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nhi</a:t>
            </a:r>
            <a:r>
              <a:rPr lang="en-US" sz="2400" dirty="0" smtClean="0">
                <a:solidFill>
                  <a:srgbClr val="0070C0"/>
                </a:solidFill>
              </a:rPr>
              <a:t> 1 </a:t>
            </a:r>
            <a:r>
              <a:rPr lang="en-US" sz="2400" dirty="0" err="1" smtClean="0">
                <a:solidFill>
                  <a:srgbClr val="0070C0"/>
                </a:solidFill>
              </a:rPr>
              <a:t>tháng</a:t>
            </a:r>
            <a:r>
              <a:rPr lang="en-US" sz="2400" dirty="0" smtClean="0">
                <a:solidFill>
                  <a:srgbClr val="0070C0"/>
                </a:solidFill>
              </a:rPr>
              <a:t> 6 </a:t>
            </a:r>
            <a:r>
              <a:rPr lang="en-US" sz="2400" dirty="0" err="1" smtClean="0">
                <a:solidFill>
                  <a:srgbClr val="0070C0"/>
                </a:solidFill>
              </a:rPr>
              <a:t>là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thứ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mấy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hôm</a:t>
            </a:r>
            <a:r>
              <a:rPr lang="en-US" sz="2400" dirty="0" smtClean="0"/>
              <a:t> nay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ăm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16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6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tuần</a:t>
            </a:r>
            <a:r>
              <a:rPr lang="en-US" sz="2400" dirty="0" smtClean="0"/>
              <a:t> </a:t>
            </a: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,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tuần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790747" y="550693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7275443" y="157700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309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47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754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28645" y="25295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45600" y="29867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26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56393" y="1577009"/>
            <a:ext cx="363607" cy="3313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650" y="173355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Thứ ba, ngày 14 tháng 12 năm 2021</a:t>
            </a:r>
          </a:p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Thực hành và trải nghiệm xem đồng hồ, xem lịch ( tiết 2)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46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3342" y="1369567"/>
            <a:ext cx="10414938" cy="1910619"/>
            <a:chOff x="1183342" y="1369567"/>
            <a:chExt cx="10414938" cy="1910619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Quay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 marL="514350" indent="-514350">
                <a:buAutoNum type="alphaLcParenR"/>
              </a:pPr>
              <a:r>
                <a:rPr lang="en-US" sz="2800" dirty="0" smtClean="0"/>
                <a:t>2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 smtClean="0"/>
                <a:t>9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 marL="514350" indent="-514350">
                <a:buAutoNum type="alphaLcParenR"/>
              </a:pPr>
              <a:r>
                <a:rPr lang="en-US" sz="2800" dirty="0" smtClean="0"/>
                <a:t>7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3728" t="17238" r="22720" b="32762"/>
          <a:stretch/>
        </p:blipFill>
        <p:spPr>
          <a:xfrm>
            <a:off x="7891208" y="1105397"/>
            <a:ext cx="2595715" cy="21747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69265" y="3410493"/>
            <a:ext cx="2686908" cy="2616200"/>
            <a:chOff x="1800786" y="3410493"/>
            <a:chExt cx="2686908" cy="2616200"/>
          </a:xfrm>
        </p:grpSpPr>
        <p:pic>
          <p:nvPicPr>
            <p:cNvPr id="102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72873" y="4021492"/>
            <a:ext cx="73940" cy="1376350"/>
            <a:chOff x="4658451" y="3999435"/>
            <a:chExt cx="73940" cy="1376350"/>
          </a:xfrm>
        </p:grpSpPr>
        <p:grpSp>
          <p:nvGrpSpPr>
            <p:cNvPr id="34" name="Group 33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2" name="Isosceles Triangle 3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42" name="Isosceles Triangle 41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45115" y="4176774"/>
            <a:ext cx="129453" cy="1085509"/>
            <a:chOff x="4783093" y="4150007"/>
            <a:chExt cx="129453" cy="1085509"/>
          </a:xfrm>
        </p:grpSpPr>
        <p:grpSp>
          <p:nvGrpSpPr>
            <p:cNvPr id="37" name="Group 36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38" name="Isosceles Triangle 3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7" name="Isosceles Triangle 4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59938" y="5958844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smtClean="0"/>
              <a:t>2 </a:t>
            </a:r>
            <a:r>
              <a:rPr lang="en-US" sz="2800" dirty="0" err="1" smtClean="0"/>
              <a:t>giờ</a:t>
            </a:r>
            <a:endParaRPr lang="en-US" sz="28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4565013" y="3410493"/>
            <a:ext cx="2686908" cy="2616200"/>
            <a:chOff x="1800786" y="3410493"/>
            <a:chExt cx="2686908" cy="2616200"/>
          </a:xfrm>
        </p:grpSpPr>
        <p:pic>
          <p:nvPicPr>
            <p:cNvPr id="52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68621" y="4027842"/>
            <a:ext cx="73940" cy="1376350"/>
            <a:chOff x="4658451" y="3999435"/>
            <a:chExt cx="73940" cy="1376350"/>
          </a:xfrm>
        </p:grpSpPr>
        <p:grpSp>
          <p:nvGrpSpPr>
            <p:cNvPr id="56" name="Group 55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61" name="Isosceles Triangle 60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9" name="Isosceles Triangle 58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40863" y="4176774"/>
            <a:ext cx="129453" cy="1085509"/>
            <a:chOff x="4783093" y="4150007"/>
            <a:chExt cx="129453" cy="1085509"/>
          </a:xfrm>
        </p:grpSpPr>
        <p:grpSp>
          <p:nvGrpSpPr>
            <p:cNvPr id="64" name="Group 63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9" name="Isosceles Triangle 68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7" name="Isosceles Triangle 6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565013" y="5955583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9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endParaRPr lang="en-US" sz="2800" dirty="0" smtClean="0"/>
          </a:p>
        </p:txBody>
      </p:sp>
      <p:grpSp>
        <p:nvGrpSpPr>
          <p:cNvPr id="72" name="Group 71"/>
          <p:cNvGrpSpPr/>
          <p:nvPr/>
        </p:nvGrpSpPr>
        <p:grpSpPr>
          <a:xfrm>
            <a:off x="8060761" y="3410493"/>
            <a:ext cx="2686908" cy="2616200"/>
            <a:chOff x="1800786" y="3410493"/>
            <a:chExt cx="2686908" cy="2616200"/>
          </a:xfrm>
        </p:grpSpPr>
        <p:pic>
          <p:nvPicPr>
            <p:cNvPr id="73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64369" y="4021492"/>
            <a:ext cx="73940" cy="1376350"/>
            <a:chOff x="4658451" y="3999435"/>
            <a:chExt cx="73940" cy="1376350"/>
          </a:xfrm>
        </p:grpSpPr>
        <p:grpSp>
          <p:nvGrpSpPr>
            <p:cNvPr id="77" name="Group 76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82" name="Isosceles Triangle 8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36611" y="4176774"/>
            <a:ext cx="129453" cy="1085509"/>
            <a:chOff x="4783093" y="4150007"/>
            <a:chExt cx="129453" cy="1085509"/>
          </a:xfrm>
        </p:grpSpPr>
        <p:grpSp>
          <p:nvGrpSpPr>
            <p:cNvPr id="85" name="Group 84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90" name="Isosceles Triangle 89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88" name="Isosceles Triangle 8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060761" y="5965108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7 </a:t>
            </a:r>
            <a:r>
              <a:rPr lang="en-US" sz="2800" dirty="0" err="1" smtClean="0"/>
              <a:t>giờ</a:t>
            </a:r>
            <a:r>
              <a:rPr lang="en-US" sz="2800" dirty="0" smtClean="0"/>
              <a:t> 15 </a:t>
            </a:r>
            <a:r>
              <a:rPr lang="en-US" sz="2800" dirty="0" err="1" smtClean="0"/>
              <a:t>phút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340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6141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96036" y="1656574"/>
            <a:ext cx="8347261" cy="4787768"/>
            <a:chOff x="1896036" y="1525948"/>
            <a:chExt cx="8347261" cy="4787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896036" y="1525948"/>
              <a:ext cx="8347261" cy="47877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2825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784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692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128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814066" y="1364985"/>
            <a:ext cx="6199305" cy="4768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cuối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tuần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làm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76836" y="1841500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hơi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836" y="3219713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đạp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6836" y="4597926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2700" y="1841500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2700" y="3219713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2700" y="4597926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657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9042" y="550693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pic>
        <p:nvPicPr>
          <p:cNvPr id="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09" t="64442" r="11496" b="14226"/>
          <a:stretch/>
        </p:blipFill>
        <p:spPr bwMode="auto">
          <a:xfrm>
            <a:off x="1628589" y="1741714"/>
            <a:ext cx="8416005" cy="3410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3504" y="5280233"/>
            <a:ext cx="101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bắt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2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chiều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muộn</a:t>
            </a:r>
            <a:r>
              <a:rPr lang="en-US" sz="28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51349" y="1781175"/>
            <a:ext cx="2801257" cy="3333296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8620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1" y="1514475"/>
            <a:ext cx="7572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hai, ngày 13 tháng 12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Thực hành và trải nghiệm xem đồng hồ, xem lịch ( tiết 1)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20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855" t="37395" r="9509" b="43997"/>
          <a:stretch/>
        </p:blipFill>
        <p:spPr bwMode="auto">
          <a:xfrm>
            <a:off x="1643269" y="1590261"/>
            <a:ext cx="7998634" cy="4479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tháng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5853498"/>
              </p:ext>
            </p:extLst>
          </p:nvPr>
        </p:nvGraphicFramePr>
        <p:xfrm>
          <a:off x="3165375" y="2080592"/>
          <a:ext cx="6122508" cy="3877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644">
                  <a:extLst>
                    <a:ext uri="{9D8B030D-6E8A-4147-A177-3AD203B41FA5}">
                      <a16:colId xmlns="" xmlns:a16="http://schemas.microsoft.com/office/drawing/2014/main" val="274537390"/>
                    </a:ext>
                  </a:extLst>
                </a:gridCol>
                <a:gridCol w="874644">
                  <a:extLst>
                    <a:ext uri="{9D8B030D-6E8A-4147-A177-3AD203B41FA5}">
                      <a16:colId xmlns="" xmlns:a16="http://schemas.microsoft.com/office/drawing/2014/main" val="484017830"/>
                    </a:ext>
                  </a:extLst>
                </a:gridCol>
                <a:gridCol w="874644">
                  <a:extLst>
                    <a:ext uri="{9D8B030D-6E8A-4147-A177-3AD203B41FA5}">
                      <a16:colId xmlns="" xmlns:a16="http://schemas.microsoft.com/office/drawing/2014/main" val="1092291372"/>
                    </a:ext>
                  </a:extLst>
                </a:gridCol>
                <a:gridCol w="874644">
                  <a:extLst>
                    <a:ext uri="{9D8B030D-6E8A-4147-A177-3AD203B41FA5}">
                      <a16:colId xmlns="" xmlns:a16="http://schemas.microsoft.com/office/drawing/2014/main" val="3960849886"/>
                    </a:ext>
                  </a:extLst>
                </a:gridCol>
                <a:gridCol w="874644">
                  <a:extLst>
                    <a:ext uri="{9D8B030D-6E8A-4147-A177-3AD203B41FA5}">
                      <a16:colId xmlns="" xmlns:a16="http://schemas.microsoft.com/office/drawing/2014/main" val="360845237"/>
                    </a:ext>
                  </a:extLst>
                </a:gridCol>
                <a:gridCol w="874644">
                  <a:extLst>
                    <a:ext uri="{9D8B030D-6E8A-4147-A177-3AD203B41FA5}">
                      <a16:colId xmlns="" xmlns:a16="http://schemas.microsoft.com/office/drawing/2014/main" val="880744691"/>
                    </a:ext>
                  </a:extLst>
                </a:gridCol>
                <a:gridCol w="874644">
                  <a:extLst>
                    <a:ext uri="{9D8B030D-6E8A-4147-A177-3AD203B41FA5}">
                      <a16:colId xmlns="" xmlns:a16="http://schemas.microsoft.com/office/drawing/2014/main" val="1301124571"/>
                    </a:ext>
                  </a:extLst>
                </a:gridCol>
              </a:tblGrid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HAI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BA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TƯ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NĂM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SÁU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BẢY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CHỦ</a:t>
                      </a:r>
                      <a:r>
                        <a:rPr lang="en-US" b="1" baseline="0" dirty="0" smtClean="0"/>
                        <a:t> NHẬT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851566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953714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5373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766022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396450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098184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09434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670668" y="1969087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THÁNG NĂM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0668" y="2970359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354</Words>
  <Application>Microsoft Office PowerPoint</Application>
  <PresentationFormat>Custom</PresentationFormat>
  <Paragraphs>99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shop</cp:lastModifiedBy>
  <cp:revision>56</cp:revision>
  <dcterms:created xsi:type="dcterms:W3CDTF">2021-06-02T01:34:28Z</dcterms:created>
  <dcterms:modified xsi:type="dcterms:W3CDTF">2021-12-14T02:39:32Z</dcterms:modified>
</cp:coreProperties>
</file>