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7" r:id="rId2"/>
    <p:sldMasterId id="2147483717" r:id="rId3"/>
  </p:sldMasterIdLst>
  <p:notesMasterIdLst>
    <p:notesMasterId r:id="rId14"/>
  </p:notesMasterIdLst>
  <p:sldIdLst>
    <p:sldId id="275" r:id="rId4"/>
    <p:sldId id="9486" r:id="rId5"/>
    <p:sldId id="277" r:id="rId6"/>
    <p:sldId id="9493" r:id="rId7"/>
    <p:sldId id="9497" r:id="rId8"/>
    <p:sldId id="9498" r:id="rId9"/>
    <p:sldId id="9499" r:id="rId10"/>
    <p:sldId id="268" r:id="rId11"/>
    <p:sldId id="9500" r:id="rId12"/>
    <p:sldId id="95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B2C15-970C-461E-8B52-6FB44E56B89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B228-FAC4-4025-ADE3-AFC2634F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73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14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62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0896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0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954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126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21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742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96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416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A87585E-0720-44D4-91CC-38F4A41A4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49" y="200024"/>
            <a:ext cx="1190624" cy="11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70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616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375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624529AD-C98B-F793-9D11-FF7950812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35235"/>
          <a:stretch/>
        </p:blipFill>
        <p:spPr>
          <a:xfrm flipH="1">
            <a:off x="-1" y="0"/>
            <a:ext cx="6096000" cy="735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32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F539C44-2F49-CD73-24AF-E712C81F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A2B2D-2501-4974-97D6-8FC03CB94465}" type="datetimeFigureOut">
              <a:rPr lang="vi-VN" smtClean="0"/>
              <a:t>01/03/2026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D66AB3D-1125-904F-9BBB-4F9CE68C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E420167-CA36-2D8D-F624-BBFA205B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3422D-48FE-42E3-852B-02E1760AC60E}" type="slidenum">
              <a:rPr lang="vi-VN" smtClean="0"/>
              <a:t>‹#›</a:t>
            </a:fld>
            <a:endParaRPr lang="vi-VN"/>
          </a:p>
        </p:txBody>
      </p:sp>
      <p:grpSp>
        <p:nvGrpSpPr>
          <p:cNvPr id="7" name="Đồ họa 2">
            <a:extLst>
              <a:ext uri="{FF2B5EF4-FFF2-40B4-BE49-F238E27FC236}">
                <a16:creationId xmlns:a16="http://schemas.microsoft.com/office/drawing/2014/main" id="{382368A1-2797-EA1E-3F14-3EA454725EB3}"/>
              </a:ext>
            </a:extLst>
          </p:cNvPr>
          <p:cNvGrpSpPr/>
          <p:nvPr userDrawn="1"/>
        </p:nvGrpSpPr>
        <p:grpSpPr>
          <a:xfrm>
            <a:off x="-168329" y="-635338"/>
            <a:ext cx="2708895" cy="3007631"/>
            <a:chOff x="-168329" y="-635338"/>
            <a:chExt cx="2708895" cy="3007631"/>
          </a:xfrm>
        </p:grpSpPr>
        <p:grpSp>
          <p:nvGrpSpPr>
            <p:cNvPr id="8" name="Đồ họa 2">
              <a:extLst>
                <a:ext uri="{FF2B5EF4-FFF2-40B4-BE49-F238E27FC236}">
                  <a16:creationId xmlns:a16="http://schemas.microsoft.com/office/drawing/2014/main" id="{8D59AB34-68C1-E3E0-D7AA-48676C612299}"/>
                </a:ext>
              </a:extLst>
            </p:cNvPr>
            <p:cNvGrpSpPr/>
            <p:nvPr/>
          </p:nvGrpSpPr>
          <p:grpSpPr>
            <a:xfrm>
              <a:off x="-76166" y="-635338"/>
              <a:ext cx="1537658" cy="2586398"/>
              <a:chOff x="-76166" y="-635338"/>
              <a:chExt cx="1537658" cy="2586398"/>
            </a:xfrm>
            <a:solidFill>
              <a:srgbClr val="2D6812"/>
            </a:solidFill>
          </p:grpSpPr>
          <p:grpSp>
            <p:nvGrpSpPr>
              <p:cNvPr id="30" name="Đồ họa 2">
                <a:extLst>
                  <a:ext uri="{FF2B5EF4-FFF2-40B4-BE49-F238E27FC236}">
                    <a16:creationId xmlns:a16="http://schemas.microsoft.com/office/drawing/2014/main" id="{0B1E1F6A-76CB-8845-F718-E7C92155DFF6}"/>
                  </a:ext>
                </a:extLst>
              </p:cNvPr>
              <p:cNvGrpSpPr/>
              <p:nvPr/>
            </p:nvGrpSpPr>
            <p:grpSpPr>
              <a:xfrm>
                <a:off x="-76166" y="-635338"/>
                <a:ext cx="1251449" cy="2586398"/>
                <a:chOff x="-76166" y="-635338"/>
                <a:chExt cx="1251449" cy="2586398"/>
              </a:xfrm>
              <a:solidFill>
                <a:srgbClr val="2D6812"/>
              </a:solidFill>
            </p:grpSpPr>
            <p:sp>
              <p:nvSpPr>
                <p:cNvPr id="46" name="Hình tự do: Hình 45">
                  <a:extLst>
                    <a:ext uri="{FF2B5EF4-FFF2-40B4-BE49-F238E27FC236}">
                      <a16:creationId xmlns:a16="http://schemas.microsoft.com/office/drawing/2014/main" id="{2158B949-0511-EFA2-C745-572B66034074}"/>
                    </a:ext>
                  </a:extLst>
                </p:cNvPr>
                <p:cNvSpPr/>
                <p:nvPr/>
              </p:nvSpPr>
              <p:spPr>
                <a:xfrm>
                  <a:off x="-76166" y="-635338"/>
                  <a:ext cx="1251449" cy="2586398"/>
                </a:xfrm>
                <a:custGeom>
                  <a:avLst/>
                  <a:gdLst>
                    <a:gd name="connsiteX0" fmla="*/ 14698 w 1251449"/>
                    <a:gd name="connsiteY0" fmla="*/ 2297891 h 2586398"/>
                    <a:gd name="connsiteX1" fmla="*/ 1251449 w 1251449"/>
                    <a:gd name="connsiteY1" fmla="*/ 0 h 2586398"/>
                    <a:gd name="connsiteX2" fmla="*/ 740309 w 1251449"/>
                    <a:gd name="connsiteY2" fmla="*/ 727105 h 2586398"/>
                    <a:gd name="connsiteX3" fmla="*/ 83448 w 1251449"/>
                    <a:gd name="connsiteY3" fmla="*/ 2300880 h 2586398"/>
                    <a:gd name="connsiteX4" fmla="*/ 14698 w 1251449"/>
                    <a:gd name="connsiteY4" fmla="*/ 2297891 h 258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1449" h="2586398">
                      <a:moveTo>
                        <a:pt x="14698" y="2297891"/>
                      </a:moveTo>
                      <a:cubicBezTo>
                        <a:pt x="14698" y="2297891"/>
                        <a:pt x="462320" y="730094"/>
                        <a:pt x="1251449" y="0"/>
                      </a:cubicBezTo>
                      <a:cubicBezTo>
                        <a:pt x="1251449" y="0"/>
                        <a:pt x="915173" y="393070"/>
                        <a:pt x="740309" y="727105"/>
                      </a:cubicBezTo>
                      <a:cubicBezTo>
                        <a:pt x="565445" y="1061140"/>
                        <a:pt x="214223" y="1656723"/>
                        <a:pt x="83448" y="2300880"/>
                      </a:cubicBezTo>
                      <a:cubicBezTo>
                        <a:pt x="-47326" y="2945036"/>
                        <a:pt x="14698" y="2297891"/>
                        <a:pt x="14698" y="2297891"/>
                      </a:cubicBezTo>
                      <a:close/>
                    </a:path>
                  </a:pathLst>
                </a:custGeom>
                <a:solidFill>
                  <a:srgbClr val="2D6812"/>
                </a:solidFill>
                <a:ln w="7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7" name="Hình tự do: Hình 46">
                  <a:extLst>
                    <a:ext uri="{FF2B5EF4-FFF2-40B4-BE49-F238E27FC236}">
                      <a16:creationId xmlns:a16="http://schemas.microsoft.com/office/drawing/2014/main" id="{923BF02F-7A68-F061-E828-73C7A77ED8D6}"/>
                    </a:ext>
                  </a:extLst>
                </p:cNvPr>
                <p:cNvSpPr/>
                <p:nvPr/>
              </p:nvSpPr>
              <p:spPr>
                <a:xfrm>
                  <a:off x="-24103" y="-635338"/>
                  <a:ext cx="762974" cy="1922008"/>
                </a:xfrm>
                <a:custGeom>
                  <a:avLst/>
                  <a:gdLst>
                    <a:gd name="connsiteX0" fmla="*/ 762975 w 762974"/>
                    <a:gd name="connsiteY0" fmla="*/ 0 h 1922008"/>
                    <a:gd name="connsiteX1" fmla="*/ 0 w 762974"/>
                    <a:gd name="connsiteY1" fmla="*/ 1922008 h 1922008"/>
                    <a:gd name="connsiteX2" fmla="*/ 395312 w 762974"/>
                    <a:gd name="connsiteY2" fmla="*/ 874319 h 1922008"/>
                    <a:gd name="connsiteX3" fmla="*/ 762975 w 762974"/>
                    <a:gd name="connsiteY3" fmla="*/ 0 h 1922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974" h="1922008">
                      <a:moveTo>
                        <a:pt x="762975" y="0"/>
                      </a:moveTo>
                      <a:cubicBezTo>
                        <a:pt x="762975" y="0"/>
                        <a:pt x="103872" y="1379482"/>
                        <a:pt x="0" y="1922008"/>
                      </a:cubicBezTo>
                      <a:cubicBezTo>
                        <a:pt x="0" y="1922008"/>
                        <a:pt x="277989" y="1135121"/>
                        <a:pt x="395312" y="874319"/>
                      </a:cubicBezTo>
                      <a:cubicBezTo>
                        <a:pt x="513382" y="613518"/>
                        <a:pt x="762975" y="0"/>
                        <a:pt x="762975" y="0"/>
                      </a:cubicBezTo>
                      <a:close/>
                    </a:path>
                  </a:pathLst>
                </a:custGeom>
                <a:solidFill>
                  <a:srgbClr val="2D6812"/>
                </a:solidFill>
                <a:ln w="7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31" name="Đồ họa 2">
                <a:extLst>
                  <a:ext uri="{FF2B5EF4-FFF2-40B4-BE49-F238E27FC236}">
                    <a16:creationId xmlns:a16="http://schemas.microsoft.com/office/drawing/2014/main" id="{453ADB85-CDEA-A946-AA0F-3836F75191BF}"/>
                  </a:ext>
                </a:extLst>
              </p:cNvPr>
              <p:cNvGrpSpPr/>
              <p:nvPr/>
            </p:nvGrpSpPr>
            <p:grpSpPr>
              <a:xfrm>
                <a:off x="190366" y="-427593"/>
                <a:ext cx="1271125" cy="1830092"/>
                <a:chOff x="190366" y="-427593"/>
                <a:chExt cx="1271125" cy="1830092"/>
              </a:xfrm>
              <a:solidFill>
                <a:srgbClr val="2D6812"/>
              </a:solidFill>
            </p:grpSpPr>
            <p:grpSp>
              <p:nvGrpSpPr>
                <p:cNvPr id="32" name="Đồ họa 2">
                  <a:extLst>
                    <a:ext uri="{FF2B5EF4-FFF2-40B4-BE49-F238E27FC236}">
                      <a16:creationId xmlns:a16="http://schemas.microsoft.com/office/drawing/2014/main" id="{B618BB4A-3B55-8B0D-552C-3EED4ACBECB7}"/>
                    </a:ext>
                  </a:extLst>
                </p:cNvPr>
                <p:cNvGrpSpPr/>
                <p:nvPr/>
              </p:nvGrpSpPr>
              <p:grpSpPr>
                <a:xfrm>
                  <a:off x="925691" y="-427593"/>
                  <a:ext cx="535800" cy="461819"/>
                  <a:chOff x="925691" y="-427593"/>
                  <a:chExt cx="535800" cy="461819"/>
                </a:xfrm>
                <a:solidFill>
                  <a:srgbClr val="2D6812"/>
                </a:solidFill>
              </p:grpSpPr>
              <p:sp>
                <p:nvSpPr>
                  <p:cNvPr id="43" name="Hình tự do: Hình 42">
                    <a:extLst>
                      <a:ext uri="{FF2B5EF4-FFF2-40B4-BE49-F238E27FC236}">
                        <a16:creationId xmlns:a16="http://schemas.microsoft.com/office/drawing/2014/main" id="{DFF9FD53-0435-A032-29F3-17FDCCF9611B}"/>
                      </a:ext>
                    </a:extLst>
                  </p:cNvPr>
                  <p:cNvSpPr/>
                  <p:nvPr/>
                </p:nvSpPr>
                <p:spPr>
                  <a:xfrm>
                    <a:off x="925691" y="-265433"/>
                    <a:ext cx="221942" cy="299659"/>
                  </a:xfrm>
                  <a:custGeom>
                    <a:avLst/>
                    <a:gdLst>
                      <a:gd name="connsiteX0" fmla="*/ 0 w 221942"/>
                      <a:gd name="connsiteY0" fmla="*/ 0 h 299659"/>
                      <a:gd name="connsiteX1" fmla="*/ 3736 w 221942"/>
                      <a:gd name="connsiteY1" fmla="*/ 15693 h 299659"/>
                      <a:gd name="connsiteX2" fmla="*/ 221943 w 221942"/>
                      <a:gd name="connsiteY2" fmla="*/ 299660 h 299659"/>
                      <a:gd name="connsiteX3" fmla="*/ 0 w 221942"/>
                      <a:gd name="connsiteY3" fmla="*/ 0 h 299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942" h="299659">
                        <a:moveTo>
                          <a:pt x="0" y="0"/>
                        </a:moveTo>
                        <a:cubicBezTo>
                          <a:pt x="0" y="0"/>
                          <a:pt x="747" y="5978"/>
                          <a:pt x="3736" y="15693"/>
                        </a:cubicBezTo>
                        <a:cubicBezTo>
                          <a:pt x="14946" y="58288"/>
                          <a:pt x="87432" y="215964"/>
                          <a:pt x="221943" y="299660"/>
                        </a:cubicBezTo>
                        <a:cubicBezTo>
                          <a:pt x="221943" y="299660"/>
                          <a:pt x="141984" y="9116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D6812"/>
                  </a:solidFill>
                  <a:ln w="74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4" name="Hình tự do: Hình 43">
                    <a:extLst>
                      <a:ext uri="{FF2B5EF4-FFF2-40B4-BE49-F238E27FC236}">
                        <a16:creationId xmlns:a16="http://schemas.microsoft.com/office/drawing/2014/main" id="{31B23274-9D84-85BA-6B17-746879B2C75B}"/>
                      </a:ext>
                    </a:extLst>
                  </p:cNvPr>
                  <p:cNvSpPr/>
                  <p:nvPr/>
                </p:nvSpPr>
                <p:spPr>
                  <a:xfrm>
                    <a:off x="1066180" y="-229564"/>
                    <a:ext cx="395312" cy="137499"/>
                  </a:xfrm>
                  <a:custGeom>
                    <a:avLst/>
                    <a:gdLst>
                      <a:gd name="connsiteX0" fmla="*/ 0 w 395312"/>
                      <a:gd name="connsiteY0" fmla="*/ 0 h 137499"/>
                      <a:gd name="connsiteX1" fmla="*/ 395312 w 395312"/>
                      <a:gd name="connsiteY1" fmla="*/ 137500 h 137499"/>
                      <a:gd name="connsiteX2" fmla="*/ 0 w 395312"/>
                      <a:gd name="connsiteY2" fmla="*/ 0 h 13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5312" h="137499">
                        <a:moveTo>
                          <a:pt x="0" y="0"/>
                        </a:moveTo>
                        <a:cubicBezTo>
                          <a:pt x="0" y="0"/>
                          <a:pt x="78465" y="125543"/>
                          <a:pt x="395312" y="137500"/>
                        </a:cubicBezTo>
                        <a:cubicBezTo>
                          <a:pt x="395312" y="137500"/>
                          <a:pt x="238383" y="597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D6812"/>
                  </a:solidFill>
                  <a:ln w="74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5" name="Hình tự do: Hình 44">
                    <a:extLst>
                      <a:ext uri="{FF2B5EF4-FFF2-40B4-BE49-F238E27FC236}">
                        <a16:creationId xmlns:a16="http://schemas.microsoft.com/office/drawing/2014/main" id="{D35FFA50-2BAA-F2F0-9844-A2F760226AEF}"/>
                      </a:ext>
                    </a:extLst>
                  </p:cNvPr>
                  <p:cNvSpPr/>
                  <p:nvPr/>
                </p:nvSpPr>
                <p:spPr>
                  <a:xfrm>
                    <a:off x="1004903" y="-427593"/>
                    <a:ext cx="284714" cy="198029"/>
                  </a:xfrm>
                  <a:custGeom>
                    <a:avLst/>
                    <a:gdLst>
                      <a:gd name="connsiteX0" fmla="*/ 0 w 284714"/>
                      <a:gd name="connsiteY0" fmla="*/ 198030 h 198029"/>
                      <a:gd name="connsiteX1" fmla="*/ 284714 w 284714"/>
                      <a:gd name="connsiteY1" fmla="*/ 0 h 198029"/>
                      <a:gd name="connsiteX2" fmla="*/ 0 w 284714"/>
                      <a:gd name="connsiteY2" fmla="*/ 198030 h 198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4714" h="198029">
                        <a:moveTo>
                          <a:pt x="0" y="198030"/>
                        </a:moveTo>
                        <a:cubicBezTo>
                          <a:pt x="0" y="198030"/>
                          <a:pt x="95652" y="38859"/>
                          <a:pt x="284714" y="0"/>
                        </a:cubicBezTo>
                        <a:cubicBezTo>
                          <a:pt x="284714" y="0"/>
                          <a:pt x="136753" y="165897"/>
                          <a:pt x="0" y="198030"/>
                        </a:cubicBezTo>
                        <a:close/>
                      </a:path>
                    </a:pathLst>
                  </a:custGeom>
                  <a:solidFill>
                    <a:srgbClr val="2D6812"/>
                  </a:solidFill>
                  <a:ln w="74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3" name="Đồ họa 2">
                  <a:extLst>
                    <a:ext uri="{FF2B5EF4-FFF2-40B4-BE49-F238E27FC236}">
                      <a16:creationId xmlns:a16="http://schemas.microsoft.com/office/drawing/2014/main" id="{213855B3-AB56-D2C1-F798-EB26E79267D8}"/>
                    </a:ext>
                  </a:extLst>
                </p:cNvPr>
                <p:cNvGrpSpPr/>
                <p:nvPr/>
              </p:nvGrpSpPr>
              <p:grpSpPr>
                <a:xfrm>
                  <a:off x="371208" y="34206"/>
                  <a:ext cx="724115" cy="1006608"/>
                  <a:chOff x="371208" y="34206"/>
                  <a:chExt cx="724115" cy="1006608"/>
                </a:xfrm>
                <a:solidFill>
                  <a:srgbClr val="2D6812"/>
                </a:solidFill>
              </p:grpSpPr>
              <p:sp>
                <p:nvSpPr>
                  <p:cNvPr id="40" name="Hình tự do: Hình 39">
                    <a:extLst>
                      <a:ext uri="{FF2B5EF4-FFF2-40B4-BE49-F238E27FC236}">
                        <a16:creationId xmlns:a16="http://schemas.microsoft.com/office/drawing/2014/main" id="{6199ACCE-0700-31FA-F74B-BABDEF5DD4EC}"/>
                      </a:ext>
                    </a:extLst>
                  </p:cNvPr>
                  <p:cNvSpPr/>
                  <p:nvPr/>
                </p:nvSpPr>
                <p:spPr>
                  <a:xfrm>
                    <a:off x="380922" y="34206"/>
                    <a:ext cx="596330" cy="203081"/>
                  </a:xfrm>
                  <a:custGeom>
                    <a:avLst/>
                    <a:gdLst>
                      <a:gd name="connsiteX0" fmla="*/ 0 w 596330"/>
                      <a:gd name="connsiteY0" fmla="*/ 183851 h 203081"/>
                      <a:gd name="connsiteX1" fmla="*/ 596331 w 596330"/>
                      <a:gd name="connsiteY1" fmla="*/ 20 h 203081"/>
                      <a:gd name="connsiteX2" fmla="*/ 0 w 596330"/>
                      <a:gd name="connsiteY2" fmla="*/ 183851 h 203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96330" h="203081">
                        <a:moveTo>
                          <a:pt x="0" y="183851"/>
                        </a:moveTo>
                        <a:cubicBezTo>
                          <a:pt x="0" y="183851"/>
                          <a:pt x="204755" y="-2222"/>
                          <a:pt x="596331" y="20"/>
                        </a:cubicBezTo>
                        <a:cubicBezTo>
                          <a:pt x="596331" y="20"/>
                          <a:pt x="219701" y="277262"/>
                          <a:pt x="0" y="183851"/>
                        </a:cubicBezTo>
                        <a:close/>
                      </a:path>
                    </a:pathLst>
                  </a:custGeom>
                  <a:solidFill>
                    <a:srgbClr val="2D6812"/>
                  </a:solidFill>
                  <a:ln w="74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" name="Hình tự do: Hình 40">
                    <a:extLst>
                      <a:ext uri="{FF2B5EF4-FFF2-40B4-BE49-F238E27FC236}">
                        <a16:creationId xmlns:a16="http://schemas.microsoft.com/office/drawing/2014/main" id="{B6FFEB92-F96A-1F45-08F4-E7580F62D7F3}"/>
                      </a:ext>
                    </a:extLst>
                  </p:cNvPr>
                  <p:cNvSpPr/>
                  <p:nvPr/>
                </p:nvSpPr>
                <p:spPr>
                  <a:xfrm>
                    <a:off x="401099" y="296521"/>
                    <a:ext cx="694224" cy="447621"/>
                  </a:xfrm>
                  <a:custGeom>
                    <a:avLst/>
                    <a:gdLst>
                      <a:gd name="connsiteX0" fmla="*/ 0 w 694224"/>
                      <a:gd name="connsiteY0" fmla="*/ 0 h 447621"/>
                      <a:gd name="connsiteX1" fmla="*/ 694225 w 694224"/>
                      <a:gd name="connsiteY1" fmla="*/ 447622 h 447621"/>
                      <a:gd name="connsiteX2" fmla="*/ 0 w 694224"/>
                      <a:gd name="connsiteY2" fmla="*/ 0 h 44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4224" h="447621">
                        <a:moveTo>
                          <a:pt x="0" y="0"/>
                        </a:moveTo>
                        <a:cubicBezTo>
                          <a:pt x="0" y="0"/>
                          <a:pt x="245108" y="298913"/>
                          <a:pt x="694225" y="447622"/>
                        </a:cubicBezTo>
                        <a:cubicBezTo>
                          <a:pt x="694225" y="447622"/>
                          <a:pt x="394565" y="9042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D6812"/>
                  </a:solidFill>
                  <a:ln w="74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" name="Hình tự do: Hình 41">
                    <a:extLst>
                      <a:ext uri="{FF2B5EF4-FFF2-40B4-BE49-F238E27FC236}">
                        <a16:creationId xmlns:a16="http://schemas.microsoft.com/office/drawing/2014/main" id="{AAD6253F-182A-6BF5-339B-2FF5ABA6FCB2}"/>
                      </a:ext>
                    </a:extLst>
                  </p:cNvPr>
                  <p:cNvSpPr/>
                  <p:nvPr/>
                </p:nvSpPr>
                <p:spPr>
                  <a:xfrm>
                    <a:off x="371208" y="321929"/>
                    <a:ext cx="348233" cy="718884"/>
                  </a:xfrm>
                  <a:custGeom>
                    <a:avLst/>
                    <a:gdLst>
                      <a:gd name="connsiteX0" fmla="*/ 0 w 348233"/>
                      <a:gd name="connsiteY0" fmla="*/ 0 h 718884"/>
                      <a:gd name="connsiteX1" fmla="*/ 348233 w 348233"/>
                      <a:gd name="connsiteY1" fmla="*/ 718885 h 718884"/>
                      <a:gd name="connsiteX2" fmla="*/ 0 w 348233"/>
                      <a:gd name="connsiteY2" fmla="*/ 0 h 71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8233" h="718884">
                        <a:moveTo>
                          <a:pt x="0" y="0"/>
                        </a:moveTo>
                        <a:cubicBezTo>
                          <a:pt x="0" y="0"/>
                          <a:pt x="121060" y="544768"/>
                          <a:pt x="348233" y="718885"/>
                        </a:cubicBezTo>
                        <a:cubicBezTo>
                          <a:pt x="348233" y="718885"/>
                          <a:pt x="213723" y="22418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D6812"/>
                  </a:solidFill>
                  <a:ln w="74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4" name="Đồ họa 2">
                  <a:extLst>
                    <a:ext uri="{FF2B5EF4-FFF2-40B4-BE49-F238E27FC236}">
                      <a16:creationId xmlns:a16="http://schemas.microsoft.com/office/drawing/2014/main" id="{E5F15040-6621-94BE-75FC-0C1C153466EB}"/>
                    </a:ext>
                  </a:extLst>
                </p:cNvPr>
                <p:cNvGrpSpPr/>
                <p:nvPr/>
              </p:nvGrpSpPr>
              <p:grpSpPr>
                <a:xfrm>
                  <a:off x="190366" y="973694"/>
                  <a:ext cx="529075" cy="428803"/>
                  <a:chOff x="190366" y="973694"/>
                  <a:chExt cx="529075" cy="428803"/>
                </a:xfrm>
                <a:solidFill>
                  <a:srgbClr val="2D6812"/>
                </a:solidFill>
              </p:grpSpPr>
              <p:sp>
                <p:nvSpPr>
                  <p:cNvPr id="38" name="Hình tự do: Hình 37">
                    <a:extLst>
                      <a:ext uri="{FF2B5EF4-FFF2-40B4-BE49-F238E27FC236}">
                        <a16:creationId xmlns:a16="http://schemas.microsoft.com/office/drawing/2014/main" id="{4A441A01-4BEE-E4FF-C57A-6B256C122103}"/>
                      </a:ext>
                    </a:extLst>
                  </p:cNvPr>
                  <p:cNvSpPr/>
                  <p:nvPr/>
                </p:nvSpPr>
                <p:spPr>
                  <a:xfrm>
                    <a:off x="216520" y="973694"/>
                    <a:ext cx="502920" cy="136596"/>
                  </a:xfrm>
                  <a:custGeom>
                    <a:avLst/>
                    <a:gdLst>
                      <a:gd name="connsiteX0" fmla="*/ 0 w 502920"/>
                      <a:gd name="connsiteY0" fmla="*/ 23030 h 136596"/>
                      <a:gd name="connsiteX1" fmla="*/ 502921 w 502920"/>
                      <a:gd name="connsiteY1" fmla="*/ 130638 h 136596"/>
                      <a:gd name="connsiteX2" fmla="*/ 0 w 502920"/>
                      <a:gd name="connsiteY2" fmla="*/ 23030 h 136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02920" h="136596">
                        <a:moveTo>
                          <a:pt x="0" y="23030"/>
                        </a:moveTo>
                        <a:cubicBezTo>
                          <a:pt x="0" y="23030"/>
                          <a:pt x="243614" y="-74117"/>
                          <a:pt x="502921" y="130638"/>
                        </a:cubicBezTo>
                        <a:cubicBezTo>
                          <a:pt x="502921" y="130638"/>
                          <a:pt x="209239" y="174728"/>
                          <a:pt x="0" y="23030"/>
                        </a:cubicBezTo>
                        <a:close/>
                      </a:path>
                    </a:pathLst>
                  </a:custGeom>
                  <a:solidFill>
                    <a:srgbClr val="2D6812"/>
                  </a:solidFill>
                  <a:ln w="74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" name="Hình tự do: Hình 38">
                    <a:extLst>
                      <a:ext uri="{FF2B5EF4-FFF2-40B4-BE49-F238E27FC236}">
                        <a16:creationId xmlns:a16="http://schemas.microsoft.com/office/drawing/2014/main" id="{0C54F648-2A5E-3587-D0BC-9E71F76787B7}"/>
                      </a:ext>
                    </a:extLst>
                  </p:cNvPr>
                  <p:cNvSpPr/>
                  <p:nvPr/>
                </p:nvSpPr>
                <p:spPr>
                  <a:xfrm>
                    <a:off x="190366" y="1042308"/>
                    <a:ext cx="304890" cy="360189"/>
                  </a:xfrm>
                  <a:custGeom>
                    <a:avLst/>
                    <a:gdLst>
                      <a:gd name="connsiteX0" fmla="*/ 0 w 304890"/>
                      <a:gd name="connsiteY0" fmla="*/ 0 h 360189"/>
                      <a:gd name="connsiteX1" fmla="*/ 304891 w 304890"/>
                      <a:gd name="connsiteY1" fmla="*/ 360190 h 360189"/>
                      <a:gd name="connsiteX2" fmla="*/ 0 w 304890"/>
                      <a:gd name="connsiteY2" fmla="*/ 0 h 3601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04890" h="360189">
                        <a:moveTo>
                          <a:pt x="0" y="0"/>
                        </a:moveTo>
                        <a:cubicBezTo>
                          <a:pt x="0" y="0"/>
                          <a:pt x="181589" y="141983"/>
                          <a:pt x="304891" y="360190"/>
                        </a:cubicBezTo>
                        <a:cubicBezTo>
                          <a:pt x="304891" y="360190"/>
                          <a:pt x="20177" y="17710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D6812"/>
                  </a:solidFill>
                  <a:ln w="74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" name="Đồ họa 2">
                  <a:extLst>
                    <a:ext uri="{FF2B5EF4-FFF2-40B4-BE49-F238E27FC236}">
                      <a16:creationId xmlns:a16="http://schemas.microsoft.com/office/drawing/2014/main" id="{CA650DD3-5BE5-4E8D-A6D9-AD5AE2B67C77}"/>
                    </a:ext>
                  </a:extLst>
                </p:cNvPr>
                <p:cNvGrpSpPr/>
                <p:nvPr/>
              </p:nvGrpSpPr>
              <p:grpSpPr>
                <a:xfrm>
                  <a:off x="251640" y="-385745"/>
                  <a:ext cx="230165" cy="320927"/>
                  <a:chOff x="251640" y="-385745"/>
                  <a:chExt cx="230165" cy="320927"/>
                </a:xfrm>
                <a:solidFill>
                  <a:srgbClr val="2D6812"/>
                </a:solidFill>
              </p:grpSpPr>
              <p:sp>
                <p:nvSpPr>
                  <p:cNvPr id="36" name="Hình tự do: Hình 35">
                    <a:extLst>
                      <a:ext uri="{FF2B5EF4-FFF2-40B4-BE49-F238E27FC236}">
                        <a16:creationId xmlns:a16="http://schemas.microsoft.com/office/drawing/2014/main" id="{7B90ABE1-0A37-2BF1-CC0A-A312C98BF5D4}"/>
                      </a:ext>
                    </a:extLst>
                  </p:cNvPr>
                  <p:cNvSpPr/>
                  <p:nvPr/>
                </p:nvSpPr>
                <p:spPr>
                  <a:xfrm>
                    <a:off x="329317" y="-385745"/>
                    <a:ext cx="152488" cy="301901"/>
                  </a:xfrm>
                  <a:custGeom>
                    <a:avLst/>
                    <a:gdLst>
                      <a:gd name="connsiteX0" fmla="*/ 152488 w 152488"/>
                      <a:gd name="connsiteY0" fmla="*/ 301902 h 301901"/>
                      <a:gd name="connsiteX1" fmla="*/ 43 w 152488"/>
                      <a:gd name="connsiteY1" fmla="*/ 0 h 301901"/>
                      <a:gd name="connsiteX2" fmla="*/ 152488 w 152488"/>
                      <a:gd name="connsiteY2" fmla="*/ 301902 h 301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488" h="301901">
                        <a:moveTo>
                          <a:pt x="152488" y="301902"/>
                        </a:moveTo>
                        <a:cubicBezTo>
                          <a:pt x="152488" y="301902"/>
                          <a:pt x="-2947" y="126291"/>
                          <a:pt x="43" y="0"/>
                        </a:cubicBezTo>
                        <a:cubicBezTo>
                          <a:pt x="43" y="0"/>
                          <a:pt x="129322" y="133763"/>
                          <a:pt x="152488" y="301902"/>
                        </a:cubicBezTo>
                        <a:close/>
                      </a:path>
                    </a:pathLst>
                  </a:custGeom>
                  <a:solidFill>
                    <a:srgbClr val="2D6812"/>
                  </a:solidFill>
                  <a:ln w="74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7" name="Hình tự do: Hình 36">
                    <a:extLst>
                      <a:ext uri="{FF2B5EF4-FFF2-40B4-BE49-F238E27FC236}">
                        <a16:creationId xmlns:a16="http://schemas.microsoft.com/office/drawing/2014/main" id="{1338671B-7874-4C22-E7BA-790DE6BE455F}"/>
                      </a:ext>
                    </a:extLst>
                  </p:cNvPr>
                  <p:cNvSpPr/>
                  <p:nvPr/>
                </p:nvSpPr>
                <p:spPr>
                  <a:xfrm>
                    <a:off x="251640" y="-119083"/>
                    <a:ext cx="219703" cy="54264"/>
                  </a:xfrm>
                  <a:custGeom>
                    <a:avLst/>
                    <a:gdLst>
                      <a:gd name="connsiteX0" fmla="*/ 219704 w 219703"/>
                      <a:gd name="connsiteY0" fmla="*/ 33744 h 54264"/>
                      <a:gd name="connsiteX1" fmla="*/ 3 w 219703"/>
                      <a:gd name="connsiteY1" fmla="*/ 15062 h 54264"/>
                      <a:gd name="connsiteX2" fmla="*/ 219704 w 219703"/>
                      <a:gd name="connsiteY2" fmla="*/ 33744 h 54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9703" h="54264">
                        <a:moveTo>
                          <a:pt x="219704" y="33744"/>
                        </a:moveTo>
                        <a:cubicBezTo>
                          <a:pt x="219704" y="33744"/>
                          <a:pt x="135261" y="-27533"/>
                          <a:pt x="3" y="15062"/>
                        </a:cubicBezTo>
                        <a:cubicBezTo>
                          <a:pt x="-744" y="15062"/>
                          <a:pt x="138250" y="89043"/>
                          <a:pt x="219704" y="33744"/>
                        </a:cubicBezTo>
                        <a:close/>
                      </a:path>
                    </a:pathLst>
                  </a:custGeom>
                  <a:solidFill>
                    <a:srgbClr val="2D6812"/>
                  </a:solidFill>
                  <a:ln w="74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grpSp>
          <p:nvGrpSpPr>
            <p:cNvPr id="9" name="Đồ họa 2">
              <a:extLst>
                <a:ext uri="{FF2B5EF4-FFF2-40B4-BE49-F238E27FC236}">
                  <a16:creationId xmlns:a16="http://schemas.microsoft.com/office/drawing/2014/main" id="{47B6B49D-798E-215A-5A58-10FA203EEBD7}"/>
                </a:ext>
              </a:extLst>
            </p:cNvPr>
            <p:cNvGrpSpPr/>
            <p:nvPr/>
          </p:nvGrpSpPr>
          <p:grpSpPr>
            <a:xfrm>
              <a:off x="-168329" y="-58566"/>
              <a:ext cx="2708895" cy="2144079"/>
              <a:chOff x="-168329" y="-58566"/>
              <a:chExt cx="2708895" cy="2144079"/>
            </a:xfrm>
            <a:solidFill>
              <a:srgbClr val="3A811D"/>
            </a:solidFill>
          </p:grpSpPr>
          <p:grpSp>
            <p:nvGrpSpPr>
              <p:cNvPr id="20" name="Đồ họa 2">
                <a:extLst>
                  <a:ext uri="{FF2B5EF4-FFF2-40B4-BE49-F238E27FC236}">
                    <a16:creationId xmlns:a16="http://schemas.microsoft.com/office/drawing/2014/main" id="{CD633FE2-9F1E-54F4-D572-E3B7F968DA43}"/>
                  </a:ext>
                </a:extLst>
              </p:cNvPr>
              <p:cNvGrpSpPr/>
              <p:nvPr/>
            </p:nvGrpSpPr>
            <p:grpSpPr>
              <a:xfrm>
                <a:off x="1232823" y="-58566"/>
                <a:ext cx="728600" cy="1079203"/>
                <a:chOff x="1232823" y="-58566"/>
                <a:chExt cx="728600" cy="1079203"/>
              </a:xfrm>
              <a:solidFill>
                <a:srgbClr val="3A811D"/>
              </a:solidFill>
            </p:grpSpPr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075767F6-747D-3F4E-47D0-64CC998E0EE9}"/>
                    </a:ext>
                  </a:extLst>
                </p:cNvPr>
                <p:cNvSpPr/>
                <p:nvPr/>
              </p:nvSpPr>
              <p:spPr>
                <a:xfrm>
                  <a:off x="1232823" y="-58566"/>
                  <a:ext cx="648640" cy="251215"/>
                </a:xfrm>
                <a:custGeom>
                  <a:avLst/>
                  <a:gdLst>
                    <a:gd name="connsiteX0" fmla="*/ 0 w 648640"/>
                    <a:gd name="connsiteY0" fmla="*/ 251216 h 251215"/>
                    <a:gd name="connsiteX1" fmla="*/ 648640 w 648640"/>
                    <a:gd name="connsiteY1" fmla="*/ 129 h 251215"/>
                    <a:gd name="connsiteX2" fmla="*/ 0 w 648640"/>
                    <a:gd name="connsiteY2" fmla="*/ 251216 h 251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8640" h="251215">
                      <a:moveTo>
                        <a:pt x="0" y="251216"/>
                      </a:moveTo>
                      <a:cubicBezTo>
                        <a:pt x="0" y="251216"/>
                        <a:pt x="143478" y="-6596"/>
                        <a:pt x="648640" y="129"/>
                      </a:cubicBezTo>
                      <a:cubicBezTo>
                        <a:pt x="648640" y="877"/>
                        <a:pt x="401290" y="164531"/>
                        <a:pt x="0" y="251216"/>
                      </a:cubicBezTo>
                      <a:close/>
                    </a:path>
                  </a:pathLst>
                </a:custGeom>
                <a:solidFill>
                  <a:srgbClr val="3A811D"/>
                </a:solidFill>
                <a:ln w="7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id="{AAE94DEE-53B4-5E2A-CD30-D255B1799DBA}"/>
                    </a:ext>
                  </a:extLst>
                </p:cNvPr>
                <p:cNvSpPr/>
                <p:nvPr/>
              </p:nvSpPr>
              <p:spPr>
                <a:xfrm>
                  <a:off x="1244033" y="212079"/>
                  <a:ext cx="369904" cy="808558"/>
                </a:xfrm>
                <a:custGeom>
                  <a:avLst/>
                  <a:gdLst>
                    <a:gd name="connsiteX0" fmla="*/ 0 w 369904"/>
                    <a:gd name="connsiteY0" fmla="*/ 0 h 808558"/>
                    <a:gd name="connsiteX1" fmla="*/ 369904 w 369904"/>
                    <a:gd name="connsiteY1" fmla="*/ 808559 h 808558"/>
                    <a:gd name="connsiteX2" fmla="*/ 0 w 369904"/>
                    <a:gd name="connsiteY2" fmla="*/ 0 h 808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9904" h="808558">
                      <a:moveTo>
                        <a:pt x="0" y="0"/>
                      </a:moveTo>
                      <a:cubicBezTo>
                        <a:pt x="0" y="0"/>
                        <a:pt x="162907" y="628464"/>
                        <a:pt x="369904" y="808559"/>
                      </a:cubicBezTo>
                      <a:cubicBezTo>
                        <a:pt x="369904" y="807811"/>
                        <a:pt x="218954" y="174864"/>
                        <a:pt x="0" y="0"/>
                      </a:cubicBezTo>
                      <a:close/>
                    </a:path>
                  </a:pathLst>
                </a:custGeom>
                <a:solidFill>
                  <a:srgbClr val="3A811D"/>
                </a:solidFill>
                <a:ln w="7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9" name="Hình tự do: Hình 28">
                  <a:extLst>
                    <a:ext uri="{FF2B5EF4-FFF2-40B4-BE49-F238E27FC236}">
                      <a16:creationId xmlns:a16="http://schemas.microsoft.com/office/drawing/2014/main" id="{C21A57B1-C6D7-34D9-2BE5-73D264984918}"/>
                    </a:ext>
                  </a:extLst>
                </p:cNvPr>
                <p:cNvSpPr/>
                <p:nvPr/>
              </p:nvSpPr>
              <p:spPr>
                <a:xfrm>
                  <a:off x="1289617" y="192649"/>
                  <a:ext cx="671807" cy="455094"/>
                </a:xfrm>
                <a:custGeom>
                  <a:avLst/>
                  <a:gdLst>
                    <a:gd name="connsiteX0" fmla="*/ 0 w 671807"/>
                    <a:gd name="connsiteY0" fmla="*/ 0 h 455094"/>
                    <a:gd name="connsiteX1" fmla="*/ 671806 w 671807"/>
                    <a:gd name="connsiteY1" fmla="*/ 455094 h 455094"/>
                    <a:gd name="connsiteX2" fmla="*/ 0 w 671807"/>
                    <a:gd name="connsiteY2" fmla="*/ 0 h 455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71807" h="455094">
                      <a:moveTo>
                        <a:pt x="0" y="0"/>
                      </a:moveTo>
                      <a:cubicBezTo>
                        <a:pt x="0" y="0"/>
                        <a:pt x="265285" y="352717"/>
                        <a:pt x="671806" y="455094"/>
                      </a:cubicBezTo>
                      <a:cubicBezTo>
                        <a:pt x="672553" y="455094"/>
                        <a:pt x="312364" y="78465"/>
                        <a:pt x="0" y="0"/>
                      </a:cubicBezTo>
                      <a:close/>
                    </a:path>
                  </a:pathLst>
                </a:custGeom>
                <a:solidFill>
                  <a:srgbClr val="3A811D"/>
                </a:solidFill>
                <a:ln w="7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1" name="Đồ họa 2">
                <a:extLst>
                  <a:ext uri="{FF2B5EF4-FFF2-40B4-BE49-F238E27FC236}">
                    <a16:creationId xmlns:a16="http://schemas.microsoft.com/office/drawing/2014/main" id="{CEB870C2-12F1-746E-647C-B48C0BDCFF5D}"/>
                  </a:ext>
                </a:extLst>
              </p:cNvPr>
              <p:cNvGrpSpPr/>
              <p:nvPr/>
            </p:nvGrpSpPr>
            <p:grpSpPr>
              <a:xfrm>
                <a:off x="-168329" y="-57703"/>
                <a:ext cx="2708895" cy="2143217"/>
                <a:chOff x="-168329" y="-57703"/>
                <a:chExt cx="2708895" cy="2143217"/>
              </a:xfrm>
              <a:solidFill>
                <a:srgbClr val="3A811D"/>
              </a:solidFill>
            </p:grpSpPr>
            <p:sp>
              <p:nvSpPr>
                <p:cNvPr id="22" name="Hình tự do: Hình 21">
                  <a:extLst>
                    <a:ext uri="{FF2B5EF4-FFF2-40B4-BE49-F238E27FC236}">
                      <a16:creationId xmlns:a16="http://schemas.microsoft.com/office/drawing/2014/main" id="{4CD431FA-D537-2F79-6259-AA99180CCF6C}"/>
                    </a:ext>
                  </a:extLst>
                </p:cNvPr>
                <p:cNvSpPr/>
                <p:nvPr/>
              </p:nvSpPr>
              <p:spPr>
                <a:xfrm>
                  <a:off x="-168329" y="-3137"/>
                  <a:ext cx="1538652" cy="2088651"/>
                </a:xfrm>
                <a:custGeom>
                  <a:avLst/>
                  <a:gdLst>
                    <a:gd name="connsiteX0" fmla="*/ 1538653 w 1538652"/>
                    <a:gd name="connsiteY0" fmla="*/ 0 h 2088651"/>
                    <a:gd name="connsiteX1" fmla="*/ 623233 w 1538652"/>
                    <a:gd name="connsiteY1" fmla="*/ 1188925 h 2088651"/>
                    <a:gd name="connsiteX2" fmla="*/ 0 w 1538652"/>
                    <a:gd name="connsiteY2" fmla="*/ 2046057 h 2088651"/>
                    <a:gd name="connsiteX3" fmla="*/ 104619 w 1538652"/>
                    <a:gd name="connsiteY3" fmla="*/ 2088652 h 2088651"/>
                    <a:gd name="connsiteX4" fmla="*/ 703939 w 1538652"/>
                    <a:gd name="connsiteY4" fmla="*/ 1152308 h 2088651"/>
                    <a:gd name="connsiteX5" fmla="*/ 1538653 w 1538652"/>
                    <a:gd name="connsiteY5" fmla="*/ 0 h 2088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38652" h="2088651">
                      <a:moveTo>
                        <a:pt x="1538653" y="0"/>
                      </a:moveTo>
                      <a:cubicBezTo>
                        <a:pt x="1538653" y="0"/>
                        <a:pt x="1100746" y="507404"/>
                        <a:pt x="623233" y="1188925"/>
                      </a:cubicBezTo>
                      <a:cubicBezTo>
                        <a:pt x="145720" y="1870446"/>
                        <a:pt x="0" y="2046057"/>
                        <a:pt x="0" y="2046057"/>
                      </a:cubicBezTo>
                      <a:lnTo>
                        <a:pt x="104619" y="2088652"/>
                      </a:lnTo>
                      <a:cubicBezTo>
                        <a:pt x="104619" y="2088652"/>
                        <a:pt x="322826" y="1649250"/>
                        <a:pt x="703939" y="1152308"/>
                      </a:cubicBezTo>
                      <a:cubicBezTo>
                        <a:pt x="1085053" y="655366"/>
                        <a:pt x="1538653" y="0"/>
                        <a:pt x="1538653" y="0"/>
                      </a:cubicBezTo>
                      <a:close/>
                    </a:path>
                  </a:pathLst>
                </a:custGeom>
                <a:solidFill>
                  <a:srgbClr val="3A811D"/>
                </a:solidFill>
                <a:ln w="7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" name="Hình tự do: Hình 22">
                  <a:extLst>
                    <a:ext uri="{FF2B5EF4-FFF2-40B4-BE49-F238E27FC236}">
                      <a16:creationId xmlns:a16="http://schemas.microsoft.com/office/drawing/2014/main" id="{B16351B7-C4B8-5BBD-C59F-32B488568AB8}"/>
                    </a:ext>
                  </a:extLst>
                </p:cNvPr>
                <p:cNvSpPr/>
                <p:nvPr/>
              </p:nvSpPr>
              <p:spPr>
                <a:xfrm>
                  <a:off x="549050" y="91766"/>
                  <a:ext cx="1368283" cy="1012244"/>
                </a:xfrm>
                <a:custGeom>
                  <a:avLst/>
                  <a:gdLst>
                    <a:gd name="connsiteX0" fmla="*/ 26165 w 1368283"/>
                    <a:gd name="connsiteY0" fmla="*/ 1005094 h 1012244"/>
                    <a:gd name="connsiteX1" fmla="*/ 76233 w 1368283"/>
                    <a:gd name="connsiteY1" fmla="*/ 918409 h 1012244"/>
                    <a:gd name="connsiteX2" fmla="*/ 1368283 w 1368283"/>
                    <a:gd name="connsiteY2" fmla="*/ 0 h 1012244"/>
                    <a:gd name="connsiteX3" fmla="*/ 26165 w 1368283"/>
                    <a:gd name="connsiteY3" fmla="*/ 1005094 h 1012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8283" h="1012244">
                      <a:moveTo>
                        <a:pt x="26165" y="1005094"/>
                      </a:moveTo>
                      <a:cubicBezTo>
                        <a:pt x="26165" y="1005094"/>
                        <a:pt x="-58277" y="1049183"/>
                        <a:pt x="76233" y="918409"/>
                      </a:cubicBezTo>
                      <a:cubicBezTo>
                        <a:pt x="310132" y="691235"/>
                        <a:pt x="879561" y="207744"/>
                        <a:pt x="1368283" y="0"/>
                      </a:cubicBezTo>
                      <a:cubicBezTo>
                        <a:pt x="1368283" y="0"/>
                        <a:pt x="313122" y="680026"/>
                        <a:pt x="26165" y="1005094"/>
                      </a:cubicBezTo>
                      <a:close/>
                    </a:path>
                  </a:pathLst>
                </a:custGeom>
                <a:solidFill>
                  <a:srgbClr val="3A811D"/>
                </a:solidFill>
                <a:ln w="7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" name="Đồ họa 2">
                  <a:extLst>
                    <a:ext uri="{FF2B5EF4-FFF2-40B4-BE49-F238E27FC236}">
                      <a16:creationId xmlns:a16="http://schemas.microsoft.com/office/drawing/2014/main" id="{F88DE45C-D9A0-500A-8199-715E9DCD12D2}"/>
                    </a:ext>
                  </a:extLst>
                </p:cNvPr>
                <p:cNvGrpSpPr/>
                <p:nvPr/>
              </p:nvGrpSpPr>
              <p:grpSpPr>
                <a:xfrm>
                  <a:off x="1865024" y="-57703"/>
                  <a:ext cx="675542" cy="380380"/>
                  <a:chOff x="1865024" y="-57703"/>
                  <a:chExt cx="675542" cy="380380"/>
                </a:xfrm>
                <a:solidFill>
                  <a:srgbClr val="3A811D"/>
                </a:solidFill>
              </p:grpSpPr>
              <p:sp>
                <p:nvSpPr>
                  <p:cNvPr id="25" name="Hình tự do: Hình 24">
                    <a:extLst>
                      <a:ext uri="{FF2B5EF4-FFF2-40B4-BE49-F238E27FC236}">
                        <a16:creationId xmlns:a16="http://schemas.microsoft.com/office/drawing/2014/main" id="{94E46A1F-1E18-F2E9-91FA-5834C3554E2E}"/>
                      </a:ext>
                    </a:extLst>
                  </p:cNvPr>
                  <p:cNvSpPr/>
                  <p:nvPr/>
                </p:nvSpPr>
                <p:spPr>
                  <a:xfrm>
                    <a:off x="1881464" y="-57703"/>
                    <a:ext cx="659102" cy="184481"/>
                  </a:xfrm>
                  <a:custGeom>
                    <a:avLst/>
                    <a:gdLst>
                      <a:gd name="connsiteX0" fmla="*/ 0 w 659102"/>
                      <a:gd name="connsiteY0" fmla="*/ 172637 h 184481"/>
                      <a:gd name="connsiteX1" fmla="*/ 659102 w 659102"/>
                      <a:gd name="connsiteY1" fmla="*/ 32895 h 184481"/>
                      <a:gd name="connsiteX2" fmla="*/ 0 w 659102"/>
                      <a:gd name="connsiteY2" fmla="*/ 172637 h 184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9102" h="184481">
                        <a:moveTo>
                          <a:pt x="0" y="172637"/>
                        </a:moveTo>
                        <a:cubicBezTo>
                          <a:pt x="0" y="172637"/>
                          <a:pt x="100136" y="-90407"/>
                          <a:pt x="659102" y="32895"/>
                        </a:cubicBezTo>
                        <a:cubicBezTo>
                          <a:pt x="659102" y="32895"/>
                          <a:pt x="396807" y="234661"/>
                          <a:pt x="0" y="172637"/>
                        </a:cubicBezTo>
                        <a:close/>
                      </a:path>
                    </a:pathLst>
                  </a:custGeom>
                  <a:solidFill>
                    <a:srgbClr val="3A811D"/>
                  </a:solidFill>
                  <a:ln w="74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" name="Hình tự do: Hình 25">
                    <a:extLst>
                      <a:ext uri="{FF2B5EF4-FFF2-40B4-BE49-F238E27FC236}">
                        <a16:creationId xmlns:a16="http://schemas.microsoft.com/office/drawing/2014/main" id="{BE1B1A39-5026-F960-324C-856DD3E60059}"/>
                      </a:ext>
                    </a:extLst>
                  </p:cNvPr>
                  <p:cNvSpPr/>
                  <p:nvPr/>
                </p:nvSpPr>
                <p:spPr>
                  <a:xfrm>
                    <a:off x="1865024" y="155347"/>
                    <a:ext cx="379624" cy="167329"/>
                  </a:xfrm>
                  <a:custGeom>
                    <a:avLst/>
                    <a:gdLst>
                      <a:gd name="connsiteX0" fmla="*/ 0 w 379624"/>
                      <a:gd name="connsiteY0" fmla="*/ 1433 h 167329"/>
                      <a:gd name="connsiteX1" fmla="*/ 379619 w 379624"/>
                      <a:gd name="connsiteY1" fmla="*/ 167329 h 167329"/>
                      <a:gd name="connsiteX2" fmla="*/ 0 w 379624"/>
                      <a:gd name="connsiteY2" fmla="*/ 1433 h 16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9624" h="167329">
                        <a:moveTo>
                          <a:pt x="0" y="1433"/>
                        </a:moveTo>
                        <a:cubicBezTo>
                          <a:pt x="0" y="1433"/>
                          <a:pt x="68003" y="127723"/>
                          <a:pt x="379619" y="167329"/>
                        </a:cubicBezTo>
                        <a:cubicBezTo>
                          <a:pt x="380366" y="166582"/>
                          <a:pt x="308627" y="-17996"/>
                          <a:pt x="0" y="1433"/>
                        </a:cubicBezTo>
                        <a:close/>
                      </a:path>
                    </a:pathLst>
                  </a:custGeom>
                  <a:solidFill>
                    <a:srgbClr val="3A811D"/>
                  </a:solidFill>
                  <a:ln w="74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grpSp>
          <p:nvGrpSpPr>
            <p:cNvPr id="10" name="Đồ họa 2">
              <a:extLst>
                <a:ext uri="{FF2B5EF4-FFF2-40B4-BE49-F238E27FC236}">
                  <a16:creationId xmlns:a16="http://schemas.microsoft.com/office/drawing/2014/main" id="{EB5C6E8E-A98D-1FB6-971C-2465C48DA462}"/>
                </a:ext>
              </a:extLst>
            </p:cNvPr>
            <p:cNvGrpSpPr/>
            <p:nvPr/>
          </p:nvGrpSpPr>
          <p:grpSpPr>
            <a:xfrm>
              <a:off x="-143668" y="1834384"/>
              <a:ext cx="745039" cy="537909"/>
              <a:chOff x="-143668" y="1834384"/>
              <a:chExt cx="745039" cy="537909"/>
            </a:xfrm>
            <a:solidFill>
              <a:srgbClr val="2C5E37"/>
            </a:solidFill>
          </p:grpSpPr>
          <p:sp>
            <p:nvSpPr>
              <p:cNvPr id="18" name="Hình tự do: Hình 17">
                <a:extLst>
                  <a:ext uri="{FF2B5EF4-FFF2-40B4-BE49-F238E27FC236}">
                    <a16:creationId xmlns:a16="http://schemas.microsoft.com/office/drawing/2014/main" id="{6FDF068C-2603-4145-C6A3-A134323B224A}"/>
                  </a:ext>
                </a:extLst>
              </p:cNvPr>
              <p:cNvSpPr/>
              <p:nvPr/>
            </p:nvSpPr>
            <p:spPr>
              <a:xfrm>
                <a:off x="-143668" y="1834384"/>
                <a:ext cx="745039" cy="257107"/>
              </a:xfrm>
              <a:custGeom>
                <a:avLst/>
                <a:gdLst>
                  <a:gd name="connsiteX0" fmla="*/ 0 w 745039"/>
                  <a:gd name="connsiteY0" fmla="*/ 257107 h 257107"/>
                  <a:gd name="connsiteX1" fmla="*/ 745040 w 745039"/>
                  <a:gd name="connsiteY1" fmla="*/ 1537 h 257107"/>
                  <a:gd name="connsiteX2" fmla="*/ 0 w 745039"/>
                  <a:gd name="connsiteY2" fmla="*/ 257107 h 25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5039" h="257107">
                    <a:moveTo>
                      <a:pt x="0" y="257107"/>
                    </a:moveTo>
                    <a:cubicBezTo>
                      <a:pt x="0" y="257107"/>
                      <a:pt x="308627" y="-23123"/>
                      <a:pt x="745040" y="1537"/>
                    </a:cubicBezTo>
                    <a:cubicBezTo>
                      <a:pt x="744292" y="1537"/>
                      <a:pt x="403532" y="240667"/>
                      <a:pt x="0" y="257107"/>
                    </a:cubicBezTo>
                    <a:close/>
                  </a:path>
                </a:pathLst>
              </a:custGeom>
              <a:solidFill>
                <a:srgbClr val="2C5E37"/>
              </a:solidFill>
              <a:ln w="7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id="{11798AC5-2D55-AE47-9464-BB486E255A2B}"/>
                  </a:ext>
                </a:extLst>
              </p:cNvPr>
              <p:cNvSpPr/>
              <p:nvPr/>
            </p:nvSpPr>
            <p:spPr>
              <a:xfrm>
                <a:off x="104428" y="2230719"/>
                <a:ext cx="496942" cy="141574"/>
              </a:xfrm>
              <a:custGeom>
                <a:avLst/>
                <a:gdLst>
                  <a:gd name="connsiteX0" fmla="*/ 0 w 496942"/>
                  <a:gd name="connsiteY0" fmla="*/ 14712 h 141574"/>
                  <a:gd name="connsiteX1" fmla="*/ 496942 w 496942"/>
                  <a:gd name="connsiteY1" fmla="*/ 124563 h 141574"/>
                  <a:gd name="connsiteX2" fmla="*/ 0 w 496942"/>
                  <a:gd name="connsiteY2" fmla="*/ 22933 h 141574"/>
                  <a:gd name="connsiteX3" fmla="*/ 0 w 496942"/>
                  <a:gd name="connsiteY3" fmla="*/ 14712 h 14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942" h="141574">
                    <a:moveTo>
                      <a:pt x="0" y="14712"/>
                    </a:moveTo>
                    <a:cubicBezTo>
                      <a:pt x="0" y="14712"/>
                      <a:pt x="313111" y="-59268"/>
                      <a:pt x="496942" y="124563"/>
                    </a:cubicBezTo>
                    <a:cubicBezTo>
                      <a:pt x="496942" y="124563"/>
                      <a:pt x="183831" y="203027"/>
                      <a:pt x="0" y="22933"/>
                    </a:cubicBezTo>
                    <a:lnTo>
                      <a:pt x="0" y="14712"/>
                    </a:lnTo>
                    <a:close/>
                  </a:path>
                </a:pathLst>
              </a:custGeom>
              <a:solidFill>
                <a:srgbClr val="2C5E37"/>
              </a:solidFill>
              <a:ln w="7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dirty="0"/>
              </a:p>
            </p:txBody>
          </p:sp>
        </p:grpSp>
        <p:grpSp>
          <p:nvGrpSpPr>
            <p:cNvPr id="11" name="Đồ họa 2">
              <a:extLst>
                <a:ext uri="{FF2B5EF4-FFF2-40B4-BE49-F238E27FC236}">
                  <a16:creationId xmlns:a16="http://schemas.microsoft.com/office/drawing/2014/main" id="{634776AA-1329-EFB4-B425-E532DFA6783E}"/>
                </a:ext>
              </a:extLst>
            </p:cNvPr>
            <p:cNvGrpSpPr/>
            <p:nvPr/>
          </p:nvGrpSpPr>
          <p:grpSpPr>
            <a:xfrm>
              <a:off x="-89864" y="933953"/>
              <a:ext cx="1492321" cy="828735"/>
              <a:chOff x="-89864" y="933953"/>
              <a:chExt cx="1492321" cy="828735"/>
            </a:xfrm>
            <a:solidFill>
              <a:srgbClr val="2C5E37"/>
            </a:solidFill>
          </p:grpSpPr>
          <p:sp>
            <p:nvSpPr>
              <p:cNvPr id="12" name="Hình tự do: Hình 11">
                <a:extLst>
                  <a:ext uri="{FF2B5EF4-FFF2-40B4-BE49-F238E27FC236}">
                    <a16:creationId xmlns:a16="http://schemas.microsoft.com/office/drawing/2014/main" id="{8811E5B6-6EAD-820F-0BE1-5C30F078993F}"/>
                  </a:ext>
                </a:extLst>
              </p:cNvPr>
              <p:cNvSpPr/>
              <p:nvPr/>
            </p:nvSpPr>
            <p:spPr>
              <a:xfrm>
                <a:off x="-89864" y="1269860"/>
                <a:ext cx="1020039" cy="131890"/>
              </a:xfrm>
              <a:custGeom>
                <a:avLst/>
                <a:gdLst>
                  <a:gd name="connsiteX0" fmla="*/ 14198 w 1020039"/>
                  <a:gd name="connsiteY0" fmla="*/ 81075 h 131890"/>
                  <a:gd name="connsiteX1" fmla="*/ 1020039 w 1020039"/>
                  <a:gd name="connsiteY1" fmla="*/ 369 h 131890"/>
                  <a:gd name="connsiteX2" fmla="*/ 0 w 1020039"/>
                  <a:gd name="connsiteY2" fmla="*/ 131891 h 131890"/>
                  <a:gd name="connsiteX3" fmla="*/ 14198 w 1020039"/>
                  <a:gd name="connsiteY3" fmla="*/ 81075 h 13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0039" h="131890">
                    <a:moveTo>
                      <a:pt x="14198" y="81075"/>
                    </a:moveTo>
                    <a:cubicBezTo>
                      <a:pt x="14198" y="81075"/>
                      <a:pt x="469293" y="-6356"/>
                      <a:pt x="1020039" y="369"/>
                    </a:cubicBezTo>
                    <a:cubicBezTo>
                      <a:pt x="1020039" y="369"/>
                      <a:pt x="377377" y="31755"/>
                      <a:pt x="0" y="131891"/>
                    </a:cubicBezTo>
                    <a:lnTo>
                      <a:pt x="14198" y="81075"/>
                    </a:lnTo>
                    <a:close/>
                  </a:path>
                </a:pathLst>
              </a:custGeom>
              <a:solidFill>
                <a:srgbClr val="2C5E37"/>
              </a:solidFill>
              <a:ln w="7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3" name="Hình tự do: Hình 12">
                <a:extLst>
                  <a:ext uri="{FF2B5EF4-FFF2-40B4-BE49-F238E27FC236}">
                    <a16:creationId xmlns:a16="http://schemas.microsoft.com/office/drawing/2014/main" id="{55307C3E-EA2C-701D-A829-FA6C80FC56F2}"/>
                  </a:ext>
                </a:extLst>
              </p:cNvPr>
              <p:cNvSpPr/>
              <p:nvPr/>
            </p:nvSpPr>
            <p:spPr>
              <a:xfrm>
                <a:off x="785949" y="933953"/>
                <a:ext cx="389333" cy="302649"/>
              </a:xfrm>
              <a:custGeom>
                <a:avLst/>
                <a:gdLst>
                  <a:gd name="connsiteX0" fmla="*/ 0 w 389333"/>
                  <a:gd name="connsiteY0" fmla="*/ 302649 h 302649"/>
                  <a:gd name="connsiteX1" fmla="*/ 389334 w 389333"/>
                  <a:gd name="connsiteY1" fmla="*/ 0 h 302649"/>
                  <a:gd name="connsiteX2" fmla="*/ 0 w 389333"/>
                  <a:gd name="connsiteY2" fmla="*/ 302649 h 30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333" h="302649">
                    <a:moveTo>
                      <a:pt x="0" y="302649"/>
                    </a:moveTo>
                    <a:cubicBezTo>
                      <a:pt x="0" y="302649"/>
                      <a:pt x="66508" y="43342"/>
                      <a:pt x="389334" y="0"/>
                    </a:cubicBezTo>
                    <a:cubicBezTo>
                      <a:pt x="389334" y="747"/>
                      <a:pt x="251087" y="260801"/>
                      <a:pt x="0" y="302649"/>
                    </a:cubicBezTo>
                    <a:close/>
                  </a:path>
                </a:pathLst>
              </a:custGeom>
              <a:solidFill>
                <a:srgbClr val="2C5E37"/>
              </a:solidFill>
              <a:ln w="7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id="{E179E3ED-55F6-90FB-D5DC-49A822D0D4E4}"/>
                  </a:ext>
                </a:extLst>
              </p:cNvPr>
              <p:cNvSpPr/>
              <p:nvPr/>
            </p:nvSpPr>
            <p:spPr>
              <a:xfrm>
                <a:off x="961560" y="1237747"/>
                <a:ext cx="440896" cy="87685"/>
              </a:xfrm>
              <a:custGeom>
                <a:avLst/>
                <a:gdLst>
                  <a:gd name="connsiteX0" fmla="*/ 0 w 440896"/>
                  <a:gd name="connsiteY0" fmla="*/ 32482 h 87685"/>
                  <a:gd name="connsiteX1" fmla="*/ 440896 w 440896"/>
                  <a:gd name="connsiteY1" fmla="*/ 55648 h 87685"/>
                  <a:gd name="connsiteX2" fmla="*/ 0 w 440896"/>
                  <a:gd name="connsiteY2" fmla="*/ 32482 h 8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896" h="87685">
                    <a:moveTo>
                      <a:pt x="0" y="32482"/>
                    </a:moveTo>
                    <a:cubicBezTo>
                      <a:pt x="0" y="32482"/>
                      <a:pt x="214470" y="-54203"/>
                      <a:pt x="440896" y="55648"/>
                    </a:cubicBezTo>
                    <a:cubicBezTo>
                      <a:pt x="440896" y="56395"/>
                      <a:pt x="163655" y="140838"/>
                      <a:pt x="0" y="32482"/>
                    </a:cubicBezTo>
                    <a:close/>
                  </a:path>
                </a:pathLst>
              </a:custGeom>
              <a:solidFill>
                <a:srgbClr val="2C5E37"/>
              </a:solidFill>
              <a:ln w="7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" name="Hình tự do: Hình 14">
                <a:extLst>
                  <a:ext uri="{FF2B5EF4-FFF2-40B4-BE49-F238E27FC236}">
                    <a16:creationId xmlns:a16="http://schemas.microsoft.com/office/drawing/2014/main" id="{D94D9592-A359-3782-3D0A-DCBC63146CD0}"/>
                  </a:ext>
                </a:extLst>
              </p:cNvPr>
              <p:cNvSpPr/>
              <p:nvPr/>
            </p:nvSpPr>
            <p:spPr>
              <a:xfrm>
                <a:off x="786696" y="1297879"/>
                <a:ext cx="388586" cy="331792"/>
              </a:xfrm>
              <a:custGeom>
                <a:avLst/>
                <a:gdLst>
                  <a:gd name="connsiteX0" fmla="*/ 0 w 388586"/>
                  <a:gd name="connsiteY0" fmla="*/ 0 h 331792"/>
                  <a:gd name="connsiteX1" fmla="*/ 388586 w 388586"/>
                  <a:gd name="connsiteY1" fmla="*/ 331793 h 331792"/>
                  <a:gd name="connsiteX2" fmla="*/ 0 w 388586"/>
                  <a:gd name="connsiteY2" fmla="*/ 0 h 331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8586" h="331792">
                    <a:moveTo>
                      <a:pt x="0" y="0"/>
                    </a:moveTo>
                    <a:cubicBezTo>
                      <a:pt x="0" y="0"/>
                      <a:pt x="88926" y="250339"/>
                      <a:pt x="388586" y="331793"/>
                    </a:cubicBezTo>
                    <a:cubicBezTo>
                      <a:pt x="388586" y="331793"/>
                      <a:pt x="256318" y="56793"/>
                      <a:pt x="0" y="0"/>
                    </a:cubicBezTo>
                    <a:close/>
                  </a:path>
                </a:pathLst>
              </a:custGeom>
              <a:solidFill>
                <a:srgbClr val="2C5E37"/>
              </a:solidFill>
              <a:ln w="7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6" name="Hình tự do: Hình 15">
                <a:extLst>
                  <a:ext uri="{FF2B5EF4-FFF2-40B4-BE49-F238E27FC236}">
                    <a16:creationId xmlns:a16="http://schemas.microsoft.com/office/drawing/2014/main" id="{8B4B4F6A-866B-04CA-A9E3-8F3B56C95955}"/>
                  </a:ext>
                </a:extLst>
              </p:cNvPr>
              <p:cNvSpPr/>
              <p:nvPr/>
            </p:nvSpPr>
            <p:spPr>
              <a:xfrm>
                <a:off x="575216" y="1336737"/>
                <a:ext cx="247350" cy="425950"/>
              </a:xfrm>
              <a:custGeom>
                <a:avLst/>
                <a:gdLst>
                  <a:gd name="connsiteX0" fmla="*/ 0 w 247350"/>
                  <a:gd name="connsiteY0" fmla="*/ 0 h 425950"/>
                  <a:gd name="connsiteX1" fmla="*/ 247350 w 247350"/>
                  <a:gd name="connsiteY1" fmla="*/ 425950 h 425950"/>
                  <a:gd name="connsiteX2" fmla="*/ 0 w 247350"/>
                  <a:gd name="connsiteY2" fmla="*/ 0 h 42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350" h="425950">
                    <a:moveTo>
                      <a:pt x="0" y="0"/>
                    </a:moveTo>
                    <a:cubicBezTo>
                      <a:pt x="0" y="0"/>
                      <a:pt x="43342" y="241372"/>
                      <a:pt x="247350" y="425950"/>
                    </a:cubicBezTo>
                    <a:cubicBezTo>
                      <a:pt x="247350" y="425950"/>
                      <a:pt x="227174" y="145720"/>
                      <a:pt x="0" y="0"/>
                    </a:cubicBezTo>
                    <a:close/>
                  </a:path>
                </a:pathLst>
              </a:custGeom>
              <a:solidFill>
                <a:srgbClr val="2C5E37"/>
              </a:solidFill>
              <a:ln w="7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id="{9BC6531C-95CB-6D16-2ADE-934F259F5BAC}"/>
                  </a:ext>
                </a:extLst>
              </p:cNvPr>
              <p:cNvSpPr/>
              <p:nvPr/>
            </p:nvSpPr>
            <p:spPr>
              <a:xfrm>
                <a:off x="323149" y="1336737"/>
                <a:ext cx="96631" cy="326562"/>
              </a:xfrm>
              <a:custGeom>
                <a:avLst/>
                <a:gdLst>
                  <a:gd name="connsiteX0" fmla="*/ 233 w 96631"/>
                  <a:gd name="connsiteY0" fmla="*/ 0 h 326562"/>
                  <a:gd name="connsiteX1" fmla="*/ 96632 w 96631"/>
                  <a:gd name="connsiteY1" fmla="*/ 326562 h 326562"/>
                  <a:gd name="connsiteX2" fmla="*/ 233 w 96631"/>
                  <a:gd name="connsiteY2" fmla="*/ 0 h 32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631" h="326562">
                    <a:moveTo>
                      <a:pt x="233" y="0"/>
                    </a:moveTo>
                    <a:cubicBezTo>
                      <a:pt x="233" y="0"/>
                      <a:pt x="-9482" y="183084"/>
                      <a:pt x="96632" y="326562"/>
                    </a:cubicBezTo>
                    <a:cubicBezTo>
                      <a:pt x="96632" y="325815"/>
                      <a:pt x="73466" y="68003"/>
                      <a:pt x="233" y="0"/>
                    </a:cubicBezTo>
                    <a:close/>
                  </a:path>
                </a:pathLst>
              </a:custGeom>
              <a:solidFill>
                <a:srgbClr val="2C5E37"/>
              </a:solidFill>
              <a:ln w="7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51" name="Đồ họa 48">
            <a:extLst>
              <a:ext uri="{FF2B5EF4-FFF2-40B4-BE49-F238E27FC236}">
                <a16:creationId xmlns:a16="http://schemas.microsoft.com/office/drawing/2014/main" id="{D777418A-A661-7792-7B9C-46A1AFB32892}"/>
              </a:ext>
            </a:extLst>
          </p:cNvPr>
          <p:cNvGrpSpPr/>
          <p:nvPr/>
        </p:nvGrpSpPr>
        <p:grpSpPr>
          <a:xfrm>
            <a:off x="10130905" y="4247453"/>
            <a:ext cx="2220828" cy="2612318"/>
            <a:chOff x="10130905" y="4247453"/>
            <a:chExt cx="2220828" cy="2612318"/>
          </a:xfrm>
        </p:grpSpPr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882505-E194-7DEF-EA0D-8B65BC0D3318}"/>
                </a:ext>
              </a:extLst>
            </p:cNvPr>
            <p:cNvSpPr/>
            <p:nvPr/>
          </p:nvSpPr>
          <p:spPr>
            <a:xfrm>
              <a:off x="11562804" y="4406471"/>
              <a:ext cx="704683" cy="835581"/>
            </a:xfrm>
            <a:custGeom>
              <a:avLst/>
              <a:gdLst>
                <a:gd name="connsiteX0" fmla="*/ 637545 w 704683"/>
                <a:gd name="connsiteY0" fmla="*/ 835581 h 835581"/>
                <a:gd name="connsiteX1" fmla="*/ 0 w 704683"/>
                <a:gd name="connsiteY1" fmla="*/ 0 h 835581"/>
                <a:gd name="connsiteX2" fmla="*/ 666256 w 704683"/>
                <a:gd name="connsiteY2" fmla="*/ 592637 h 835581"/>
                <a:gd name="connsiteX3" fmla="*/ 637545 w 704683"/>
                <a:gd name="connsiteY3" fmla="*/ 835581 h 83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683" h="835581">
                  <a:moveTo>
                    <a:pt x="637545" y="835581"/>
                  </a:moveTo>
                  <a:cubicBezTo>
                    <a:pt x="637545" y="835581"/>
                    <a:pt x="161227" y="387975"/>
                    <a:pt x="0" y="0"/>
                  </a:cubicBezTo>
                  <a:cubicBezTo>
                    <a:pt x="0" y="0"/>
                    <a:pt x="565398" y="436563"/>
                    <a:pt x="666256" y="592637"/>
                  </a:cubicBezTo>
                  <a:cubicBezTo>
                    <a:pt x="767115" y="747974"/>
                    <a:pt x="637545" y="835581"/>
                    <a:pt x="637545" y="835581"/>
                  </a:cubicBezTo>
                  <a:close/>
                </a:path>
              </a:pathLst>
            </a:custGeom>
            <a:solidFill>
              <a:srgbClr val="3A811D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3EBDD098-12C7-58EA-73DB-038AB1839AA9}"/>
                </a:ext>
              </a:extLst>
            </p:cNvPr>
            <p:cNvSpPr/>
            <p:nvPr/>
          </p:nvSpPr>
          <p:spPr>
            <a:xfrm>
              <a:off x="11311761" y="5408403"/>
              <a:ext cx="1039972" cy="290239"/>
            </a:xfrm>
            <a:custGeom>
              <a:avLst/>
              <a:gdLst>
                <a:gd name="connsiteX0" fmla="*/ 869446 w 1039972"/>
                <a:gd name="connsiteY0" fmla="*/ 67759 h 290239"/>
                <a:gd name="connsiteX1" fmla="*/ 0 w 1039972"/>
                <a:gd name="connsiteY1" fmla="*/ 8127 h 290239"/>
                <a:gd name="connsiteX2" fmla="*/ 903311 w 1039972"/>
                <a:gd name="connsiteY2" fmla="*/ 288617 h 290239"/>
                <a:gd name="connsiteX3" fmla="*/ 869446 w 1039972"/>
                <a:gd name="connsiteY3" fmla="*/ 67759 h 29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972" h="290239">
                  <a:moveTo>
                    <a:pt x="869446" y="67759"/>
                  </a:moveTo>
                  <a:cubicBezTo>
                    <a:pt x="869446" y="67759"/>
                    <a:pt x="168589" y="-27947"/>
                    <a:pt x="0" y="8127"/>
                  </a:cubicBezTo>
                  <a:cubicBezTo>
                    <a:pt x="0" y="8127"/>
                    <a:pt x="577177" y="315120"/>
                    <a:pt x="903311" y="288617"/>
                  </a:cubicBezTo>
                  <a:cubicBezTo>
                    <a:pt x="1229445" y="262114"/>
                    <a:pt x="869446" y="67759"/>
                    <a:pt x="869446" y="67759"/>
                  </a:cubicBezTo>
                  <a:close/>
                </a:path>
              </a:pathLst>
            </a:custGeom>
            <a:solidFill>
              <a:srgbClr val="3A811D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54" name="Đồ họa 48">
              <a:extLst>
                <a:ext uri="{FF2B5EF4-FFF2-40B4-BE49-F238E27FC236}">
                  <a16:creationId xmlns:a16="http://schemas.microsoft.com/office/drawing/2014/main" id="{31569664-B6B5-80ED-FB64-D426EEB5181E}"/>
                </a:ext>
              </a:extLst>
            </p:cNvPr>
            <p:cNvGrpSpPr/>
            <p:nvPr/>
          </p:nvGrpSpPr>
          <p:grpSpPr>
            <a:xfrm>
              <a:off x="10130905" y="5674198"/>
              <a:ext cx="2131584" cy="1185573"/>
              <a:chOff x="10130905" y="5674198"/>
              <a:chExt cx="2131584" cy="1185573"/>
            </a:xfrm>
            <a:solidFill>
              <a:srgbClr val="327325"/>
            </a:solidFill>
          </p:grpSpPr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96857720-BC3F-B4AA-C9B6-BE7778DACA7E}"/>
                  </a:ext>
                </a:extLst>
              </p:cNvPr>
              <p:cNvSpPr/>
              <p:nvPr/>
            </p:nvSpPr>
            <p:spPr>
              <a:xfrm>
                <a:off x="11509558" y="6447424"/>
                <a:ext cx="752930" cy="412348"/>
              </a:xfrm>
              <a:custGeom>
                <a:avLst/>
                <a:gdLst>
                  <a:gd name="connsiteX0" fmla="*/ 9074 w 752930"/>
                  <a:gd name="connsiteY0" fmla="*/ 27754 h 412348"/>
                  <a:gd name="connsiteX1" fmla="*/ 310177 w 752930"/>
                  <a:gd name="connsiteY1" fmla="*/ 161005 h 412348"/>
                  <a:gd name="connsiteX2" fmla="*/ 548704 w 752930"/>
                  <a:gd name="connsiteY2" fmla="*/ 283950 h 412348"/>
                  <a:gd name="connsiteX3" fmla="*/ 729072 w 752930"/>
                  <a:gd name="connsiteY3" fmla="*/ 408367 h 412348"/>
                  <a:gd name="connsiteX4" fmla="*/ 748950 w 752930"/>
                  <a:gd name="connsiteY4" fmla="*/ 388490 h 412348"/>
                  <a:gd name="connsiteX5" fmla="*/ 570054 w 752930"/>
                  <a:gd name="connsiteY5" fmla="*/ 263337 h 412348"/>
                  <a:gd name="connsiteX6" fmla="*/ 324165 w 752930"/>
                  <a:gd name="connsiteY6" fmla="*/ 136711 h 412348"/>
                  <a:gd name="connsiteX7" fmla="*/ 16436 w 752930"/>
                  <a:gd name="connsiteY7" fmla="*/ 1252 h 412348"/>
                  <a:gd name="connsiteX8" fmla="*/ 9074 w 752930"/>
                  <a:gd name="connsiteY8" fmla="*/ 27754 h 412348"/>
                  <a:gd name="connsiteX9" fmla="*/ 9074 w 752930"/>
                  <a:gd name="connsiteY9" fmla="*/ 27754 h 41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930" h="412348">
                    <a:moveTo>
                      <a:pt x="9074" y="27754"/>
                    </a:moveTo>
                    <a:cubicBezTo>
                      <a:pt x="110668" y="68981"/>
                      <a:pt x="210791" y="113889"/>
                      <a:pt x="310177" y="161005"/>
                    </a:cubicBezTo>
                    <a:cubicBezTo>
                      <a:pt x="391159" y="199288"/>
                      <a:pt x="471404" y="239042"/>
                      <a:pt x="548704" y="283950"/>
                    </a:cubicBezTo>
                    <a:cubicBezTo>
                      <a:pt x="612017" y="320024"/>
                      <a:pt x="676802" y="358306"/>
                      <a:pt x="729072" y="408367"/>
                    </a:cubicBezTo>
                    <a:cubicBezTo>
                      <a:pt x="741588" y="420883"/>
                      <a:pt x="761465" y="401005"/>
                      <a:pt x="748950" y="388490"/>
                    </a:cubicBezTo>
                    <a:cubicBezTo>
                      <a:pt x="696680" y="338429"/>
                      <a:pt x="632631" y="299410"/>
                      <a:pt x="570054" y="263337"/>
                    </a:cubicBezTo>
                    <a:cubicBezTo>
                      <a:pt x="489809" y="217693"/>
                      <a:pt x="407355" y="175729"/>
                      <a:pt x="324165" y="136711"/>
                    </a:cubicBezTo>
                    <a:cubicBezTo>
                      <a:pt x="223306" y="88858"/>
                      <a:pt x="120239" y="43214"/>
                      <a:pt x="16436" y="1252"/>
                    </a:cubicBezTo>
                    <a:cubicBezTo>
                      <a:pt x="239" y="-6110"/>
                      <a:pt x="-7123" y="21128"/>
                      <a:pt x="9074" y="27754"/>
                    </a:cubicBezTo>
                    <a:lnTo>
                      <a:pt x="9074" y="27754"/>
                    </a:lnTo>
                    <a:close/>
                  </a:path>
                </a:pathLst>
              </a:custGeom>
              <a:solidFill>
                <a:srgbClr val="327325"/>
              </a:solidFill>
              <a:ln w="73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id="{B5F6C4FA-39B9-1F4F-583E-3845AD5B38D3}"/>
                  </a:ext>
                </a:extLst>
              </p:cNvPr>
              <p:cNvSpPr/>
              <p:nvPr/>
            </p:nvSpPr>
            <p:spPr>
              <a:xfrm>
                <a:off x="10130905" y="5674198"/>
                <a:ext cx="2018610" cy="978305"/>
              </a:xfrm>
              <a:custGeom>
                <a:avLst/>
                <a:gdLst>
                  <a:gd name="connsiteX0" fmla="*/ 1754352 w 2018610"/>
                  <a:gd name="connsiteY0" fmla="*/ 841471 h 978305"/>
                  <a:gd name="connsiteX1" fmla="*/ 0 w 2018610"/>
                  <a:gd name="connsiteY1" fmla="*/ 0 h 978305"/>
                  <a:gd name="connsiteX2" fmla="*/ 1848585 w 2018610"/>
                  <a:gd name="connsiteY2" fmla="*/ 735458 h 978305"/>
                  <a:gd name="connsiteX3" fmla="*/ 1754352 w 2018610"/>
                  <a:gd name="connsiteY3" fmla="*/ 841471 h 9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8610" h="978305">
                    <a:moveTo>
                      <a:pt x="1754352" y="841471"/>
                    </a:moveTo>
                    <a:cubicBezTo>
                      <a:pt x="1754352" y="841471"/>
                      <a:pt x="502085" y="241472"/>
                      <a:pt x="0" y="0"/>
                    </a:cubicBezTo>
                    <a:cubicBezTo>
                      <a:pt x="0" y="0"/>
                      <a:pt x="1289813" y="120000"/>
                      <a:pt x="1848585" y="735458"/>
                    </a:cubicBezTo>
                    <a:cubicBezTo>
                      <a:pt x="2279996" y="1211040"/>
                      <a:pt x="1754352" y="841471"/>
                      <a:pt x="1754352" y="841471"/>
                    </a:cubicBezTo>
                    <a:close/>
                  </a:path>
                </a:pathLst>
              </a:custGeom>
              <a:solidFill>
                <a:srgbClr val="327325"/>
              </a:solidFill>
              <a:ln w="73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Hình tự do: Hình 56">
                <a:extLst>
                  <a:ext uri="{FF2B5EF4-FFF2-40B4-BE49-F238E27FC236}">
                    <a16:creationId xmlns:a16="http://schemas.microsoft.com/office/drawing/2014/main" id="{B47060FF-D0A8-3D86-172A-933A026B73C4}"/>
                  </a:ext>
                </a:extLst>
              </p:cNvPr>
              <p:cNvSpPr/>
              <p:nvPr/>
            </p:nvSpPr>
            <p:spPr>
              <a:xfrm>
                <a:off x="10275199" y="6162752"/>
                <a:ext cx="1417911" cy="372057"/>
              </a:xfrm>
              <a:custGeom>
                <a:avLst/>
                <a:gdLst>
                  <a:gd name="connsiteX0" fmla="*/ 1417911 w 1417911"/>
                  <a:gd name="connsiteY0" fmla="*/ 372057 h 372057"/>
                  <a:gd name="connsiteX1" fmla="*/ 0 w 1417911"/>
                  <a:gd name="connsiteY1" fmla="*/ 1015 h 372057"/>
                  <a:gd name="connsiteX2" fmla="*/ 1417911 w 1417911"/>
                  <a:gd name="connsiteY2" fmla="*/ 372057 h 37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7911" h="372057">
                    <a:moveTo>
                      <a:pt x="1417911" y="372057"/>
                    </a:moveTo>
                    <a:cubicBezTo>
                      <a:pt x="1417911" y="372057"/>
                      <a:pt x="642698" y="317579"/>
                      <a:pt x="0" y="1015"/>
                    </a:cubicBezTo>
                    <a:cubicBezTo>
                      <a:pt x="0" y="279"/>
                      <a:pt x="1021102" y="-34322"/>
                      <a:pt x="1417911" y="372057"/>
                    </a:cubicBezTo>
                    <a:close/>
                  </a:path>
                </a:pathLst>
              </a:custGeom>
              <a:solidFill>
                <a:srgbClr val="327325"/>
              </a:solidFill>
              <a:ln w="73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id="{FCEF3BED-797F-3B65-E3B4-276CA28B85DB}"/>
                  </a:ext>
                </a:extLst>
              </p:cNvPr>
              <p:cNvSpPr/>
              <p:nvPr/>
            </p:nvSpPr>
            <p:spPr>
              <a:xfrm>
                <a:off x="10747100" y="6624898"/>
                <a:ext cx="1180120" cy="191138"/>
              </a:xfrm>
              <a:custGeom>
                <a:avLst/>
                <a:gdLst>
                  <a:gd name="connsiteX0" fmla="*/ 0 w 1180120"/>
                  <a:gd name="connsiteY0" fmla="*/ 177151 h 191138"/>
                  <a:gd name="connsiteX1" fmla="*/ 1180121 w 1180120"/>
                  <a:gd name="connsiteY1" fmla="*/ 18869 h 191138"/>
                  <a:gd name="connsiteX2" fmla="*/ 0 w 1180120"/>
                  <a:gd name="connsiteY2" fmla="*/ 177151 h 1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0120" h="191138">
                    <a:moveTo>
                      <a:pt x="0" y="177151"/>
                    </a:moveTo>
                    <a:cubicBezTo>
                      <a:pt x="0" y="177151"/>
                      <a:pt x="705275" y="-68739"/>
                      <a:pt x="1180121" y="18869"/>
                    </a:cubicBezTo>
                    <a:cubicBezTo>
                      <a:pt x="1180121" y="18869"/>
                      <a:pt x="929078" y="249298"/>
                      <a:pt x="0" y="177151"/>
                    </a:cubicBezTo>
                    <a:close/>
                  </a:path>
                </a:pathLst>
              </a:custGeom>
              <a:solidFill>
                <a:srgbClr val="327325"/>
              </a:solidFill>
              <a:ln w="73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C692445-E12E-4469-FDEE-1E7EBA03F431}"/>
                </a:ext>
              </a:extLst>
            </p:cNvPr>
            <p:cNvSpPr/>
            <p:nvPr/>
          </p:nvSpPr>
          <p:spPr>
            <a:xfrm>
              <a:off x="12011881" y="4247453"/>
              <a:ext cx="188023" cy="697912"/>
            </a:xfrm>
            <a:custGeom>
              <a:avLst/>
              <a:gdLst>
                <a:gd name="connsiteX0" fmla="*/ 175952 w 188023"/>
                <a:gd name="connsiteY0" fmla="*/ 697913 h 697912"/>
                <a:gd name="connsiteX1" fmla="*/ 2 w 188023"/>
                <a:gd name="connsiteY1" fmla="*/ 0 h 697912"/>
                <a:gd name="connsiteX2" fmla="*/ 175952 w 188023"/>
                <a:gd name="connsiteY2" fmla="*/ 697913 h 69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023" h="697912">
                  <a:moveTo>
                    <a:pt x="175952" y="697913"/>
                  </a:moveTo>
                  <a:cubicBezTo>
                    <a:pt x="175952" y="697913"/>
                    <a:pt x="6627" y="230429"/>
                    <a:pt x="2" y="0"/>
                  </a:cubicBezTo>
                  <a:cubicBezTo>
                    <a:pt x="-735" y="736"/>
                    <a:pt x="244418" y="234846"/>
                    <a:pt x="175952" y="697913"/>
                  </a:cubicBezTo>
                  <a:close/>
                </a:path>
              </a:pathLst>
            </a:custGeom>
            <a:solidFill>
              <a:srgbClr val="3A811D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67" name="Đồ họa 48">
            <a:extLst>
              <a:ext uri="{FF2B5EF4-FFF2-40B4-BE49-F238E27FC236}">
                <a16:creationId xmlns:a16="http://schemas.microsoft.com/office/drawing/2014/main" id="{9C7FF1AB-9418-B166-A9B6-23D8C408D4C2}"/>
              </a:ext>
            </a:extLst>
          </p:cNvPr>
          <p:cNvGrpSpPr/>
          <p:nvPr/>
        </p:nvGrpSpPr>
        <p:grpSpPr>
          <a:xfrm>
            <a:off x="10847959" y="4472728"/>
            <a:ext cx="1529812" cy="1591591"/>
            <a:chOff x="10847959" y="4472728"/>
            <a:chExt cx="1529812" cy="1591591"/>
          </a:xfrm>
          <a:solidFill>
            <a:srgbClr val="2C5E37"/>
          </a:solidFill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6AF72CF5-C3D7-2842-E7F6-46B385B36C5B}"/>
                </a:ext>
              </a:extLst>
            </p:cNvPr>
            <p:cNvSpPr/>
            <p:nvPr/>
          </p:nvSpPr>
          <p:spPr>
            <a:xfrm>
              <a:off x="11385381" y="4893096"/>
              <a:ext cx="992390" cy="1165396"/>
            </a:xfrm>
            <a:custGeom>
              <a:avLst/>
              <a:gdLst>
                <a:gd name="connsiteX0" fmla="*/ 0 w 992390"/>
                <a:gd name="connsiteY0" fmla="*/ 0 h 1165396"/>
                <a:gd name="connsiteX1" fmla="*/ 992391 w 992390"/>
                <a:gd name="connsiteY1" fmla="*/ 1165396 h 1165396"/>
                <a:gd name="connsiteX2" fmla="*/ 992391 w 992390"/>
                <a:gd name="connsiteY2" fmla="*/ 1067483 h 116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2390" h="1165396">
                  <a:moveTo>
                    <a:pt x="0" y="0"/>
                  </a:moveTo>
                  <a:lnTo>
                    <a:pt x="992391" y="1165396"/>
                  </a:lnTo>
                  <a:lnTo>
                    <a:pt x="992391" y="1067483"/>
                  </a:lnTo>
                  <a:close/>
                </a:path>
              </a:pathLst>
            </a:custGeom>
            <a:solidFill>
              <a:srgbClr val="2C5E37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CB19C37D-29E4-64D8-5D94-884593E99128}"/>
                </a:ext>
              </a:extLst>
            </p:cNvPr>
            <p:cNvSpPr/>
            <p:nvPr/>
          </p:nvSpPr>
          <p:spPr>
            <a:xfrm>
              <a:off x="11816791" y="5912142"/>
              <a:ext cx="437872" cy="152177"/>
            </a:xfrm>
            <a:custGeom>
              <a:avLst/>
              <a:gdLst>
                <a:gd name="connsiteX0" fmla="*/ 410060 w 437872"/>
                <a:gd name="connsiteY0" fmla="*/ 58006 h 152177"/>
                <a:gd name="connsiteX1" fmla="*/ 0 w 437872"/>
                <a:gd name="connsiteY1" fmla="*/ 583 h 152177"/>
                <a:gd name="connsiteX2" fmla="*/ 410060 w 437872"/>
                <a:gd name="connsiteY2" fmla="*/ 147086 h 152177"/>
                <a:gd name="connsiteX3" fmla="*/ 410060 w 437872"/>
                <a:gd name="connsiteY3" fmla="*/ 58006 h 15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872" h="152177">
                  <a:moveTo>
                    <a:pt x="410060" y="58006"/>
                  </a:moveTo>
                  <a:cubicBezTo>
                    <a:pt x="410060" y="58006"/>
                    <a:pt x="158282" y="-6779"/>
                    <a:pt x="0" y="583"/>
                  </a:cubicBezTo>
                  <a:cubicBezTo>
                    <a:pt x="0" y="583"/>
                    <a:pt x="347484" y="115430"/>
                    <a:pt x="410060" y="147086"/>
                  </a:cubicBezTo>
                  <a:cubicBezTo>
                    <a:pt x="472637" y="178006"/>
                    <a:pt x="410060" y="58006"/>
                    <a:pt x="410060" y="58006"/>
                  </a:cubicBezTo>
                  <a:close/>
                </a:path>
              </a:pathLst>
            </a:custGeom>
            <a:solidFill>
              <a:srgbClr val="2C5E37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0208D262-3716-F802-C3F9-2FEAF285B000}"/>
                </a:ext>
              </a:extLst>
            </p:cNvPr>
            <p:cNvSpPr/>
            <p:nvPr/>
          </p:nvSpPr>
          <p:spPr>
            <a:xfrm>
              <a:off x="11552497" y="5624845"/>
              <a:ext cx="482943" cy="225303"/>
            </a:xfrm>
            <a:custGeom>
              <a:avLst/>
              <a:gdLst>
                <a:gd name="connsiteX0" fmla="*/ 482944 w 482943"/>
                <a:gd name="connsiteY0" fmla="*/ 28 h 225303"/>
                <a:gd name="connsiteX1" fmla="*/ 0 w 482943"/>
                <a:gd name="connsiteY1" fmla="*/ 225304 h 225303"/>
                <a:gd name="connsiteX2" fmla="*/ 482944 w 482943"/>
                <a:gd name="connsiteY2" fmla="*/ 28 h 2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2943" h="225303">
                  <a:moveTo>
                    <a:pt x="482944" y="28"/>
                  </a:moveTo>
                  <a:cubicBezTo>
                    <a:pt x="482944" y="28"/>
                    <a:pt x="196564" y="143586"/>
                    <a:pt x="0" y="225304"/>
                  </a:cubicBezTo>
                  <a:cubicBezTo>
                    <a:pt x="736" y="225304"/>
                    <a:pt x="147975" y="-2916"/>
                    <a:pt x="482944" y="28"/>
                  </a:cubicBezTo>
                  <a:close/>
                </a:path>
              </a:pathLst>
            </a:custGeom>
            <a:solidFill>
              <a:srgbClr val="2C5E37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EE561DDC-8C18-1C56-E063-3A1019256337}"/>
                </a:ext>
              </a:extLst>
            </p:cNvPr>
            <p:cNvSpPr/>
            <p:nvPr/>
          </p:nvSpPr>
          <p:spPr>
            <a:xfrm>
              <a:off x="11817806" y="4739966"/>
              <a:ext cx="89923" cy="633128"/>
            </a:xfrm>
            <a:custGeom>
              <a:avLst/>
              <a:gdLst>
                <a:gd name="connsiteX0" fmla="*/ 63770 w 89923"/>
                <a:gd name="connsiteY0" fmla="*/ 633129 h 633128"/>
                <a:gd name="connsiteX1" fmla="*/ 54199 w 89923"/>
                <a:gd name="connsiteY1" fmla="*/ 1 h 633128"/>
                <a:gd name="connsiteX2" fmla="*/ 63770 w 89923"/>
                <a:gd name="connsiteY2" fmla="*/ 633129 h 63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23" h="633128">
                  <a:moveTo>
                    <a:pt x="63770" y="633129"/>
                  </a:moveTo>
                  <a:cubicBezTo>
                    <a:pt x="63770" y="633129"/>
                    <a:pt x="128555" y="261350"/>
                    <a:pt x="54199" y="1"/>
                  </a:cubicBezTo>
                  <a:cubicBezTo>
                    <a:pt x="54199" y="-735"/>
                    <a:pt x="-73899" y="323191"/>
                    <a:pt x="63770" y="633129"/>
                  </a:cubicBezTo>
                  <a:close/>
                </a:path>
              </a:pathLst>
            </a:custGeom>
            <a:solidFill>
              <a:srgbClr val="2C5E37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8C9AE9BF-B429-1A30-C2F6-FC6801335D55}"/>
                </a:ext>
              </a:extLst>
            </p:cNvPr>
            <p:cNvSpPr/>
            <p:nvPr/>
          </p:nvSpPr>
          <p:spPr>
            <a:xfrm>
              <a:off x="11165259" y="5241583"/>
              <a:ext cx="558035" cy="113560"/>
            </a:xfrm>
            <a:custGeom>
              <a:avLst/>
              <a:gdLst>
                <a:gd name="connsiteX0" fmla="*/ 558036 w 558035"/>
                <a:gd name="connsiteY0" fmla="*/ 78505 h 113560"/>
                <a:gd name="connsiteX1" fmla="*/ 0 w 558035"/>
                <a:gd name="connsiteY1" fmla="*/ 63045 h 113560"/>
                <a:gd name="connsiteX2" fmla="*/ 558036 w 558035"/>
                <a:gd name="connsiteY2" fmla="*/ 78505 h 11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035" h="113560">
                  <a:moveTo>
                    <a:pt x="558036" y="78505"/>
                  </a:moveTo>
                  <a:cubicBezTo>
                    <a:pt x="558036" y="78505"/>
                    <a:pt x="333496" y="166849"/>
                    <a:pt x="0" y="63045"/>
                  </a:cubicBezTo>
                  <a:cubicBezTo>
                    <a:pt x="0" y="63045"/>
                    <a:pt x="390183" y="-88611"/>
                    <a:pt x="558036" y="78505"/>
                  </a:cubicBezTo>
                  <a:close/>
                </a:path>
              </a:pathLst>
            </a:custGeom>
            <a:solidFill>
              <a:srgbClr val="2C5E37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83134295-07B2-6366-513F-FAB4BD42852E}"/>
                </a:ext>
              </a:extLst>
            </p:cNvPr>
            <p:cNvSpPr/>
            <p:nvPr/>
          </p:nvSpPr>
          <p:spPr>
            <a:xfrm>
              <a:off x="11483030" y="4600090"/>
              <a:ext cx="80411" cy="426992"/>
            </a:xfrm>
            <a:custGeom>
              <a:avLst/>
              <a:gdLst>
                <a:gd name="connsiteX0" fmla="*/ 70203 w 80411"/>
                <a:gd name="connsiteY0" fmla="*/ 426993 h 426992"/>
                <a:gd name="connsiteX1" fmla="*/ 26768 w 80411"/>
                <a:gd name="connsiteY1" fmla="*/ 0 h 426992"/>
                <a:gd name="connsiteX2" fmla="*/ 70203 w 80411"/>
                <a:gd name="connsiteY2" fmla="*/ 426993 h 42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411" h="426992">
                  <a:moveTo>
                    <a:pt x="70203" y="426993"/>
                  </a:moveTo>
                  <a:cubicBezTo>
                    <a:pt x="70203" y="426993"/>
                    <a:pt x="-52741" y="213496"/>
                    <a:pt x="26768" y="0"/>
                  </a:cubicBezTo>
                  <a:cubicBezTo>
                    <a:pt x="26768" y="736"/>
                    <a:pt x="108485" y="254723"/>
                    <a:pt x="70203" y="426993"/>
                  </a:cubicBezTo>
                  <a:close/>
                </a:path>
              </a:pathLst>
            </a:custGeom>
            <a:solidFill>
              <a:srgbClr val="2C5E37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35AC16C-BD22-CA47-BDF7-3A3DD0BE7FAF}"/>
                </a:ext>
              </a:extLst>
            </p:cNvPr>
            <p:cNvSpPr/>
            <p:nvPr/>
          </p:nvSpPr>
          <p:spPr>
            <a:xfrm>
              <a:off x="10847959" y="4472728"/>
              <a:ext cx="524906" cy="396072"/>
            </a:xfrm>
            <a:custGeom>
              <a:avLst/>
              <a:gdLst>
                <a:gd name="connsiteX0" fmla="*/ 524907 w 524906"/>
                <a:gd name="connsiteY0" fmla="*/ 396073 h 396072"/>
                <a:gd name="connsiteX1" fmla="*/ 0 w 524906"/>
                <a:gd name="connsiteY1" fmla="*/ 0 h 396072"/>
                <a:gd name="connsiteX2" fmla="*/ 524907 w 524906"/>
                <a:gd name="connsiteY2" fmla="*/ 396073 h 39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4906" h="396072">
                  <a:moveTo>
                    <a:pt x="524907" y="396073"/>
                  </a:moveTo>
                  <a:cubicBezTo>
                    <a:pt x="524907" y="396073"/>
                    <a:pt x="291533" y="37546"/>
                    <a:pt x="0" y="0"/>
                  </a:cubicBezTo>
                  <a:cubicBezTo>
                    <a:pt x="0" y="736"/>
                    <a:pt x="211288" y="333496"/>
                    <a:pt x="524907" y="396073"/>
                  </a:cubicBezTo>
                  <a:close/>
                </a:path>
              </a:pathLst>
            </a:custGeom>
            <a:solidFill>
              <a:srgbClr val="2C5E37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A032CCE6-7D57-8111-941F-EFD93D34A27A}"/>
                </a:ext>
              </a:extLst>
            </p:cNvPr>
            <p:cNvSpPr/>
            <p:nvPr/>
          </p:nvSpPr>
          <p:spPr>
            <a:xfrm>
              <a:off x="11011394" y="4992098"/>
              <a:ext cx="440980" cy="76142"/>
            </a:xfrm>
            <a:custGeom>
              <a:avLst/>
              <a:gdLst>
                <a:gd name="connsiteX0" fmla="*/ 440981 w 440980"/>
                <a:gd name="connsiteY0" fmla="*/ 15844 h 76142"/>
                <a:gd name="connsiteX1" fmla="*/ 0 w 440980"/>
                <a:gd name="connsiteY1" fmla="*/ 72530 h 76142"/>
                <a:gd name="connsiteX2" fmla="*/ 440981 w 440980"/>
                <a:gd name="connsiteY2" fmla="*/ 15844 h 7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980" h="76142">
                  <a:moveTo>
                    <a:pt x="440981" y="15844"/>
                  </a:moveTo>
                  <a:cubicBezTo>
                    <a:pt x="440981" y="15844"/>
                    <a:pt x="161227" y="-45261"/>
                    <a:pt x="0" y="72530"/>
                  </a:cubicBezTo>
                  <a:cubicBezTo>
                    <a:pt x="0" y="72530"/>
                    <a:pt x="296687" y="97561"/>
                    <a:pt x="440981" y="15844"/>
                  </a:cubicBezTo>
                  <a:close/>
                </a:path>
              </a:pathLst>
            </a:custGeom>
            <a:solidFill>
              <a:srgbClr val="2C5E37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73450BEC-00DC-EFF5-B06F-67CB5DE0E5CC}"/>
              </a:ext>
            </a:extLst>
          </p:cNvPr>
          <p:cNvGrpSpPr/>
          <p:nvPr userDrawn="1"/>
        </p:nvGrpSpPr>
        <p:grpSpPr>
          <a:xfrm>
            <a:off x="11353800" y="-141251"/>
            <a:ext cx="1233125" cy="739139"/>
            <a:chOff x="11299246" y="2693346"/>
            <a:chExt cx="1233125" cy="739139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11AA9AD8-D6F6-96E4-8E67-FB8A542C31DD}"/>
                </a:ext>
              </a:extLst>
            </p:cNvPr>
            <p:cNvSpPr/>
            <p:nvPr userDrawn="1"/>
          </p:nvSpPr>
          <p:spPr>
            <a:xfrm>
              <a:off x="11299246" y="2887693"/>
              <a:ext cx="956317" cy="162343"/>
            </a:xfrm>
            <a:custGeom>
              <a:avLst/>
              <a:gdLst>
                <a:gd name="connsiteX0" fmla="*/ 956317 w 956317"/>
                <a:gd name="connsiteY0" fmla="*/ 53750 h 162343"/>
                <a:gd name="connsiteX1" fmla="*/ 0 w 956317"/>
                <a:gd name="connsiteY1" fmla="*/ 159026 h 162343"/>
                <a:gd name="connsiteX2" fmla="*/ 956317 w 956317"/>
                <a:gd name="connsiteY2" fmla="*/ 53750 h 16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6317" h="162343">
                  <a:moveTo>
                    <a:pt x="956317" y="53750"/>
                  </a:moveTo>
                  <a:cubicBezTo>
                    <a:pt x="956317" y="53750"/>
                    <a:pt x="538159" y="-120728"/>
                    <a:pt x="0" y="159026"/>
                  </a:cubicBezTo>
                  <a:cubicBezTo>
                    <a:pt x="0" y="159026"/>
                    <a:pt x="683189" y="191419"/>
                    <a:pt x="956317" y="53750"/>
                  </a:cubicBezTo>
                  <a:close/>
                </a:path>
              </a:pathLst>
            </a:custGeom>
            <a:solidFill>
              <a:srgbClr val="2C5E37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ECB251D-BEFD-3746-9187-024EDFF6AF31}"/>
                </a:ext>
              </a:extLst>
            </p:cNvPr>
            <p:cNvSpPr/>
            <p:nvPr userDrawn="1"/>
          </p:nvSpPr>
          <p:spPr>
            <a:xfrm>
              <a:off x="11833723" y="2983908"/>
              <a:ext cx="698648" cy="448577"/>
            </a:xfrm>
            <a:custGeom>
              <a:avLst/>
              <a:gdLst>
                <a:gd name="connsiteX0" fmla="*/ 236319 w 698648"/>
                <a:gd name="connsiteY0" fmla="*/ 182811 h 448577"/>
                <a:gd name="connsiteX1" fmla="*/ 0 w 698648"/>
                <a:gd name="connsiteY1" fmla="*/ 448577 h 448577"/>
                <a:gd name="connsiteX2" fmla="*/ 331288 w 698648"/>
                <a:gd name="connsiteY2" fmla="*/ 354344 h 448577"/>
                <a:gd name="connsiteX3" fmla="*/ 698649 w 698648"/>
                <a:gd name="connsiteY3" fmla="*/ 45143 h 448577"/>
                <a:gd name="connsiteX4" fmla="*/ 236319 w 698648"/>
                <a:gd name="connsiteY4" fmla="*/ 182811 h 4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648" h="448577">
                  <a:moveTo>
                    <a:pt x="236319" y="182811"/>
                  </a:moveTo>
                  <a:lnTo>
                    <a:pt x="0" y="448577"/>
                  </a:lnTo>
                  <a:cubicBezTo>
                    <a:pt x="0" y="448577"/>
                    <a:pt x="156073" y="444896"/>
                    <a:pt x="331288" y="354344"/>
                  </a:cubicBezTo>
                  <a:cubicBezTo>
                    <a:pt x="505766" y="263056"/>
                    <a:pt x="698649" y="45143"/>
                    <a:pt x="698649" y="45143"/>
                  </a:cubicBezTo>
                  <a:cubicBezTo>
                    <a:pt x="698649" y="45143"/>
                    <a:pt x="606625" y="-120501"/>
                    <a:pt x="236319" y="182811"/>
                  </a:cubicBezTo>
                  <a:close/>
                </a:path>
              </a:pathLst>
            </a:custGeom>
            <a:solidFill>
              <a:srgbClr val="3A811D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AE55186-B121-8D27-7C54-FA6459AF06C6}"/>
                </a:ext>
              </a:extLst>
            </p:cNvPr>
            <p:cNvSpPr/>
            <p:nvPr userDrawn="1"/>
          </p:nvSpPr>
          <p:spPr>
            <a:xfrm>
              <a:off x="11353724" y="2693346"/>
              <a:ext cx="1043924" cy="669201"/>
            </a:xfrm>
            <a:custGeom>
              <a:avLst/>
              <a:gdLst>
                <a:gd name="connsiteX0" fmla="*/ 633864 w 1043924"/>
                <a:gd name="connsiteY0" fmla="*/ 382085 h 669201"/>
                <a:gd name="connsiteX1" fmla="*/ 0 w 1043924"/>
                <a:gd name="connsiteY1" fmla="*/ 669201 h 669201"/>
                <a:gd name="connsiteX2" fmla="*/ 1043924 w 1043924"/>
                <a:gd name="connsiteY2" fmla="*/ 0 h 669201"/>
                <a:gd name="connsiteX3" fmla="*/ 633864 w 1043924"/>
                <a:gd name="connsiteY3" fmla="*/ 382085 h 6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3924" h="669201">
                  <a:moveTo>
                    <a:pt x="633864" y="382085"/>
                  </a:moveTo>
                  <a:cubicBezTo>
                    <a:pt x="633864" y="382085"/>
                    <a:pt x="258404" y="582330"/>
                    <a:pt x="0" y="669201"/>
                  </a:cubicBezTo>
                  <a:cubicBezTo>
                    <a:pt x="0" y="669201"/>
                    <a:pt x="312883" y="112638"/>
                    <a:pt x="1043924" y="0"/>
                  </a:cubicBezTo>
                  <a:cubicBezTo>
                    <a:pt x="1043924" y="736"/>
                    <a:pt x="926133" y="193619"/>
                    <a:pt x="633864" y="382085"/>
                  </a:cubicBezTo>
                  <a:close/>
                </a:path>
              </a:pathLst>
            </a:custGeom>
            <a:solidFill>
              <a:srgbClr val="3A811D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pic>
        <p:nvPicPr>
          <p:cNvPr id="81" name="Đồ họa 80">
            <a:extLst>
              <a:ext uri="{FF2B5EF4-FFF2-40B4-BE49-F238E27FC236}">
                <a16:creationId xmlns:a16="http://schemas.microsoft.com/office/drawing/2014/main" id="{0A5A297B-3224-F4FA-C96D-65195E6F3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40282" y="5884306"/>
            <a:ext cx="1104900" cy="1038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8212D1-63D2-FBB7-39D3-9C8DAD8D41E0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CD44EC-407C-A325-1F6E-86879CF7C286}"/>
              </a:ext>
            </a:extLst>
          </p:cNvPr>
          <p:cNvSpPr txBox="1">
            <a:spLocks/>
          </p:cNvSpPr>
          <p:nvPr userDrawn="1"/>
        </p:nvSpPr>
        <p:spPr>
          <a:xfrm>
            <a:off x="-160403" y="6565137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99133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349B1C-6FC9-7E87-D23A-70AD6EFC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3EC9749-7E01-348A-C924-688372CCB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7B555DD-E3F4-7DF7-35B8-54A44886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A2B2D-2501-4974-97D6-8FC03CB94465}" type="datetimeFigureOut">
              <a:rPr lang="vi-VN" smtClean="0"/>
              <a:t>01/03/2026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FC152C0-E74A-45A4-D7C9-96C015B4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9B929C8-281B-5B1E-55D5-A9860007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3422D-48FE-42E3-852B-02E1760AC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1287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Đồ họa 8">
            <a:extLst>
              <a:ext uri="{FF2B5EF4-FFF2-40B4-BE49-F238E27FC236}">
                <a16:creationId xmlns:a16="http://schemas.microsoft.com/office/drawing/2014/main" id="{40B52730-A682-0691-BFA1-B672419CA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280" t="18630" r="6503" b="18630"/>
          <a:stretch/>
        </p:blipFill>
        <p:spPr>
          <a:xfrm>
            <a:off x="7104184" y="0"/>
            <a:ext cx="6963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54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BBF4D1-B18C-673A-3104-AD392604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F470AAC-42E5-9956-1D03-11EBB72D7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09C5351-F880-2690-20DD-1AEE707FD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9306C80-CA9E-E9B6-A447-A190F7939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B833D57-D82E-53B7-716E-3B6081D60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B9ABF1C-BCF1-0EEB-E7E9-75B19B4D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A2B2D-2501-4974-97D6-8FC03CB94465}" type="datetimeFigureOut">
              <a:rPr lang="vi-VN" smtClean="0"/>
              <a:t>01/03/2026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442099B-5634-B913-4749-E14A80D2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71D96A1-18CB-9F03-55B0-E0CEAB76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3422D-48FE-42E3-852B-02E1760AC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6980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9FD730-04AC-B23C-6086-61C6312C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9E20247-3FB9-7E10-F3A3-D6DC3E84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A2B2D-2501-4974-97D6-8FC03CB94465}" type="datetimeFigureOut">
              <a:rPr lang="vi-VN" smtClean="0"/>
              <a:t>01/03/2026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69D37C4-292D-3BBE-99BD-FB3C1CEF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D4D77C6-EEED-AE89-CD5A-2CF2FF75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3422D-48FE-42E3-852B-02E1760AC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7207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B1C8B5D-E337-0C6D-4BC7-02AB4E1C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A2B2D-2501-4974-97D6-8FC03CB94465}" type="datetimeFigureOut">
              <a:rPr lang="vi-VN" smtClean="0"/>
              <a:t>01/03/2026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E23929D-5828-FBE1-44CB-26DBE999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718C1A6-E9EA-8E22-C0E5-5A0F8978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3422D-48FE-42E3-852B-02E1760AC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64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F7C71C-99B2-95CC-18EC-BE720897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82D9991-4978-210E-7928-619ED8179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10A6C4E-9D83-ECFF-9B2C-BE516E0BB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C3CF6F-2551-6084-5DEA-E1F6DB7E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A2B2D-2501-4974-97D6-8FC03CB94465}" type="datetimeFigureOut">
              <a:rPr lang="vi-VN" smtClean="0"/>
              <a:t>01/03/2026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24CD76A-A8F1-D7FF-9CD8-2D2B49E7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E99B4CB-398F-4264-8904-8D050E11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3422D-48FE-42E3-852B-02E1760AC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433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271366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355BB8-EDB7-920C-89BB-F8DF366D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4C12AA5-306D-88F0-1579-558213C21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E62709F-5D7D-337C-B3A2-4B1710FE7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2C21A5F-1A77-FC47-412D-1D576B5F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A2B2D-2501-4974-97D6-8FC03CB94465}" type="datetimeFigureOut">
              <a:rPr lang="vi-VN" smtClean="0"/>
              <a:t>01/03/2026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E9BDE8-06FF-79BF-A65B-4197B663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D0683E0-2315-0C2B-51B7-8968E67F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3422D-48FE-42E3-852B-02E1760AC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648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7DEE48-1F2E-ED88-5647-FF9ECB28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8139B9F-89B8-70B7-69B8-44B99E497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9D6B72-22DE-421B-5387-0E50D937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A2B2D-2501-4974-97D6-8FC03CB94465}" type="datetimeFigureOut">
              <a:rPr lang="vi-VN" smtClean="0"/>
              <a:t>01/03/2026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AD8861-467C-8399-62E5-BC679F83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1B3ACFC-4CE7-C322-280E-C2F12B2D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3422D-48FE-42E3-852B-02E1760AC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56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B013C6A-8C2E-DD76-8E69-C150ECD9F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5536B7F-01A8-B1F2-1C3E-5A3B91D69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0F12B18-5BCA-1648-46F0-CDD48509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A2B2D-2501-4974-97D6-8FC03CB94465}" type="datetimeFigureOut">
              <a:rPr lang="vi-VN" smtClean="0"/>
              <a:t>01/03/2026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14D9893-BC19-2AFC-FED4-87C5AF83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6075DA4-E4BB-81B2-6C97-ED3F85F5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3422D-48FE-42E3-852B-02E1760AC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9186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48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46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3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82780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5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2026/3/1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79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20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385531F-B3FC-2194-6A47-512B466CAC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9" y="143587"/>
            <a:ext cx="1436736" cy="14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0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A65FB39-3763-0B9F-C58F-B660348CE1C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9" y="143587"/>
            <a:ext cx="1436736" cy="14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9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F920C9A-2308-454F-9E64-2A7E80FF8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17143" b="17216"/>
          <a:stretch/>
        </p:blipFill>
        <p:spPr>
          <a:xfrm>
            <a:off x="-168329" y="-1"/>
            <a:ext cx="125713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1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1BD18860-BAC3-927A-B034-38B689700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0" y="705879"/>
            <a:ext cx="7200000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143FD073-C44B-B742-AFBD-21E3D473D89C}"/>
              </a:ext>
            </a:extLst>
          </p:cNvPr>
          <p:cNvGrpSpPr/>
          <p:nvPr/>
        </p:nvGrpSpPr>
        <p:grpSpPr>
          <a:xfrm>
            <a:off x="3577479" y="438612"/>
            <a:ext cx="6805014" cy="1290406"/>
            <a:chOff x="454957" y="470355"/>
            <a:chExt cx="11066846" cy="1735272"/>
          </a:xfrm>
        </p:grpSpPr>
        <p:grpSp>
          <p:nvGrpSpPr>
            <p:cNvPr id="9" name="Đồ họa 23">
              <a:extLst>
                <a:ext uri="{FF2B5EF4-FFF2-40B4-BE49-F238E27FC236}">
                  <a16:creationId xmlns:a16="http://schemas.microsoft.com/office/drawing/2014/main" id="{5152451B-8970-1A65-93F7-22C64B36136F}"/>
                </a:ext>
              </a:extLst>
            </p:cNvPr>
            <p:cNvGrpSpPr/>
            <p:nvPr/>
          </p:nvGrpSpPr>
          <p:grpSpPr>
            <a:xfrm>
              <a:off x="454957" y="470355"/>
              <a:ext cx="11066846" cy="1735272"/>
              <a:chOff x="454957" y="470355"/>
              <a:chExt cx="11066846" cy="1735272"/>
            </a:xfrm>
          </p:grpSpPr>
          <p:sp>
            <p:nvSpPr>
              <p:cNvPr id="11" name="Hình tự do: Hình 10">
                <a:extLst>
                  <a:ext uri="{FF2B5EF4-FFF2-40B4-BE49-F238E27FC236}">
                    <a16:creationId xmlns:a16="http://schemas.microsoft.com/office/drawing/2014/main" id="{81CECD9B-4F27-F731-8DE1-F4A3FF0FA06A}"/>
                  </a:ext>
                </a:extLst>
              </p:cNvPr>
              <p:cNvSpPr/>
              <p:nvPr/>
            </p:nvSpPr>
            <p:spPr>
              <a:xfrm>
                <a:off x="525709" y="555074"/>
                <a:ext cx="10996094" cy="1650553"/>
              </a:xfrm>
              <a:custGeom>
                <a:avLst/>
                <a:gdLst>
                  <a:gd name="connsiteX0" fmla="*/ 560750 w 7459398"/>
                  <a:gd name="connsiteY0" fmla="*/ 1208578 h 1462420"/>
                  <a:gd name="connsiteX1" fmla="*/ 982429 w 7459398"/>
                  <a:gd name="connsiteY1" fmla="*/ 1287820 h 1462420"/>
                  <a:gd name="connsiteX2" fmla="*/ 1605043 w 7459398"/>
                  <a:gd name="connsiteY2" fmla="*/ 1343006 h 1462420"/>
                  <a:gd name="connsiteX3" fmla="*/ 4234169 w 7459398"/>
                  <a:gd name="connsiteY3" fmla="*/ 1460454 h 1462420"/>
                  <a:gd name="connsiteX4" fmla="*/ 5567127 w 7459398"/>
                  <a:gd name="connsiteY4" fmla="*/ 1415173 h 1462420"/>
                  <a:gd name="connsiteX5" fmla="*/ 6601515 w 7459398"/>
                  <a:gd name="connsiteY5" fmla="*/ 1272255 h 1462420"/>
                  <a:gd name="connsiteX6" fmla="*/ 7371291 w 7459398"/>
                  <a:gd name="connsiteY6" fmla="*/ 851991 h 1462420"/>
                  <a:gd name="connsiteX7" fmla="*/ 7171772 w 7459398"/>
                  <a:gd name="connsiteY7" fmla="*/ 158626 h 1462420"/>
                  <a:gd name="connsiteX8" fmla="*/ 7081210 w 7459398"/>
                  <a:gd name="connsiteY8" fmla="*/ 124665 h 1462420"/>
                  <a:gd name="connsiteX9" fmla="*/ 6343979 w 7459398"/>
                  <a:gd name="connsiteY9" fmla="*/ 72309 h 1462420"/>
                  <a:gd name="connsiteX10" fmla="*/ 5974656 w 7459398"/>
                  <a:gd name="connsiteY10" fmla="*/ 94949 h 1462420"/>
                  <a:gd name="connsiteX11" fmla="*/ 5012436 w 7459398"/>
                  <a:gd name="connsiteY11" fmla="*/ 68064 h 1462420"/>
                  <a:gd name="connsiteX12" fmla="*/ 3685137 w 7459398"/>
                  <a:gd name="connsiteY12" fmla="*/ 17123 h 1462420"/>
                  <a:gd name="connsiteX13" fmla="*/ 2471041 w 7459398"/>
                  <a:gd name="connsiteY13" fmla="*/ 12878 h 1462420"/>
                  <a:gd name="connsiteX14" fmla="*/ 1619193 w 7459398"/>
                  <a:gd name="connsiteY14" fmla="*/ 39763 h 1462420"/>
                  <a:gd name="connsiteX15" fmla="*/ 1358827 w 7459398"/>
                  <a:gd name="connsiteY15" fmla="*/ 19953 h 1462420"/>
                  <a:gd name="connsiteX16" fmla="*/ 737629 w 7459398"/>
                  <a:gd name="connsiteY16" fmla="*/ 15708 h 1462420"/>
                  <a:gd name="connsiteX17" fmla="*/ 25869 w 7459398"/>
                  <a:gd name="connsiteY17" fmla="*/ 451537 h 1462420"/>
                  <a:gd name="connsiteX18" fmla="*/ 191427 w 7459398"/>
                  <a:gd name="connsiteY18" fmla="*/ 1058585 h 1462420"/>
                  <a:gd name="connsiteX19" fmla="*/ 560750 w 7459398"/>
                  <a:gd name="connsiteY19" fmla="*/ 1208578 h 146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59398" h="1462420">
                    <a:moveTo>
                      <a:pt x="560750" y="1208578"/>
                    </a:moveTo>
                    <a:cubicBezTo>
                      <a:pt x="696593" y="1248199"/>
                      <a:pt x="842341" y="1268009"/>
                      <a:pt x="982429" y="1287820"/>
                    </a:cubicBezTo>
                    <a:cubicBezTo>
                      <a:pt x="1187609" y="1316121"/>
                      <a:pt x="1397033" y="1330271"/>
                      <a:pt x="1605043" y="1343006"/>
                    </a:cubicBezTo>
                    <a:cubicBezTo>
                      <a:pt x="2479531" y="1393947"/>
                      <a:pt x="3356850" y="1447718"/>
                      <a:pt x="4234169" y="1460454"/>
                    </a:cubicBezTo>
                    <a:cubicBezTo>
                      <a:pt x="4678489" y="1467529"/>
                      <a:pt x="5124223" y="1456209"/>
                      <a:pt x="5567127" y="1415173"/>
                    </a:cubicBezTo>
                    <a:cubicBezTo>
                      <a:pt x="5910980" y="1384042"/>
                      <a:pt x="6264738" y="1344421"/>
                      <a:pt x="6601515" y="1272255"/>
                    </a:cubicBezTo>
                    <a:cubicBezTo>
                      <a:pt x="6905746" y="1207163"/>
                      <a:pt x="7211392" y="1086886"/>
                      <a:pt x="7371291" y="851991"/>
                    </a:cubicBezTo>
                    <a:cubicBezTo>
                      <a:pt x="7532604" y="611435"/>
                      <a:pt x="7476003" y="294469"/>
                      <a:pt x="7171772" y="158626"/>
                    </a:cubicBezTo>
                    <a:cubicBezTo>
                      <a:pt x="7142056" y="145890"/>
                      <a:pt x="7112341" y="134570"/>
                      <a:pt x="7081210" y="124665"/>
                    </a:cubicBezTo>
                    <a:cubicBezTo>
                      <a:pt x="6864710" y="17123"/>
                      <a:pt x="6570384" y="55328"/>
                      <a:pt x="6343979" y="72309"/>
                    </a:cubicBezTo>
                    <a:cubicBezTo>
                      <a:pt x="6220872" y="82214"/>
                      <a:pt x="6097764" y="87874"/>
                      <a:pt x="5974656" y="94949"/>
                    </a:cubicBezTo>
                    <a:cubicBezTo>
                      <a:pt x="5653444" y="94949"/>
                      <a:pt x="5332232" y="79384"/>
                      <a:pt x="5012436" y="68064"/>
                    </a:cubicBezTo>
                    <a:cubicBezTo>
                      <a:pt x="4569531" y="51083"/>
                      <a:pt x="4128042" y="29858"/>
                      <a:pt x="3685137" y="17123"/>
                    </a:cubicBezTo>
                    <a:cubicBezTo>
                      <a:pt x="3280438" y="5802"/>
                      <a:pt x="2875740" y="10048"/>
                      <a:pt x="2471041" y="12878"/>
                    </a:cubicBezTo>
                    <a:cubicBezTo>
                      <a:pt x="2202185" y="14293"/>
                      <a:pt x="1907859" y="15708"/>
                      <a:pt x="1619193" y="39763"/>
                    </a:cubicBezTo>
                    <a:cubicBezTo>
                      <a:pt x="1532876" y="35518"/>
                      <a:pt x="1445144" y="29858"/>
                      <a:pt x="1358827" y="19953"/>
                    </a:cubicBezTo>
                    <a:cubicBezTo>
                      <a:pt x="1152233" y="-1273"/>
                      <a:pt x="944223" y="-9763"/>
                      <a:pt x="737629" y="15708"/>
                    </a:cubicBezTo>
                    <a:cubicBezTo>
                      <a:pt x="444718" y="51083"/>
                      <a:pt x="127751" y="147305"/>
                      <a:pt x="25869" y="451537"/>
                    </a:cubicBezTo>
                    <a:cubicBezTo>
                      <a:pt x="-44883" y="662376"/>
                      <a:pt x="35774" y="907177"/>
                      <a:pt x="191427" y="1058585"/>
                    </a:cubicBezTo>
                    <a:cubicBezTo>
                      <a:pt x="290479" y="1154807"/>
                      <a:pt x="424907" y="1204333"/>
                      <a:pt x="560750" y="1208578"/>
                    </a:cubicBezTo>
                    <a:close/>
                  </a:path>
                </a:pathLst>
              </a:custGeom>
              <a:solidFill>
                <a:srgbClr val="ECECEC"/>
              </a:solidFill>
              <a:ln w="14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grpSp>
            <p:nvGrpSpPr>
              <p:cNvPr id="12" name="Đồ họa 23">
                <a:extLst>
                  <a:ext uri="{FF2B5EF4-FFF2-40B4-BE49-F238E27FC236}">
                    <a16:creationId xmlns:a16="http://schemas.microsoft.com/office/drawing/2014/main" id="{9BD9FB81-9428-83DE-FBF0-74DEA299310D}"/>
                  </a:ext>
                </a:extLst>
              </p:cNvPr>
              <p:cNvGrpSpPr/>
              <p:nvPr/>
            </p:nvGrpSpPr>
            <p:grpSpPr>
              <a:xfrm>
                <a:off x="454957" y="470355"/>
                <a:ext cx="10994036" cy="1648956"/>
                <a:chOff x="454957" y="470355"/>
                <a:chExt cx="10994036" cy="1648956"/>
              </a:xfrm>
            </p:grpSpPr>
            <p:sp>
              <p:nvSpPr>
                <p:cNvPr id="14" name="Hình tự do: Hình 13">
                  <a:extLst>
                    <a:ext uri="{FF2B5EF4-FFF2-40B4-BE49-F238E27FC236}">
                      <a16:creationId xmlns:a16="http://schemas.microsoft.com/office/drawing/2014/main" id="{95CE5C8D-5ED5-C1EC-95F9-71DEC7D49929}"/>
                    </a:ext>
                  </a:extLst>
                </p:cNvPr>
                <p:cNvSpPr/>
                <p:nvPr/>
              </p:nvSpPr>
              <p:spPr>
                <a:xfrm>
                  <a:off x="454957" y="470355"/>
                  <a:ext cx="10994036" cy="1648956"/>
                </a:xfrm>
                <a:custGeom>
                  <a:avLst/>
                  <a:gdLst>
                    <a:gd name="connsiteX0" fmla="*/ 7170357 w 7458002"/>
                    <a:gd name="connsiteY0" fmla="*/ 158626 h 1461005"/>
                    <a:gd name="connsiteX1" fmla="*/ 7079795 w 7458002"/>
                    <a:gd name="connsiteY1" fmla="*/ 124665 h 1461005"/>
                    <a:gd name="connsiteX2" fmla="*/ 6342564 w 7458002"/>
                    <a:gd name="connsiteY2" fmla="*/ 72309 h 1461005"/>
                    <a:gd name="connsiteX3" fmla="*/ 5973241 w 7458002"/>
                    <a:gd name="connsiteY3" fmla="*/ 94949 h 1461005"/>
                    <a:gd name="connsiteX4" fmla="*/ 5011021 w 7458002"/>
                    <a:gd name="connsiteY4" fmla="*/ 68064 h 1461005"/>
                    <a:gd name="connsiteX5" fmla="*/ 3683722 w 7458002"/>
                    <a:gd name="connsiteY5" fmla="*/ 17123 h 1461005"/>
                    <a:gd name="connsiteX6" fmla="*/ 2469626 w 7458002"/>
                    <a:gd name="connsiteY6" fmla="*/ 12878 h 1461005"/>
                    <a:gd name="connsiteX7" fmla="*/ 1617778 w 7458002"/>
                    <a:gd name="connsiteY7" fmla="*/ 39763 h 1461005"/>
                    <a:gd name="connsiteX8" fmla="*/ 1357412 w 7458002"/>
                    <a:gd name="connsiteY8" fmla="*/ 19953 h 1461005"/>
                    <a:gd name="connsiteX9" fmla="*/ 737629 w 7458002"/>
                    <a:gd name="connsiteY9" fmla="*/ 15708 h 1461005"/>
                    <a:gd name="connsiteX10" fmla="*/ 25869 w 7458002"/>
                    <a:gd name="connsiteY10" fmla="*/ 451537 h 1461005"/>
                    <a:gd name="connsiteX11" fmla="*/ 191427 w 7458002"/>
                    <a:gd name="connsiteY11" fmla="*/ 1058585 h 1461005"/>
                    <a:gd name="connsiteX12" fmla="*/ 560750 w 7458002"/>
                    <a:gd name="connsiteY12" fmla="*/ 1207163 h 1461005"/>
                    <a:gd name="connsiteX13" fmla="*/ 982429 w 7458002"/>
                    <a:gd name="connsiteY13" fmla="*/ 1286405 h 1461005"/>
                    <a:gd name="connsiteX14" fmla="*/ 1605043 w 7458002"/>
                    <a:gd name="connsiteY14" fmla="*/ 1341591 h 1461005"/>
                    <a:gd name="connsiteX15" fmla="*/ 4234169 w 7458002"/>
                    <a:gd name="connsiteY15" fmla="*/ 1459039 h 1461005"/>
                    <a:gd name="connsiteX16" fmla="*/ 5567127 w 7458002"/>
                    <a:gd name="connsiteY16" fmla="*/ 1413758 h 1461005"/>
                    <a:gd name="connsiteX17" fmla="*/ 6601515 w 7458002"/>
                    <a:gd name="connsiteY17" fmla="*/ 1270840 h 1461005"/>
                    <a:gd name="connsiteX18" fmla="*/ 7371291 w 7458002"/>
                    <a:gd name="connsiteY18" fmla="*/ 850576 h 1461005"/>
                    <a:gd name="connsiteX19" fmla="*/ 7170357 w 7458002"/>
                    <a:gd name="connsiteY19" fmla="*/ 158626 h 146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458002" h="1461005">
                      <a:moveTo>
                        <a:pt x="7170357" y="158626"/>
                      </a:moveTo>
                      <a:cubicBezTo>
                        <a:pt x="7140641" y="145890"/>
                        <a:pt x="7110925" y="134570"/>
                        <a:pt x="7079795" y="124665"/>
                      </a:cubicBezTo>
                      <a:cubicBezTo>
                        <a:pt x="6863295" y="17123"/>
                        <a:pt x="6568969" y="55328"/>
                        <a:pt x="6342564" y="72309"/>
                      </a:cubicBezTo>
                      <a:cubicBezTo>
                        <a:pt x="6219456" y="82214"/>
                        <a:pt x="6096349" y="87874"/>
                        <a:pt x="5973241" y="94949"/>
                      </a:cubicBezTo>
                      <a:cubicBezTo>
                        <a:pt x="5652029" y="94949"/>
                        <a:pt x="5330818" y="79384"/>
                        <a:pt x="5011021" y="68064"/>
                      </a:cubicBezTo>
                      <a:cubicBezTo>
                        <a:pt x="4568116" y="51083"/>
                        <a:pt x="4126627" y="29858"/>
                        <a:pt x="3683722" y="17123"/>
                      </a:cubicBezTo>
                      <a:cubicBezTo>
                        <a:pt x="3279023" y="5802"/>
                        <a:pt x="2874325" y="10048"/>
                        <a:pt x="2469626" y="12878"/>
                      </a:cubicBezTo>
                      <a:cubicBezTo>
                        <a:pt x="2200770" y="14293"/>
                        <a:pt x="1906444" y="15708"/>
                        <a:pt x="1617778" y="39763"/>
                      </a:cubicBezTo>
                      <a:cubicBezTo>
                        <a:pt x="1531461" y="35518"/>
                        <a:pt x="1443729" y="29858"/>
                        <a:pt x="1357412" y="19953"/>
                      </a:cubicBezTo>
                      <a:cubicBezTo>
                        <a:pt x="1152233" y="-1273"/>
                        <a:pt x="944223" y="-9763"/>
                        <a:pt x="737629" y="15708"/>
                      </a:cubicBezTo>
                      <a:cubicBezTo>
                        <a:pt x="444718" y="51083"/>
                        <a:pt x="127751" y="147305"/>
                        <a:pt x="25869" y="451537"/>
                      </a:cubicBezTo>
                      <a:cubicBezTo>
                        <a:pt x="-44883" y="662376"/>
                        <a:pt x="35774" y="907177"/>
                        <a:pt x="191427" y="1058585"/>
                      </a:cubicBezTo>
                      <a:cubicBezTo>
                        <a:pt x="290479" y="1154807"/>
                        <a:pt x="424907" y="1204333"/>
                        <a:pt x="560750" y="1207163"/>
                      </a:cubicBezTo>
                      <a:cubicBezTo>
                        <a:pt x="696593" y="1246784"/>
                        <a:pt x="842341" y="1266594"/>
                        <a:pt x="982429" y="1286405"/>
                      </a:cubicBezTo>
                      <a:cubicBezTo>
                        <a:pt x="1187609" y="1314706"/>
                        <a:pt x="1397033" y="1328856"/>
                        <a:pt x="1605043" y="1341591"/>
                      </a:cubicBezTo>
                      <a:cubicBezTo>
                        <a:pt x="2479531" y="1392532"/>
                        <a:pt x="3356850" y="1446303"/>
                        <a:pt x="4234169" y="1459039"/>
                      </a:cubicBezTo>
                      <a:cubicBezTo>
                        <a:pt x="4678489" y="1466114"/>
                        <a:pt x="5124223" y="1454794"/>
                        <a:pt x="5567127" y="1413758"/>
                      </a:cubicBezTo>
                      <a:cubicBezTo>
                        <a:pt x="5910980" y="1382627"/>
                        <a:pt x="6264738" y="1343006"/>
                        <a:pt x="6601515" y="1270840"/>
                      </a:cubicBezTo>
                      <a:cubicBezTo>
                        <a:pt x="6905746" y="1205748"/>
                        <a:pt x="7211393" y="1085471"/>
                        <a:pt x="7371291" y="850576"/>
                      </a:cubicBezTo>
                      <a:cubicBezTo>
                        <a:pt x="7531190" y="611435"/>
                        <a:pt x="7473173" y="294469"/>
                        <a:pt x="7170357" y="158626"/>
                      </a:cubicBezTo>
                      <a:close/>
                    </a:path>
                  </a:pathLst>
                </a:custGeom>
                <a:solidFill>
                  <a:srgbClr val="537A0D"/>
                </a:solidFill>
                <a:ln w="14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grpSp>
              <p:nvGrpSpPr>
                <p:cNvPr id="16" name="Đồ họa 23">
                  <a:extLst>
                    <a:ext uri="{FF2B5EF4-FFF2-40B4-BE49-F238E27FC236}">
                      <a16:creationId xmlns:a16="http://schemas.microsoft.com/office/drawing/2014/main" id="{453AB3F0-64E6-4633-0F6E-EC3F13062419}"/>
                    </a:ext>
                  </a:extLst>
                </p:cNvPr>
                <p:cNvGrpSpPr/>
                <p:nvPr/>
              </p:nvGrpSpPr>
              <p:grpSpPr>
                <a:xfrm>
                  <a:off x="687742" y="889070"/>
                  <a:ext cx="10448478" cy="481383"/>
                  <a:chOff x="687742" y="889070"/>
                  <a:chExt cx="10448478" cy="481383"/>
                </a:xfrm>
                <a:solidFill>
                  <a:srgbClr val="FFFFFF"/>
                </a:solidFill>
              </p:grpSpPr>
              <p:sp>
                <p:nvSpPr>
                  <p:cNvPr id="17" name="Hình tự do: Hình 16">
                    <a:extLst>
                      <a:ext uri="{FF2B5EF4-FFF2-40B4-BE49-F238E27FC236}">
                        <a16:creationId xmlns:a16="http://schemas.microsoft.com/office/drawing/2014/main" id="{C1090E9A-AA06-12A0-20E4-022E1FB9DD7B}"/>
                      </a:ext>
                    </a:extLst>
                  </p:cNvPr>
                  <p:cNvSpPr/>
                  <p:nvPr/>
                </p:nvSpPr>
                <p:spPr>
                  <a:xfrm>
                    <a:off x="857180" y="973443"/>
                    <a:ext cx="108902" cy="350752"/>
                  </a:xfrm>
                  <a:custGeom>
                    <a:avLst/>
                    <a:gdLst>
                      <a:gd name="connsiteX0" fmla="*/ 93146 w 108902"/>
                      <a:gd name="connsiteY0" fmla="*/ 43512 h 350752"/>
                      <a:gd name="connsiteX1" fmla="*/ 2584 w 108902"/>
                      <a:gd name="connsiteY1" fmla="*/ 43512 h 350752"/>
                      <a:gd name="connsiteX2" fmla="*/ 18149 w 108902"/>
                      <a:gd name="connsiteY2" fmla="*/ 306708 h 350752"/>
                      <a:gd name="connsiteX3" fmla="*/ 108711 w 108902"/>
                      <a:gd name="connsiteY3" fmla="*/ 306708 h 350752"/>
                      <a:gd name="connsiteX4" fmla="*/ 93146 w 108902"/>
                      <a:gd name="connsiteY4" fmla="*/ 43512 h 35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902" h="350752">
                        <a:moveTo>
                          <a:pt x="93146" y="43512"/>
                        </a:moveTo>
                        <a:cubicBezTo>
                          <a:pt x="100221" y="-14504"/>
                          <a:pt x="9659" y="-14504"/>
                          <a:pt x="2584" y="43512"/>
                        </a:cubicBezTo>
                        <a:cubicBezTo>
                          <a:pt x="-8737" y="132659"/>
                          <a:pt x="20979" y="217561"/>
                          <a:pt x="18149" y="306708"/>
                        </a:cubicBezTo>
                        <a:cubicBezTo>
                          <a:pt x="16734" y="366139"/>
                          <a:pt x="107296" y="364724"/>
                          <a:pt x="108711" y="306708"/>
                        </a:cubicBezTo>
                        <a:cubicBezTo>
                          <a:pt x="111541" y="217561"/>
                          <a:pt x="81825" y="132659"/>
                          <a:pt x="93146" y="43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  <p:sp>
                <p:nvSpPr>
                  <p:cNvPr id="18" name="Hình tự do: Hình 17">
                    <a:extLst>
                      <a:ext uri="{FF2B5EF4-FFF2-40B4-BE49-F238E27FC236}">
                        <a16:creationId xmlns:a16="http://schemas.microsoft.com/office/drawing/2014/main" id="{4E58E0EB-255A-D425-03DE-6880B7383519}"/>
                      </a:ext>
                    </a:extLst>
                  </p:cNvPr>
                  <p:cNvSpPr/>
                  <p:nvPr/>
                </p:nvSpPr>
                <p:spPr>
                  <a:xfrm>
                    <a:off x="687742" y="973349"/>
                    <a:ext cx="141014" cy="397104"/>
                  </a:xfrm>
                  <a:custGeom>
                    <a:avLst/>
                    <a:gdLst>
                      <a:gd name="connsiteX0" fmla="*/ 139476 w 141014"/>
                      <a:gd name="connsiteY0" fmla="*/ 340763 h 397104"/>
                      <a:gd name="connsiteX1" fmla="*/ 98440 w 141014"/>
                      <a:gd name="connsiteY1" fmla="*/ 56341 h 397104"/>
                      <a:gd name="connsiteX2" fmla="*/ 10708 w 141014"/>
                      <a:gd name="connsiteY2" fmla="*/ 32286 h 397104"/>
                      <a:gd name="connsiteX3" fmla="*/ 51744 w 141014"/>
                      <a:gd name="connsiteY3" fmla="*/ 364818 h 397104"/>
                      <a:gd name="connsiteX4" fmla="*/ 139476 w 141014"/>
                      <a:gd name="connsiteY4" fmla="*/ 340763 h 397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014" h="397104">
                        <a:moveTo>
                          <a:pt x="139476" y="340763"/>
                        </a:moveTo>
                        <a:cubicBezTo>
                          <a:pt x="115421" y="245956"/>
                          <a:pt x="72970" y="155394"/>
                          <a:pt x="98440" y="56341"/>
                        </a:cubicBezTo>
                        <a:cubicBezTo>
                          <a:pt x="114006" y="-260"/>
                          <a:pt x="26274" y="-24315"/>
                          <a:pt x="10708" y="32286"/>
                        </a:cubicBezTo>
                        <a:cubicBezTo>
                          <a:pt x="-20422" y="148318"/>
                          <a:pt x="23444" y="251616"/>
                          <a:pt x="51744" y="364818"/>
                        </a:cubicBezTo>
                        <a:cubicBezTo>
                          <a:pt x="65894" y="421419"/>
                          <a:pt x="153626" y="397364"/>
                          <a:pt x="139476" y="34076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  <p:sp>
                <p:nvSpPr>
                  <p:cNvPr id="19" name="Hình tự do: Hình 18">
                    <a:extLst>
                      <a:ext uri="{FF2B5EF4-FFF2-40B4-BE49-F238E27FC236}">
                        <a16:creationId xmlns:a16="http://schemas.microsoft.com/office/drawing/2014/main" id="{2C4E3BF2-F383-A043-5A09-C2D704B84431}"/>
                      </a:ext>
                    </a:extLst>
                  </p:cNvPr>
                  <p:cNvSpPr/>
                  <p:nvPr/>
                </p:nvSpPr>
                <p:spPr>
                  <a:xfrm>
                    <a:off x="10826047" y="889070"/>
                    <a:ext cx="145606" cy="383539"/>
                  </a:xfrm>
                  <a:custGeom>
                    <a:avLst/>
                    <a:gdLst>
                      <a:gd name="connsiteX0" fmla="*/ 126393 w 145606"/>
                      <a:gd name="connsiteY0" fmla="*/ 30256 h 383539"/>
                      <a:gd name="connsiteX1" fmla="*/ 38662 w 145606"/>
                      <a:gd name="connsiteY1" fmla="*/ 54311 h 383539"/>
                      <a:gd name="connsiteX2" fmla="*/ 3286 w 145606"/>
                      <a:gd name="connsiteY2" fmla="*/ 328827 h 383539"/>
                      <a:gd name="connsiteX3" fmla="*/ 91018 w 145606"/>
                      <a:gd name="connsiteY3" fmla="*/ 352883 h 383539"/>
                      <a:gd name="connsiteX4" fmla="*/ 126393 w 145606"/>
                      <a:gd name="connsiteY4" fmla="*/ 30256 h 383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606" h="383539">
                        <a:moveTo>
                          <a:pt x="126393" y="30256"/>
                        </a:moveTo>
                        <a:cubicBezTo>
                          <a:pt x="103753" y="-23515"/>
                          <a:pt x="16021" y="540"/>
                          <a:pt x="38662" y="54311"/>
                        </a:cubicBezTo>
                        <a:cubicBezTo>
                          <a:pt x="76867" y="147703"/>
                          <a:pt x="37247" y="239680"/>
                          <a:pt x="3286" y="328827"/>
                        </a:cubicBezTo>
                        <a:cubicBezTo>
                          <a:pt x="-17939" y="384013"/>
                          <a:pt x="69792" y="406654"/>
                          <a:pt x="91018" y="352883"/>
                        </a:cubicBezTo>
                        <a:cubicBezTo>
                          <a:pt x="130639" y="251000"/>
                          <a:pt x="170259" y="139213"/>
                          <a:pt x="126393" y="302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  <p:sp>
                <p:nvSpPr>
                  <p:cNvPr id="20" name="Hình tự do: Hình 19">
                    <a:extLst>
                      <a:ext uri="{FF2B5EF4-FFF2-40B4-BE49-F238E27FC236}">
                        <a16:creationId xmlns:a16="http://schemas.microsoft.com/office/drawing/2014/main" id="{AA89A15E-DC82-5C1B-9B61-5421B325BABC}"/>
                      </a:ext>
                    </a:extLst>
                  </p:cNvPr>
                  <p:cNvSpPr/>
                  <p:nvPr/>
                </p:nvSpPr>
                <p:spPr>
                  <a:xfrm>
                    <a:off x="10910225" y="898454"/>
                    <a:ext cx="225995" cy="471999"/>
                  </a:xfrm>
                  <a:custGeom>
                    <a:avLst/>
                    <a:gdLst>
                      <a:gd name="connsiteX0" fmla="*/ 224754 w 225995"/>
                      <a:gd name="connsiteY0" fmla="*/ 43512 h 471999"/>
                      <a:gd name="connsiteX1" fmla="*/ 134193 w 225995"/>
                      <a:gd name="connsiteY1" fmla="*/ 43512 h 471999"/>
                      <a:gd name="connsiteX2" fmla="*/ 15330 w 225995"/>
                      <a:gd name="connsiteY2" fmla="*/ 395855 h 471999"/>
                      <a:gd name="connsiteX3" fmla="*/ 80422 w 225995"/>
                      <a:gd name="connsiteY3" fmla="*/ 460946 h 471999"/>
                      <a:gd name="connsiteX4" fmla="*/ 224754 w 225995"/>
                      <a:gd name="connsiteY4" fmla="*/ 43512 h 471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995" h="471999">
                        <a:moveTo>
                          <a:pt x="224754" y="43512"/>
                        </a:moveTo>
                        <a:cubicBezTo>
                          <a:pt x="220509" y="-14504"/>
                          <a:pt x="129948" y="-14504"/>
                          <a:pt x="134193" y="43512"/>
                        </a:cubicBezTo>
                        <a:cubicBezTo>
                          <a:pt x="142683" y="153885"/>
                          <a:pt x="103062" y="322273"/>
                          <a:pt x="15330" y="395855"/>
                        </a:cubicBezTo>
                        <a:cubicBezTo>
                          <a:pt x="-29951" y="434061"/>
                          <a:pt x="35140" y="497737"/>
                          <a:pt x="80422" y="460946"/>
                        </a:cubicBezTo>
                        <a:cubicBezTo>
                          <a:pt x="185134" y="371799"/>
                          <a:pt x="234660" y="175110"/>
                          <a:pt x="224754" y="43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8D74974-B7F2-40BD-15FE-1D6F5323B4E7}"/>
                </a:ext>
              </a:extLst>
            </p:cNvPr>
            <p:cNvSpPr txBox="1"/>
            <p:nvPr/>
          </p:nvSpPr>
          <p:spPr>
            <a:xfrm>
              <a:off x="717336" y="833155"/>
              <a:ext cx="9944143" cy="631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Chọn a hoặc b.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2A1679F7-281F-D1E4-67A6-098FECCDEEE1}"/>
              </a:ext>
            </a:extLst>
          </p:cNvPr>
          <p:cNvGrpSpPr/>
          <p:nvPr/>
        </p:nvGrpSpPr>
        <p:grpSpPr>
          <a:xfrm>
            <a:off x="1319665" y="374425"/>
            <a:ext cx="2035974" cy="1290406"/>
            <a:chOff x="-198347" y="676145"/>
            <a:chExt cx="2035974" cy="1290406"/>
          </a:xfrm>
        </p:grpSpPr>
        <p:pic>
          <p:nvPicPr>
            <p:cNvPr id="22" name="图片 8">
              <a:extLst>
                <a:ext uri="{FF2B5EF4-FFF2-40B4-BE49-F238E27FC236}">
                  <a16:creationId xmlns:a16="http://schemas.microsoft.com/office/drawing/2014/main" id="{B40FCC09-CA99-5A75-68E4-B01DD8996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513" r="61162" b="29026"/>
            <a:stretch>
              <a:fillRect/>
            </a:stretch>
          </p:blipFill>
          <p:spPr>
            <a:xfrm>
              <a:off x="-198347" y="676145"/>
              <a:ext cx="2035974" cy="1290406"/>
            </a:xfrm>
            <a:prstGeom prst="rect">
              <a:avLst/>
            </a:prstGeom>
          </p:spPr>
        </p:pic>
        <p:sp>
          <p:nvSpPr>
            <p:cNvPr id="23" name="文本框 5">
              <a:extLst>
                <a:ext uri="{FF2B5EF4-FFF2-40B4-BE49-F238E27FC236}">
                  <a16:creationId xmlns:a16="http://schemas.microsoft.com/office/drawing/2014/main" id="{7748FCF6-CF10-D136-A6C6-447B7919A2DF}"/>
                </a:ext>
              </a:extLst>
            </p:cNvPr>
            <p:cNvSpPr txBox="1"/>
            <p:nvPr/>
          </p:nvSpPr>
          <p:spPr>
            <a:xfrm>
              <a:off x="255214" y="866582"/>
              <a:ext cx="1266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0 3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4B6BED-C22A-09CF-0D99-434DE83CF500}"/>
              </a:ext>
            </a:extLst>
          </p:cNvPr>
          <p:cNvSpPr txBox="1"/>
          <p:nvPr/>
        </p:nvSpPr>
        <p:spPr>
          <a:xfrm>
            <a:off x="1012785" y="1935808"/>
            <a:ext cx="7610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 Chọn </a:t>
            </a:r>
            <a:r>
              <a:rPr kumimoji="0" 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ươc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hoặc </a:t>
            </a:r>
            <a:r>
              <a:rPr kumimoji="0" 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ươt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thay cho ô vuông.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490F4367-D295-0C30-E13E-64166A3ED2BB}"/>
              </a:ext>
            </a:extLst>
          </p:cNvPr>
          <p:cNvSpPr txBox="1"/>
          <p:nvPr/>
        </p:nvSpPr>
        <p:spPr>
          <a:xfrm>
            <a:off x="1541362" y="3062437"/>
            <a:ext cx="9109275" cy="2206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- Hoa thược dược nở rực rỡ trong vườn.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- Những hàng liễu rủ thướt tha bên hồ.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- Nước ngập mênh mông.</a:t>
            </a:r>
          </a:p>
        </p:txBody>
      </p:sp>
      <p:grpSp>
        <p:nvGrpSpPr>
          <p:cNvPr id="130" name="Nhóm 129">
            <a:extLst>
              <a:ext uri="{FF2B5EF4-FFF2-40B4-BE49-F238E27FC236}">
                <a16:creationId xmlns:a16="http://schemas.microsoft.com/office/drawing/2014/main" id="{792DFC62-2F6D-9594-5EBB-C505F6140CC6}"/>
              </a:ext>
            </a:extLst>
          </p:cNvPr>
          <p:cNvGrpSpPr/>
          <p:nvPr/>
        </p:nvGrpSpPr>
        <p:grpSpPr>
          <a:xfrm>
            <a:off x="4106826" y="3214013"/>
            <a:ext cx="618212" cy="790248"/>
            <a:chOff x="2674718" y="3273126"/>
            <a:chExt cx="473596" cy="790248"/>
          </a:xfrm>
        </p:grpSpPr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35DC27C8-31A3-3DC7-17D2-74E454A3777C}"/>
                </a:ext>
              </a:extLst>
            </p:cNvPr>
            <p:cNvSpPr/>
            <p:nvPr/>
          </p:nvSpPr>
          <p:spPr>
            <a:xfrm>
              <a:off x="2674718" y="3273126"/>
              <a:ext cx="473596" cy="519321"/>
            </a:xfrm>
            <a:prstGeom prst="roundRect">
              <a:avLst/>
            </a:prstGeom>
            <a:solidFill>
              <a:srgbClr val="DBECB2"/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461C53CF-97B6-2116-DBFD-C58E6BE12B13}"/>
                </a:ext>
              </a:extLst>
            </p:cNvPr>
            <p:cNvSpPr txBox="1"/>
            <p:nvPr/>
          </p:nvSpPr>
          <p:spPr>
            <a:xfrm>
              <a:off x="2790433" y="3355488"/>
              <a:ext cx="2421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.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131" name="Nhóm 130">
            <a:extLst>
              <a:ext uri="{FF2B5EF4-FFF2-40B4-BE49-F238E27FC236}">
                <a16:creationId xmlns:a16="http://schemas.microsoft.com/office/drawing/2014/main" id="{7C72EDFA-73B1-CEC4-3A16-800E66CC7E14}"/>
              </a:ext>
            </a:extLst>
          </p:cNvPr>
          <p:cNvGrpSpPr/>
          <p:nvPr/>
        </p:nvGrpSpPr>
        <p:grpSpPr>
          <a:xfrm>
            <a:off x="5619607" y="3733334"/>
            <a:ext cx="758043" cy="800878"/>
            <a:chOff x="3607801" y="3722704"/>
            <a:chExt cx="758043" cy="800878"/>
          </a:xfrm>
        </p:grpSpPr>
        <p:sp>
          <p:nvSpPr>
            <p:cNvPr id="29" name="Hình chữ nhật: Góc Tròn 28">
              <a:extLst>
                <a:ext uri="{FF2B5EF4-FFF2-40B4-BE49-F238E27FC236}">
                  <a16:creationId xmlns:a16="http://schemas.microsoft.com/office/drawing/2014/main" id="{350AE1CB-B2D9-D216-E3ED-1C283CF61391}"/>
                </a:ext>
              </a:extLst>
            </p:cNvPr>
            <p:cNvSpPr/>
            <p:nvPr/>
          </p:nvSpPr>
          <p:spPr>
            <a:xfrm>
              <a:off x="3764005" y="4004261"/>
              <a:ext cx="601839" cy="519321"/>
            </a:xfrm>
            <a:prstGeom prst="roundRect">
              <a:avLst/>
            </a:prstGeom>
            <a:solidFill>
              <a:srgbClr val="DBECB2"/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Hộp Văn bản 127">
              <a:extLst>
                <a:ext uri="{FF2B5EF4-FFF2-40B4-BE49-F238E27FC236}">
                  <a16:creationId xmlns:a16="http://schemas.microsoft.com/office/drawing/2014/main" id="{1232D1BA-8450-09E3-B659-0D0826A41F92}"/>
                </a:ext>
              </a:extLst>
            </p:cNvPr>
            <p:cNvSpPr txBox="1"/>
            <p:nvPr/>
          </p:nvSpPr>
          <p:spPr>
            <a:xfrm rot="5400000">
              <a:off x="3803688" y="3526817"/>
              <a:ext cx="316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`</a:t>
              </a: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F9EF9113-5C48-5773-76DC-64C9A8CA7102}"/>
              </a:ext>
            </a:extLst>
          </p:cNvPr>
          <p:cNvGrpSpPr/>
          <p:nvPr/>
        </p:nvGrpSpPr>
        <p:grpSpPr>
          <a:xfrm>
            <a:off x="2015675" y="4461545"/>
            <a:ext cx="866421" cy="800878"/>
            <a:chOff x="3607801" y="3722704"/>
            <a:chExt cx="758043" cy="800878"/>
          </a:xfrm>
        </p:grpSpPr>
        <p:sp>
          <p:nvSpPr>
            <p:cNvPr id="4" name="Hình chữ nhật: Góc Tròn 3">
              <a:extLst>
                <a:ext uri="{FF2B5EF4-FFF2-40B4-BE49-F238E27FC236}">
                  <a16:creationId xmlns:a16="http://schemas.microsoft.com/office/drawing/2014/main" id="{106706C0-CE3F-058B-41BC-CB057BC6714E}"/>
                </a:ext>
              </a:extLst>
            </p:cNvPr>
            <p:cNvSpPr/>
            <p:nvPr/>
          </p:nvSpPr>
          <p:spPr>
            <a:xfrm>
              <a:off x="3764005" y="4004261"/>
              <a:ext cx="601839" cy="519321"/>
            </a:xfrm>
            <a:prstGeom prst="roundRect">
              <a:avLst/>
            </a:prstGeom>
            <a:solidFill>
              <a:srgbClr val="DBECB2"/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DC311EDC-E3BF-9FB5-AEA7-CFFFA83F7135}"/>
                </a:ext>
              </a:extLst>
            </p:cNvPr>
            <p:cNvSpPr txBox="1"/>
            <p:nvPr/>
          </p:nvSpPr>
          <p:spPr>
            <a:xfrm rot="5400000">
              <a:off x="3803688" y="3526817"/>
              <a:ext cx="316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`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70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0DB751-A36A-1F12-A7C1-76F900F48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745" y="969109"/>
            <a:ext cx="4444369" cy="357866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63066AB-DBA6-86AC-1F1C-1649EB85B96E}"/>
              </a:ext>
            </a:extLst>
          </p:cNvPr>
          <p:cNvSpPr/>
          <p:nvPr/>
        </p:nvSpPr>
        <p:spPr>
          <a:xfrm>
            <a:off x="3048000" y="1188720"/>
            <a:ext cx="8392160" cy="4744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Hình ảnh 2">
            <a:extLst>
              <a:ext uri="{FF2B5EF4-FFF2-40B4-BE49-F238E27FC236}">
                <a16:creationId xmlns:a16="http://schemas.microsoft.com/office/drawing/2014/main" id="{55461A67-62A6-DB30-FFAE-E54DDAA8B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226" y="2462610"/>
            <a:ext cx="7102456" cy="35359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BEA07-17F8-3DDA-48A2-043CF130A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401" y="1085025"/>
            <a:ext cx="439559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436880"/>
            <a:ext cx="11331346" cy="6302188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4D1BAEB1-DF1D-3235-3DB8-A08C94A36C5B}"/>
              </a:ext>
            </a:extLst>
          </p:cNvPr>
          <p:cNvSpPr txBox="1"/>
          <p:nvPr/>
        </p:nvSpPr>
        <p:spPr>
          <a:xfrm>
            <a:off x="1577283" y="2887682"/>
            <a:ext cx="33522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 tre quanh hồ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Suốt ngày đón khách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đàn cò bạch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 cánh reo mừng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 chợt tưng bừng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Nở đầy hoa trắng.</a:t>
            </a:r>
          </a:p>
        </p:txBody>
      </p:sp>
      <p:sp>
        <p:nvSpPr>
          <p:cNvPr id="6" name="Hộp Văn bản 12">
            <a:extLst>
              <a:ext uri="{FF2B5EF4-FFF2-40B4-BE49-F238E27FC236}">
                <a16:creationId xmlns:a16="http://schemas.microsoft.com/office/drawing/2014/main" id="{B40DE3CA-C5B3-1450-761E-E3A93F84104D}"/>
              </a:ext>
            </a:extLst>
          </p:cNvPr>
          <p:cNvSpPr txBox="1"/>
          <p:nvPr/>
        </p:nvSpPr>
        <p:spPr>
          <a:xfrm>
            <a:off x="6332263" y="2887682"/>
            <a:ext cx="370005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chơi im lặng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bác bồ nông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 nhìn mênh mông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 như tượng đá.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chú bói cá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 xuống cánh mềm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vụt bay lên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Đậu vào chỗ cũ.</a:t>
            </a:r>
          </a:p>
          <a:p>
            <a:pPr algn="just"/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3A5967C8-D887-FE56-5C01-F2D4B57C02E9}"/>
              </a:ext>
            </a:extLst>
          </p:cNvPr>
          <p:cNvSpPr txBox="1"/>
          <p:nvPr/>
        </p:nvSpPr>
        <p:spPr>
          <a:xfrm>
            <a:off x="1577283" y="830017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Nghe – </a:t>
            </a:r>
            <a:r>
              <a:rPr lang="en-US" sz="4000" dirty="0" err="1">
                <a:solidFill>
                  <a:srgbClr val="00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viết</a:t>
            </a:r>
            <a:endParaRPr lang="vi-VN" sz="4000" dirty="0">
              <a:solidFill>
                <a:srgbClr val="000000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5D976FA-DD45-8BBB-B64F-660F0A432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482" y="1537903"/>
            <a:ext cx="8437595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7FE2F7A2-1167-32E2-771E-CDA28368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77" y="32743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4013BB-5F1C-47FC-9C2D-D2D646EE7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294" y="1971615"/>
            <a:ext cx="10516511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37168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38145FA-A4F5-4AAD-760C-B66E9FCC6B8D}"/>
              </a:ext>
            </a:extLst>
          </p:cNvPr>
          <p:cNvSpPr/>
          <p:nvPr/>
        </p:nvSpPr>
        <p:spPr>
          <a:xfrm>
            <a:off x="5942739" y="2335047"/>
            <a:ext cx="3667986" cy="2146852"/>
          </a:xfrm>
          <a:custGeom>
            <a:avLst/>
            <a:gdLst>
              <a:gd name="connsiteX0" fmla="*/ 331137 w 3667986"/>
              <a:gd name="connsiteY0" fmla="*/ 714126 h 2146852"/>
              <a:gd name="connsiteX1" fmla="*/ 477432 w 3667986"/>
              <a:gd name="connsiteY1" fmla="*/ 343247 h 2146852"/>
              <a:gd name="connsiteX2" fmla="*/ 1189123 w 3667986"/>
              <a:gd name="connsiteY2" fmla="*/ 258516 h 2146852"/>
              <a:gd name="connsiteX3" fmla="*/ 1906673 w 3667986"/>
              <a:gd name="connsiteY3" fmla="*/ 170555 h 2146852"/>
              <a:gd name="connsiteX4" fmla="*/ 2186272 w 3667986"/>
              <a:gd name="connsiteY4" fmla="*/ 9939 h 2146852"/>
              <a:gd name="connsiteX5" fmla="*/ 2533033 w 3667986"/>
              <a:gd name="connsiteY5" fmla="*/ 123294 h 2146852"/>
              <a:gd name="connsiteX6" fmla="*/ 3011059 w 3667986"/>
              <a:gd name="connsiteY6" fmla="*/ 34289 h 2146852"/>
              <a:gd name="connsiteX7" fmla="*/ 3253469 w 3667986"/>
              <a:gd name="connsiteY7" fmla="*/ 277102 h 2146852"/>
              <a:gd name="connsiteX8" fmla="*/ 3564569 w 3667986"/>
              <a:gd name="connsiteY8" fmla="*/ 512759 h 2146852"/>
              <a:gd name="connsiteX9" fmla="*/ 3550644 w 3667986"/>
              <a:gd name="connsiteY9" fmla="*/ 768294 h 2146852"/>
              <a:gd name="connsiteX10" fmla="*/ 3652363 w 3667986"/>
              <a:gd name="connsiteY10" fmla="*/ 1159001 h 2146852"/>
              <a:gd name="connsiteX11" fmla="*/ 3175864 w 3667986"/>
              <a:gd name="connsiteY11" fmla="*/ 1501007 h 2146852"/>
              <a:gd name="connsiteX12" fmla="*/ 3005286 w 3667986"/>
              <a:gd name="connsiteY12" fmla="*/ 1794062 h 2146852"/>
              <a:gd name="connsiteX13" fmla="*/ 2424521 w 3667986"/>
              <a:gd name="connsiteY13" fmla="*/ 1829545 h 2146852"/>
              <a:gd name="connsiteX14" fmla="*/ 2009495 w 3667986"/>
              <a:gd name="connsiteY14" fmla="*/ 2142180 h 2146852"/>
              <a:gd name="connsiteX15" fmla="*/ 1399268 w 3667986"/>
              <a:gd name="connsiteY15" fmla="*/ 1951349 h 2146852"/>
              <a:gd name="connsiteX16" fmla="*/ 492800 w 3667986"/>
              <a:gd name="connsiteY16" fmla="*/ 1762804 h 2146852"/>
              <a:gd name="connsiteX17" fmla="*/ 94246 w 3667986"/>
              <a:gd name="connsiteY17" fmla="*/ 1552989 h 2146852"/>
              <a:gd name="connsiteX18" fmla="*/ 179408 w 3667986"/>
              <a:gd name="connsiteY18" fmla="*/ 1269773 h 2146852"/>
              <a:gd name="connsiteX19" fmla="*/ -425 w 3667986"/>
              <a:gd name="connsiteY19" fmla="*/ 979203 h 2146852"/>
              <a:gd name="connsiteX20" fmla="*/ 327996 w 3667986"/>
              <a:gd name="connsiteY20" fmla="*/ 720934 h 2146852"/>
              <a:gd name="connsiteX21" fmla="*/ 331137 w 3667986"/>
              <a:gd name="connsiteY21" fmla="*/ 714126 h 2146852"/>
              <a:gd name="connsiteX0" fmla="*/ -302909 w 3667986"/>
              <a:gd name="connsiteY0" fmla="*/ 2106319 h 2146852"/>
              <a:gd name="connsiteX1" fmla="*/ -362544 w 3667986"/>
              <a:gd name="connsiteY1" fmla="*/ 2165954 h 2146852"/>
              <a:gd name="connsiteX2" fmla="*/ -422179 w 3667986"/>
              <a:gd name="connsiteY2" fmla="*/ 2106319 h 2146852"/>
              <a:gd name="connsiteX3" fmla="*/ -362544 w 3667986"/>
              <a:gd name="connsiteY3" fmla="*/ 2046684 h 2146852"/>
              <a:gd name="connsiteX4" fmla="*/ -302909 w 3667986"/>
              <a:gd name="connsiteY4" fmla="*/ 2106319 h 2146852"/>
              <a:gd name="connsiteX0" fmla="*/ -23646 w 3667986"/>
              <a:gd name="connsiteY0" fmla="*/ 2003042 h 2146852"/>
              <a:gd name="connsiteX1" fmla="*/ -142916 w 3667986"/>
              <a:gd name="connsiteY1" fmla="*/ 2122312 h 2146852"/>
              <a:gd name="connsiteX2" fmla="*/ -262186 w 3667986"/>
              <a:gd name="connsiteY2" fmla="*/ 2003042 h 2146852"/>
              <a:gd name="connsiteX3" fmla="*/ -142916 w 3667986"/>
              <a:gd name="connsiteY3" fmla="*/ 1883772 h 2146852"/>
              <a:gd name="connsiteX4" fmla="*/ -23646 w 3667986"/>
              <a:gd name="connsiteY4" fmla="*/ 2003042 h 2146852"/>
              <a:gd name="connsiteX0" fmla="*/ 363549 w 3667986"/>
              <a:gd name="connsiteY0" fmla="*/ 1849011 h 2146852"/>
              <a:gd name="connsiteX1" fmla="*/ 184645 w 3667986"/>
              <a:gd name="connsiteY1" fmla="*/ 2027915 h 2146852"/>
              <a:gd name="connsiteX2" fmla="*/ 5741 w 3667986"/>
              <a:gd name="connsiteY2" fmla="*/ 1849011 h 2146852"/>
              <a:gd name="connsiteX3" fmla="*/ 184645 w 3667986"/>
              <a:gd name="connsiteY3" fmla="*/ 1670107 h 2146852"/>
              <a:gd name="connsiteX4" fmla="*/ 363549 w 3667986"/>
              <a:gd name="connsiteY4" fmla="*/ 1849011 h 2146852"/>
              <a:gd name="connsiteX0" fmla="*/ 398468 w 3667986"/>
              <a:gd name="connsiteY0" fmla="*/ 1300882 h 2146852"/>
              <a:gd name="connsiteX1" fmla="*/ 183399 w 3667986"/>
              <a:gd name="connsiteY1" fmla="*/ 1261275 h 2146852"/>
              <a:gd name="connsiteX2" fmla="*/ 588236 w 3667986"/>
              <a:gd name="connsiteY2" fmla="*/ 1734328 h 2146852"/>
              <a:gd name="connsiteX3" fmla="*/ 494159 w 3667986"/>
              <a:gd name="connsiteY3" fmla="*/ 1753262 h 2146852"/>
              <a:gd name="connsiteX4" fmla="*/ 1399098 w 3667986"/>
              <a:gd name="connsiteY4" fmla="*/ 1942602 h 2146852"/>
              <a:gd name="connsiteX5" fmla="*/ 1342380 w 3667986"/>
              <a:gd name="connsiteY5" fmla="*/ 1856132 h 2146852"/>
              <a:gd name="connsiteX6" fmla="*/ 2447616 w 3667986"/>
              <a:gd name="connsiteY6" fmla="*/ 1726973 h 2146852"/>
              <a:gd name="connsiteX7" fmla="*/ 2424946 w 3667986"/>
              <a:gd name="connsiteY7" fmla="*/ 1821842 h 2146852"/>
              <a:gd name="connsiteX8" fmla="*/ 2897793 w 3667986"/>
              <a:gd name="connsiteY8" fmla="*/ 1140713 h 2146852"/>
              <a:gd name="connsiteX9" fmla="*/ 3173826 w 3667986"/>
              <a:gd name="connsiteY9" fmla="*/ 1495342 h 2146852"/>
              <a:gd name="connsiteX10" fmla="*/ 3548946 w 3667986"/>
              <a:gd name="connsiteY10" fmla="*/ 763026 h 2146852"/>
              <a:gd name="connsiteX11" fmla="*/ 3426000 w 3667986"/>
              <a:gd name="connsiteY11" fmla="*/ 896012 h 2146852"/>
              <a:gd name="connsiteX12" fmla="*/ 3253979 w 3667986"/>
              <a:gd name="connsiteY12" fmla="*/ 269648 h 2146852"/>
              <a:gd name="connsiteX13" fmla="*/ 3260432 w 3667986"/>
              <a:gd name="connsiteY13" fmla="*/ 332463 h 2146852"/>
              <a:gd name="connsiteX14" fmla="*/ 2468928 w 3667986"/>
              <a:gd name="connsiteY14" fmla="*/ 196397 h 2146852"/>
              <a:gd name="connsiteX15" fmla="*/ 2531929 w 3667986"/>
              <a:gd name="connsiteY15" fmla="*/ 116287 h 2146852"/>
              <a:gd name="connsiteX16" fmla="*/ 1879927 w 3667986"/>
              <a:gd name="connsiteY16" fmla="*/ 234563 h 2146852"/>
              <a:gd name="connsiteX17" fmla="*/ 1910409 w 3667986"/>
              <a:gd name="connsiteY17" fmla="*/ 165486 h 2146852"/>
              <a:gd name="connsiteX18" fmla="*/ 1188699 w 3667986"/>
              <a:gd name="connsiteY18" fmla="*/ 258019 h 2146852"/>
              <a:gd name="connsiteX19" fmla="*/ 1299078 w 3667986"/>
              <a:gd name="connsiteY19" fmla="*/ 325009 h 2146852"/>
              <a:gd name="connsiteX20" fmla="*/ 350411 w 3667986"/>
              <a:gd name="connsiteY20" fmla="*/ 784644 h 2146852"/>
              <a:gd name="connsiteX21" fmla="*/ 331137 w 366798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67986" h="2146852" fill="none" extrusionOk="0">
                <a:moveTo>
                  <a:pt x="331137" y="714126"/>
                </a:moveTo>
                <a:cubicBezTo>
                  <a:pt x="313363" y="562719"/>
                  <a:pt x="327216" y="434799"/>
                  <a:pt x="477432" y="343247"/>
                </a:cubicBezTo>
                <a:cubicBezTo>
                  <a:pt x="711267" y="215594"/>
                  <a:pt x="946238" y="154648"/>
                  <a:pt x="1189123" y="258516"/>
                </a:cubicBezTo>
                <a:cubicBezTo>
                  <a:pt x="1339446" y="84162"/>
                  <a:pt x="1703493" y="-16487"/>
                  <a:pt x="1906673" y="170555"/>
                </a:cubicBezTo>
                <a:cubicBezTo>
                  <a:pt x="1955734" y="96279"/>
                  <a:pt x="2058076" y="24431"/>
                  <a:pt x="2186272" y="9939"/>
                </a:cubicBezTo>
                <a:cubicBezTo>
                  <a:pt x="2305765" y="-10598"/>
                  <a:pt x="2441151" y="40901"/>
                  <a:pt x="2533033" y="123294"/>
                </a:cubicBezTo>
                <a:cubicBezTo>
                  <a:pt x="2633525" y="14305"/>
                  <a:pt x="2849712" y="-10946"/>
                  <a:pt x="3011059" y="34289"/>
                </a:cubicBezTo>
                <a:cubicBezTo>
                  <a:pt x="3144610" y="79950"/>
                  <a:pt x="3231763" y="152042"/>
                  <a:pt x="3253469" y="277102"/>
                </a:cubicBezTo>
                <a:cubicBezTo>
                  <a:pt x="3404481" y="295900"/>
                  <a:pt x="3522533" y="417588"/>
                  <a:pt x="3564569" y="512759"/>
                </a:cubicBezTo>
                <a:cubicBezTo>
                  <a:pt x="3597823" y="591803"/>
                  <a:pt x="3588997" y="707802"/>
                  <a:pt x="3550644" y="768294"/>
                </a:cubicBezTo>
                <a:cubicBezTo>
                  <a:pt x="3632822" y="869153"/>
                  <a:pt x="3703055" y="1026828"/>
                  <a:pt x="3652363" y="1159001"/>
                </a:cubicBezTo>
                <a:cubicBezTo>
                  <a:pt x="3556477" y="1351771"/>
                  <a:pt x="3414459" y="1479256"/>
                  <a:pt x="3175864" y="1501007"/>
                </a:cubicBezTo>
                <a:cubicBezTo>
                  <a:pt x="3194324" y="1610425"/>
                  <a:pt x="3101453" y="1723195"/>
                  <a:pt x="3005286" y="1794062"/>
                </a:cubicBezTo>
                <a:cubicBezTo>
                  <a:pt x="2822332" y="1877582"/>
                  <a:pt x="2599197" y="1968190"/>
                  <a:pt x="2424521" y="1829545"/>
                </a:cubicBezTo>
                <a:cubicBezTo>
                  <a:pt x="2403653" y="1973675"/>
                  <a:pt x="2193199" y="2096816"/>
                  <a:pt x="2009495" y="2142180"/>
                </a:cubicBezTo>
                <a:cubicBezTo>
                  <a:pt x="1748077" y="2195334"/>
                  <a:pt x="1560593" y="2127434"/>
                  <a:pt x="1399268" y="1951349"/>
                </a:cubicBezTo>
                <a:cubicBezTo>
                  <a:pt x="1080706" y="2131403"/>
                  <a:pt x="730907" y="2032955"/>
                  <a:pt x="492800" y="1762804"/>
                </a:cubicBezTo>
                <a:cubicBezTo>
                  <a:pt x="322470" y="1786111"/>
                  <a:pt x="132252" y="1660968"/>
                  <a:pt x="94246" y="1552989"/>
                </a:cubicBezTo>
                <a:cubicBezTo>
                  <a:pt x="29711" y="1452730"/>
                  <a:pt x="94828" y="1350451"/>
                  <a:pt x="179408" y="1269773"/>
                </a:cubicBezTo>
                <a:cubicBezTo>
                  <a:pt x="57003" y="1235854"/>
                  <a:pt x="-18347" y="1111206"/>
                  <a:pt x="-425" y="979203"/>
                </a:cubicBezTo>
                <a:cubicBezTo>
                  <a:pt x="5507" y="802769"/>
                  <a:pt x="121951" y="738149"/>
                  <a:pt x="327996" y="720934"/>
                </a:cubicBezTo>
                <a:cubicBezTo>
                  <a:pt x="328974" y="718054"/>
                  <a:pt x="329829" y="716630"/>
                  <a:pt x="331137" y="714126"/>
                </a:cubicBezTo>
                <a:close/>
              </a:path>
              <a:path w="3667986" h="2146852" fill="none" extrusionOk="0">
                <a:moveTo>
                  <a:pt x="-302909" y="2106319"/>
                </a:moveTo>
                <a:cubicBezTo>
                  <a:pt x="-307281" y="2132346"/>
                  <a:pt x="-334271" y="2160807"/>
                  <a:pt x="-362544" y="2165954"/>
                </a:cubicBezTo>
                <a:cubicBezTo>
                  <a:pt x="-395732" y="2169807"/>
                  <a:pt x="-421979" y="2138295"/>
                  <a:pt x="-422179" y="2106319"/>
                </a:cubicBezTo>
                <a:cubicBezTo>
                  <a:pt x="-419540" y="2078235"/>
                  <a:pt x="-392670" y="2042860"/>
                  <a:pt x="-362544" y="2046684"/>
                </a:cubicBezTo>
                <a:cubicBezTo>
                  <a:pt x="-328116" y="2047357"/>
                  <a:pt x="-299028" y="2074846"/>
                  <a:pt x="-302909" y="2106319"/>
                </a:cubicBezTo>
                <a:close/>
              </a:path>
              <a:path w="3667986" h="2146852" fill="none" extrusionOk="0">
                <a:moveTo>
                  <a:pt x="-23646" y="2003042"/>
                </a:moveTo>
                <a:cubicBezTo>
                  <a:pt x="-10043" y="2063945"/>
                  <a:pt x="-67806" y="2125088"/>
                  <a:pt x="-142916" y="2122312"/>
                </a:cubicBezTo>
                <a:cubicBezTo>
                  <a:pt x="-210483" y="2114203"/>
                  <a:pt x="-265482" y="2059648"/>
                  <a:pt x="-262186" y="2003042"/>
                </a:cubicBezTo>
                <a:cubicBezTo>
                  <a:pt x="-262225" y="1939175"/>
                  <a:pt x="-210981" y="1899123"/>
                  <a:pt x="-142916" y="1883772"/>
                </a:cubicBezTo>
                <a:cubicBezTo>
                  <a:pt x="-91202" y="1882802"/>
                  <a:pt x="-20145" y="1934985"/>
                  <a:pt x="-23646" y="2003042"/>
                </a:cubicBezTo>
                <a:close/>
              </a:path>
              <a:path w="3667986" h="2146852" fill="none" extrusionOk="0">
                <a:moveTo>
                  <a:pt x="363549" y="1849011"/>
                </a:moveTo>
                <a:cubicBezTo>
                  <a:pt x="358327" y="1953676"/>
                  <a:pt x="283051" y="2021350"/>
                  <a:pt x="184645" y="2027915"/>
                </a:cubicBezTo>
                <a:cubicBezTo>
                  <a:pt x="74021" y="2026762"/>
                  <a:pt x="11670" y="1937507"/>
                  <a:pt x="5741" y="1849011"/>
                </a:cubicBezTo>
                <a:cubicBezTo>
                  <a:pt x="20488" y="1757901"/>
                  <a:pt x="87822" y="1662728"/>
                  <a:pt x="184645" y="1670107"/>
                </a:cubicBezTo>
                <a:cubicBezTo>
                  <a:pt x="303802" y="1673940"/>
                  <a:pt x="364008" y="1752474"/>
                  <a:pt x="363549" y="1849011"/>
                </a:cubicBezTo>
                <a:close/>
              </a:path>
              <a:path w="3667986" h="2146852" fill="none" extrusionOk="0">
                <a:moveTo>
                  <a:pt x="398468" y="1300882"/>
                </a:moveTo>
                <a:cubicBezTo>
                  <a:pt x="317458" y="1293444"/>
                  <a:pt x="245997" y="1291774"/>
                  <a:pt x="183399" y="1261275"/>
                </a:cubicBezTo>
                <a:moveTo>
                  <a:pt x="588236" y="1734328"/>
                </a:moveTo>
                <a:cubicBezTo>
                  <a:pt x="560717" y="1745169"/>
                  <a:pt x="521803" y="1756043"/>
                  <a:pt x="494159" y="1753262"/>
                </a:cubicBezTo>
                <a:moveTo>
                  <a:pt x="1399098" y="1942602"/>
                </a:moveTo>
                <a:cubicBezTo>
                  <a:pt x="1376870" y="1918524"/>
                  <a:pt x="1356799" y="1885401"/>
                  <a:pt x="1342380" y="1856132"/>
                </a:cubicBezTo>
                <a:moveTo>
                  <a:pt x="2447616" y="1726973"/>
                </a:moveTo>
                <a:cubicBezTo>
                  <a:pt x="2445072" y="1762247"/>
                  <a:pt x="2437744" y="1783855"/>
                  <a:pt x="2424946" y="1821842"/>
                </a:cubicBezTo>
                <a:moveTo>
                  <a:pt x="2897793" y="1140713"/>
                </a:moveTo>
                <a:cubicBezTo>
                  <a:pt x="3040512" y="1203579"/>
                  <a:pt x="3168660" y="1365688"/>
                  <a:pt x="3173826" y="1495342"/>
                </a:cubicBezTo>
                <a:moveTo>
                  <a:pt x="3548946" y="763026"/>
                </a:moveTo>
                <a:cubicBezTo>
                  <a:pt x="3530342" y="826925"/>
                  <a:pt x="3492866" y="856796"/>
                  <a:pt x="3426000" y="896012"/>
                </a:cubicBezTo>
                <a:moveTo>
                  <a:pt x="3253979" y="269648"/>
                </a:moveTo>
                <a:cubicBezTo>
                  <a:pt x="3260206" y="292657"/>
                  <a:pt x="3264381" y="308020"/>
                  <a:pt x="3260432" y="332463"/>
                </a:cubicBezTo>
                <a:moveTo>
                  <a:pt x="2468928" y="196397"/>
                </a:moveTo>
                <a:cubicBezTo>
                  <a:pt x="2492889" y="167076"/>
                  <a:pt x="2501479" y="137690"/>
                  <a:pt x="2531929" y="116287"/>
                </a:cubicBezTo>
                <a:moveTo>
                  <a:pt x="1879927" y="234563"/>
                </a:moveTo>
                <a:cubicBezTo>
                  <a:pt x="1887877" y="209819"/>
                  <a:pt x="1901081" y="191807"/>
                  <a:pt x="1910409" y="165486"/>
                </a:cubicBezTo>
                <a:moveTo>
                  <a:pt x="1188699" y="258019"/>
                </a:moveTo>
                <a:cubicBezTo>
                  <a:pt x="1224736" y="279872"/>
                  <a:pt x="1272035" y="301116"/>
                  <a:pt x="1299078" y="325009"/>
                </a:cubicBezTo>
                <a:moveTo>
                  <a:pt x="350411" y="784644"/>
                </a:moveTo>
                <a:cubicBezTo>
                  <a:pt x="342774" y="763617"/>
                  <a:pt x="334756" y="738443"/>
                  <a:pt x="331137" y="714126"/>
                </a:cubicBezTo>
              </a:path>
              <a:path w="3667986" h="2146852" stroke="0" extrusionOk="0">
                <a:moveTo>
                  <a:pt x="331137" y="714126"/>
                </a:moveTo>
                <a:cubicBezTo>
                  <a:pt x="312249" y="591165"/>
                  <a:pt x="373501" y="425251"/>
                  <a:pt x="477432" y="343247"/>
                </a:cubicBezTo>
                <a:cubicBezTo>
                  <a:pt x="695982" y="227649"/>
                  <a:pt x="953978" y="98359"/>
                  <a:pt x="1189123" y="258516"/>
                </a:cubicBezTo>
                <a:cubicBezTo>
                  <a:pt x="1313444" y="26200"/>
                  <a:pt x="1646603" y="-16696"/>
                  <a:pt x="1906673" y="170555"/>
                </a:cubicBezTo>
                <a:cubicBezTo>
                  <a:pt x="1951377" y="81958"/>
                  <a:pt x="2089925" y="36852"/>
                  <a:pt x="2186272" y="9939"/>
                </a:cubicBezTo>
                <a:cubicBezTo>
                  <a:pt x="2337702" y="7644"/>
                  <a:pt x="2471718" y="58143"/>
                  <a:pt x="2533033" y="123294"/>
                </a:cubicBezTo>
                <a:cubicBezTo>
                  <a:pt x="2635623" y="47375"/>
                  <a:pt x="2855979" y="-6301"/>
                  <a:pt x="3011059" y="34289"/>
                </a:cubicBezTo>
                <a:cubicBezTo>
                  <a:pt x="3137894" y="66303"/>
                  <a:pt x="3225722" y="162038"/>
                  <a:pt x="3253469" y="277102"/>
                </a:cubicBezTo>
                <a:cubicBezTo>
                  <a:pt x="3378857" y="290563"/>
                  <a:pt x="3502879" y="416964"/>
                  <a:pt x="3564569" y="512759"/>
                </a:cubicBezTo>
                <a:cubicBezTo>
                  <a:pt x="3594962" y="589909"/>
                  <a:pt x="3605931" y="670515"/>
                  <a:pt x="3550644" y="768294"/>
                </a:cubicBezTo>
                <a:cubicBezTo>
                  <a:pt x="3687171" y="891416"/>
                  <a:pt x="3717685" y="1016415"/>
                  <a:pt x="3652363" y="1159001"/>
                </a:cubicBezTo>
                <a:cubicBezTo>
                  <a:pt x="3599613" y="1325574"/>
                  <a:pt x="3399985" y="1427481"/>
                  <a:pt x="3175864" y="1501007"/>
                </a:cubicBezTo>
                <a:cubicBezTo>
                  <a:pt x="3160604" y="1632627"/>
                  <a:pt x="3099119" y="1727082"/>
                  <a:pt x="3005286" y="1794062"/>
                </a:cubicBezTo>
                <a:cubicBezTo>
                  <a:pt x="2838052" y="1928128"/>
                  <a:pt x="2622229" y="1925187"/>
                  <a:pt x="2424521" y="1829545"/>
                </a:cubicBezTo>
                <a:cubicBezTo>
                  <a:pt x="2337983" y="1962932"/>
                  <a:pt x="2232027" y="2078382"/>
                  <a:pt x="2009495" y="2142180"/>
                </a:cubicBezTo>
                <a:cubicBezTo>
                  <a:pt x="1734533" y="2187497"/>
                  <a:pt x="1569323" y="2126504"/>
                  <a:pt x="1399268" y="1951349"/>
                </a:cubicBezTo>
                <a:cubicBezTo>
                  <a:pt x="1091729" y="2089479"/>
                  <a:pt x="729637" y="2011317"/>
                  <a:pt x="492800" y="1762804"/>
                </a:cubicBezTo>
                <a:cubicBezTo>
                  <a:pt x="322544" y="1798587"/>
                  <a:pt x="126641" y="1680928"/>
                  <a:pt x="94246" y="1552989"/>
                </a:cubicBezTo>
                <a:cubicBezTo>
                  <a:pt x="75984" y="1460782"/>
                  <a:pt x="72879" y="1350583"/>
                  <a:pt x="179408" y="1269773"/>
                </a:cubicBezTo>
                <a:cubicBezTo>
                  <a:pt x="79960" y="1219770"/>
                  <a:pt x="-26523" y="1076086"/>
                  <a:pt x="-425" y="979203"/>
                </a:cubicBezTo>
                <a:cubicBezTo>
                  <a:pt x="27492" y="841390"/>
                  <a:pt x="139201" y="721364"/>
                  <a:pt x="327996" y="720934"/>
                </a:cubicBezTo>
                <a:cubicBezTo>
                  <a:pt x="329180" y="718705"/>
                  <a:pt x="330075" y="716451"/>
                  <a:pt x="331137" y="714126"/>
                </a:cubicBezTo>
                <a:close/>
              </a:path>
              <a:path w="3667986" h="2146852" stroke="0" extrusionOk="0">
                <a:moveTo>
                  <a:pt x="-302909" y="2106319"/>
                </a:moveTo>
                <a:cubicBezTo>
                  <a:pt x="-297302" y="2134109"/>
                  <a:pt x="-327659" y="2167119"/>
                  <a:pt x="-362544" y="2165954"/>
                </a:cubicBezTo>
                <a:cubicBezTo>
                  <a:pt x="-391769" y="2165395"/>
                  <a:pt x="-420500" y="2131750"/>
                  <a:pt x="-422179" y="2106319"/>
                </a:cubicBezTo>
                <a:cubicBezTo>
                  <a:pt x="-424048" y="2074499"/>
                  <a:pt x="-392985" y="2042532"/>
                  <a:pt x="-362544" y="2046684"/>
                </a:cubicBezTo>
                <a:cubicBezTo>
                  <a:pt x="-331438" y="2038983"/>
                  <a:pt x="-310693" y="2074607"/>
                  <a:pt x="-302909" y="2106319"/>
                </a:cubicBezTo>
                <a:close/>
              </a:path>
              <a:path w="3667986" h="2146852" stroke="0" extrusionOk="0">
                <a:moveTo>
                  <a:pt x="-23646" y="2003042"/>
                </a:moveTo>
                <a:cubicBezTo>
                  <a:pt x="-34180" y="2064428"/>
                  <a:pt x="-79476" y="2122490"/>
                  <a:pt x="-142916" y="2122312"/>
                </a:cubicBezTo>
                <a:cubicBezTo>
                  <a:pt x="-209245" y="2106091"/>
                  <a:pt x="-269460" y="2055155"/>
                  <a:pt x="-262186" y="2003042"/>
                </a:cubicBezTo>
                <a:cubicBezTo>
                  <a:pt x="-263891" y="1938328"/>
                  <a:pt x="-207512" y="1897962"/>
                  <a:pt x="-142916" y="1883772"/>
                </a:cubicBezTo>
                <a:cubicBezTo>
                  <a:pt x="-70486" y="1876835"/>
                  <a:pt x="-31410" y="1947500"/>
                  <a:pt x="-23646" y="2003042"/>
                </a:cubicBezTo>
                <a:close/>
              </a:path>
              <a:path w="3667986" h="2146852" stroke="0" extrusionOk="0">
                <a:moveTo>
                  <a:pt x="363549" y="1849011"/>
                </a:moveTo>
                <a:cubicBezTo>
                  <a:pt x="380705" y="1961727"/>
                  <a:pt x="304746" y="2036616"/>
                  <a:pt x="184645" y="2027915"/>
                </a:cubicBezTo>
                <a:cubicBezTo>
                  <a:pt x="87369" y="2045532"/>
                  <a:pt x="19683" y="1934966"/>
                  <a:pt x="5741" y="1849011"/>
                </a:cubicBezTo>
                <a:cubicBezTo>
                  <a:pt x="869" y="1752955"/>
                  <a:pt x="88702" y="1664601"/>
                  <a:pt x="184645" y="1670107"/>
                </a:cubicBezTo>
                <a:cubicBezTo>
                  <a:pt x="285413" y="1649730"/>
                  <a:pt x="378169" y="1741043"/>
                  <a:pt x="363549" y="1849011"/>
                </a:cubicBezTo>
                <a:close/>
              </a:path>
              <a:path w="3667986" h="2146852" fill="none" stroke="0" extrusionOk="0">
                <a:moveTo>
                  <a:pt x="398468" y="1300882"/>
                </a:moveTo>
                <a:cubicBezTo>
                  <a:pt x="323783" y="1308664"/>
                  <a:pt x="242055" y="1301859"/>
                  <a:pt x="183399" y="1261275"/>
                </a:cubicBezTo>
                <a:moveTo>
                  <a:pt x="588236" y="1734328"/>
                </a:moveTo>
                <a:cubicBezTo>
                  <a:pt x="554527" y="1747614"/>
                  <a:pt x="524365" y="1746725"/>
                  <a:pt x="494159" y="1753262"/>
                </a:cubicBezTo>
                <a:moveTo>
                  <a:pt x="1399098" y="1942602"/>
                </a:moveTo>
                <a:cubicBezTo>
                  <a:pt x="1377944" y="1915202"/>
                  <a:pt x="1355765" y="1885630"/>
                  <a:pt x="1342380" y="1856132"/>
                </a:cubicBezTo>
                <a:moveTo>
                  <a:pt x="2447616" y="1726973"/>
                </a:moveTo>
                <a:cubicBezTo>
                  <a:pt x="2439958" y="1754690"/>
                  <a:pt x="2431257" y="1793502"/>
                  <a:pt x="2424946" y="1821842"/>
                </a:cubicBezTo>
                <a:moveTo>
                  <a:pt x="2897793" y="1140713"/>
                </a:moveTo>
                <a:cubicBezTo>
                  <a:pt x="3085242" y="1201178"/>
                  <a:pt x="3169693" y="1362646"/>
                  <a:pt x="3173826" y="1495342"/>
                </a:cubicBezTo>
                <a:moveTo>
                  <a:pt x="3548946" y="763026"/>
                </a:moveTo>
                <a:cubicBezTo>
                  <a:pt x="3520573" y="828100"/>
                  <a:pt x="3484206" y="847850"/>
                  <a:pt x="3426000" y="896012"/>
                </a:cubicBezTo>
                <a:moveTo>
                  <a:pt x="3253979" y="269648"/>
                </a:moveTo>
                <a:cubicBezTo>
                  <a:pt x="3259606" y="291275"/>
                  <a:pt x="3260329" y="312384"/>
                  <a:pt x="3260432" y="332463"/>
                </a:cubicBezTo>
                <a:moveTo>
                  <a:pt x="2468928" y="196397"/>
                </a:moveTo>
                <a:cubicBezTo>
                  <a:pt x="2486722" y="169576"/>
                  <a:pt x="2510645" y="145272"/>
                  <a:pt x="2531929" y="116287"/>
                </a:cubicBezTo>
                <a:moveTo>
                  <a:pt x="1879927" y="234563"/>
                </a:moveTo>
                <a:cubicBezTo>
                  <a:pt x="1888594" y="210994"/>
                  <a:pt x="1894062" y="182929"/>
                  <a:pt x="1910409" y="165486"/>
                </a:cubicBezTo>
                <a:moveTo>
                  <a:pt x="1188699" y="258019"/>
                </a:moveTo>
                <a:cubicBezTo>
                  <a:pt x="1226172" y="276035"/>
                  <a:pt x="1264176" y="301805"/>
                  <a:pt x="1299078" y="325009"/>
                </a:cubicBezTo>
                <a:moveTo>
                  <a:pt x="350411" y="784644"/>
                </a:moveTo>
                <a:cubicBezTo>
                  <a:pt x="336577" y="760393"/>
                  <a:pt x="340068" y="736630"/>
                  <a:pt x="331137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字魂59号-创粗黑"/>
                <a:cs typeface="+mn-cs"/>
              </a:rPr>
              <a:t>suốt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244513-DB38-D376-3C5D-C4A546796EAB}"/>
              </a:ext>
            </a:extLst>
          </p:cNvPr>
          <p:cNvSpPr/>
          <p:nvPr/>
        </p:nvSpPr>
        <p:spPr>
          <a:xfrm>
            <a:off x="91817" y="6027959"/>
            <a:ext cx="1958243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rPr>
              <a:t>tre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FA765-AA0B-E2AF-391A-CC7B69E3222B}"/>
              </a:ext>
            </a:extLst>
          </p:cNvPr>
          <p:cNvSpPr/>
          <p:nvPr/>
        </p:nvSpPr>
        <p:spPr>
          <a:xfrm>
            <a:off x="2501117" y="6027959"/>
            <a:ext cx="1613683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rPr>
              <a:t>quanh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2ACFAC-7CA3-A602-92B9-5C19B5B704D9}"/>
              </a:ext>
            </a:extLst>
          </p:cNvPr>
          <p:cNvSpPr/>
          <p:nvPr/>
        </p:nvSpPr>
        <p:spPr>
          <a:xfrm>
            <a:off x="4565857" y="6048719"/>
            <a:ext cx="1663493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rPr>
              <a:t>suốt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F3CEF4-6E36-48D2-9756-1B4DC8124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890" y="1138751"/>
            <a:ext cx="663911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373726" y="2448182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ACCC056-769D-083C-8557-2142F1FAE815}"/>
              </a:ext>
            </a:extLst>
          </p:cNvPr>
          <p:cNvSpPr/>
          <p:nvPr/>
        </p:nvSpPr>
        <p:spPr>
          <a:xfrm>
            <a:off x="5878286" y="2134844"/>
            <a:ext cx="4905828" cy="2369157"/>
          </a:xfrm>
          <a:custGeom>
            <a:avLst/>
            <a:gdLst>
              <a:gd name="connsiteX0" fmla="*/ 442886 w 4905828"/>
              <a:gd name="connsiteY0" fmla="*/ 788073 h 2369157"/>
              <a:gd name="connsiteX1" fmla="*/ 638552 w 4905828"/>
              <a:gd name="connsiteY1" fmla="*/ 378790 h 2369157"/>
              <a:gd name="connsiteX2" fmla="*/ 1590419 w 4905828"/>
              <a:gd name="connsiteY2" fmla="*/ 285285 h 2369157"/>
              <a:gd name="connsiteX3" fmla="*/ 2550121 w 4905828"/>
              <a:gd name="connsiteY3" fmla="*/ 188216 h 2369157"/>
              <a:gd name="connsiteX4" fmla="*/ 2924077 w 4905828"/>
              <a:gd name="connsiteY4" fmla="*/ 10968 h 2369157"/>
              <a:gd name="connsiteX5" fmla="*/ 3387860 w 4905828"/>
              <a:gd name="connsiteY5" fmla="*/ 136062 h 2369157"/>
              <a:gd name="connsiteX6" fmla="*/ 4027207 w 4905828"/>
              <a:gd name="connsiteY6" fmla="*/ 37840 h 2369157"/>
              <a:gd name="connsiteX7" fmla="*/ 4351423 w 4905828"/>
              <a:gd name="connsiteY7" fmla="*/ 305796 h 2369157"/>
              <a:gd name="connsiteX8" fmla="*/ 4767509 w 4905828"/>
              <a:gd name="connsiteY8" fmla="*/ 565855 h 2369157"/>
              <a:gd name="connsiteX9" fmla="*/ 4748885 w 4905828"/>
              <a:gd name="connsiteY9" fmla="*/ 847851 h 2369157"/>
              <a:gd name="connsiteX10" fmla="*/ 4884932 w 4905828"/>
              <a:gd name="connsiteY10" fmla="*/ 1279015 h 2369157"/>
              <a:gd name="connsiteX11" fmla="*/ 4247628 w 4905828"/>
              <a:gd name="connsiteY11" fmla="*/ 1656435 h 2369157"/>
              <a:gd name="connsiteX12" fmla="*/ 4019484 w 4905828"/>
              <a:gd name="connsiteY12" fmla="*/ 1979836 h 2369157"/>
              <a:gd name="connsiteX13" fmla="*/ 3242729 w 4905828"/>
              <a:gd name="connsiteY13" fmla="*/ 2018993 h 2369157"/>
              <a:gd name="connsiteX14" fmla="*/ 2687643 w 4905828"/>
              <a:gd name="connsiteY14" fmla="*/ 2364001 h 2369157"/>
              <a:gd name="connsiteX15" fmla="*/ 1871482 w 4905828"/>
              <a:gd name="connsiteY15" fmla="*/ 2153410 h 2369157"/>
              <a:gd name="connsiteX16" fmla="*/ 659106 w 4905828"/>
              <a:gd name="connsiteY16" fmla="*/ 1945341 h 2369157"/>
              <a:gd name="connsiteX17" fmla="*/ 126052 w 4905828"/>
              <a:gd name="connsiteY17" fmla="*/ 1713799 h 2369157"/>
              <a:gd name="connsiteX18" fmla="*/ 239953 w 4905828"/>
              <a:gd name="connsiteY18" fmla="*/ 1401257 h 2369157"/>
              <a:gd name="connsiteX19" fmla="*/ -569 w 4905828"/>
              <a:gd name="connsiteY19" fmla="*/ 1080598 h 2369157"/>
              <a:gd name="connsiteX20" fmla="*/ 438685 w 4905828"/>
              <a:gd name="connsiteY20" fmla="*/ 795587 h 2369157"/>
              <a:gd name="connsiteX21" fmla="*/ 442886 w 4905828"/>
              <a:gd name="connsiteY21" fmla="*/ 788073 h 2369157"/>
              <a:gd name="connsiteX0" fmla="*/ -502442 w 4905828"/>
              <a:gd name="connsiteY0" fmla="*/ 2295145 h 2369157"/>
              <a:gd name="connsiteX1" fmla="*/ -574522 w 4905828"/>
              <a:gd name="connsiteY1" fmla="*/ 2360955 h 2369157"/>
              <a:gd name="connsiteX2" fmla="*/ -646602 w 4905828"/>
              <a:gd name="connsiteY2" fmla="*/ 2295145 h 2369157"/>
              <a:gd name="connsiteX3" fmla="*/ -574522 w 4905828"/>
              <a:gd name="connsiteY3" fmla="*/ 2229335 h 2369157"/>
              <a:gd name="connsiteX4" fmla="*/ -502442 w 4905828"/>
              <a:gd name="connsiteY4" fmla="*/ 2295145 h 2369157"/>
              <a:gd name="connsiteX0" fmla="*/ -116901 w 4905828"/>
              <a:gd name="connsiteY0" fmla="*/ 2180157 h 2369157"/>
              <a:gd name="connsiteX1" fmla="*/ -261062 w 4905828"/>
              <a:gd name="connsiteY1" fmla="*/ 2311777 h 2369157"/>
              <a:gd name="connsiteX2" fmla="*/ -405222 w 4905828"/>
              <a:gd name="connsiteY2" fmla="*/ 2180157 h 2369157"/>
              <a:gd name="connsiteX3" fmla="*/ -261062 w 4905828"/>
              <a:gd name="connsiteY3" fmla="*/ 2048537 h 2369157"/>
              <a:gd name="connsiteX4" fmla="*/ -116901 w 4905828"/>
              <a:gd name="connsiteY4" fmla="*/ 2180157 h 2369157"/>
              <a:gd name="connsiteX0" fmla="*/ 402405 w 4905828"/>
              <a:gd name="connsiteY0" fmla="*/ 2016099 h 2369157"/>
              <a:gd name="connsiteX1" fmla="*/ 186165 w 4905828"/>
              <a:gd name="connsiteY1" fmla="*/ 2213529 h 2369157"/>
              <a:gd name="connsiteX2" fmla="*/ -30076 w 4905828"/>
              <a:gd name="connsiteY2" fmla="*/ 2016099 h 2369157"/>
              <a:gd name="connsiteX3" fmla="*/ 186165 w 4905828"/>
              <a:gd name="connsiteY3" fmla="*/ 1818669 h 2369157"/>
              <a:gd name="connsiteX4" fmla="*/ 402405 w 4905828"/>
              <a:gd name="connsiteY4" fmla="*/ 2016099 h 2369157"/>
              <a:gd name="connsiteX0" fmla="*/ 532940 w 4905828"/>
              <a:gd name="connsiteY0" fmla="*/ 1435588 h 2369157"/>
              <a:gd name="connsiteX1" fmla="*/ 245291 w 4905828"/>
              <a:gd name="connsiteY1" fmla="*/ 1391879 h 2369157"/>
              <a:gd name="connsiteX2" fmla="*/ 786748 w 4905828"/>
              <a:gd name="connsiteY2" fmla="*/ 1913916 h 2369157"/>
              <a:gd name="connsiteX3" fmla="*/ 660923 w 4905828"/>
              <a:gd name="connsiteY3" fmla="*/ 1934811 h 2369157"/>
              <a:gd name="connsiteX4" fmla="*/ 1871254 w 4905828"/>
              <a:gd name="connsiteY4" fmla="*/ 2143758 h 2369157"/>
              <a:gd name="connsiteX5" fmla="*/ 1795395 w 4905828"/>
              <a:gd name="connsiteY5" fmla="*/ 2048333 h 2369157"/>
              <a:gd name="connsiteX6" fmla="*/ 3273617 w 4905828"/>
              <a:gd name="connsiteY6" fmla="*/ 1905800 h 2369157"/>
              <a:gd name="connsiteX7" fmla="*/ 3243296 w 4905828"/>
              <a:gd name="connsiteY7" fmla="*/ 2010492 h 2369157"/>
              <a:gd name="connsiteX8" fmla="*/ 3875716 w 4905828"/>
              <a:gd name="connsiteY8" fmla="*/ 1258834 h 2369157"/>
              <a:gd name="connsiteX9" fmla="*/ 4244903 w 4905828"/>
              <a:gd name="connsiteY9" fmla="*/ 1650183 h 2369157"/>
              <a:gd name="connsiteX10" fmla="*/ 4746615 w 4905828"/>
              <a:gd name="connsiteY10" fmla="*/ 842037 h 2369157"/>
              <a:gd name="connsiteX11" fmla="*/ 4582179 w 4905828"/>
              <a:gd name="connsiteY11" fmla="*/ 988793 h 2369157"/>
              <a:gd name="connsiteX12" fmla="*/ 4352104 w 4905828"/>
              <a:gd name="connsiteY12" fmla="*/ 297570 h 2369157"/>
              <a:gd name="connsiteX13" fmla="*/ 4360735 w 4905828"/>
              <a:gd name="connsiteY13" fmla="*/ 366890 h 2369157"/>
              <a:gd name="connsiteX14" fmla="*/ 3302121 w 4905828"/>
              <a:gd name="connsiteY14" fmla="*/ 216733 h 2369157"/>
              <a:gd name="connsiteX15" fmla="*/ 3386383 w 4905828"/>
              <a:gd name="connsiteY15" fmla="*/ 128329 h 2369157"/>
              <a:gd name="connsiteX16" fmla="*/ 2514350 w 4905828"/>
              <a:gd name="connsiteY16" fmla="*/ 258852 h 2369157"/>
              <a:gd name="connsiteX17" fmla="*/ 2555118 w 4905828"/>
              <a:gd name="connsiteY17" fmla="*/ 182622 h 2369157"/>
              <a:gd name="connsiteX18" fmla="*/ 1589850 w 4905828"/>
              <a:gd name="connsiteY18" fmla="*/ 284737 h 2369157"/>
              <a:gd name="connsiteX19" fmla="*/ 1737479 w 4905828"/>
              <a:gd name="connsiteY19" fmla="*/ 358664 h 2369157"/>
              <a:gd name="connsiteX20" fmla="*/ 468665 w 4905828"/>
              <a:gd name="connsiteY20" fmla="*/ 865893 h 2369157"/>
              <a:gd name="connsiteX21" fmla="*/ 442886 w 4905828"/>
              <a:gd name="connsiteY21" fmla="*/ 788073 h 2369157"/>
              <a:gd name="connsiteX0" fmla="*/ 442886 w 4905828"/>
              <a:gd name="connsiteY0" fmla="*/ 788073 h 2369157"/>
              <a:gd name="connsiteX1" fmla="*/ 638552 w 4905828"/>
              <a:gd name="connsiteY1" fmla="*/ 378790 h 2369157"/>
              <a:gd name="connsiteX2" fmla="*/ 1590419 w 4905828"/>
              <a:gd name="connsiteY2" fmla="*/ 285285 h 2369157"/>
              <a:gd name="connsiteX3" fmla="*/ 2550121 w 4905828"/>
              <a:gd name="connsiteY3" fmla="*/ 188216 h 2369157"/>
              <a:gd name="connsiteX4" fmla="*/ 2924077 w 4905828"/>
              <a:gd name="connsiteY4" fmla="*/ 10968 h 2369157"/>
              <a:gd name="connsiteX5" fmla="*/ 3387860 w 4905828"/>
              <a:gd name="connsiteY5" fmla="*/ 136062 h 2369157"/>
              <a:gd name="connsiteX6" fmla="*/ 4027207 w 4905828"/>
              <a:gd name="connsiteY6" fmla="*/ 37840 h 2369157"/>
              <a:gd name="connsiteX7" fmla="*/ 4351423 w 4905828"/>
              <a:gd name="connsiteY7" fmla="*/ 305796 h 2369157"/>
              <a:gd name="connsiteX8" fmla="*/ 4767509 w 4905828"/>
              <a:gd name="connsiteY8" fmla="*/ 565855 h 2369157"/>
              <a:gd name="connsiteX9" fmla="*/ 4748885 w 4905828"/>
              <a:gd name="connsiteY9" fmla="*/ 847851 h 2369157"/>
              <a:gd name="connsiteX10" fmla="*/ 4884932 w 4905828"/>
              <a:gd name="connsiteY10" fmla="*/ 1279015 h 2369157"/>
              <a:gd name="connsiteX11" fmla="*/ 4247628 w 4905828"/>
              <a:gd name="connsiteY11" fmla="*/ 1656435 h 2369157"/>
              <a:gd name="connsiteX12" fmla="*/ 4019484 w 4905828"/>
              <a:gd name="connsiteY12" fmla="*/ 1979836 h 2369157"/>
              <a:gd name="connsiteX13" fmla="*/ 3242729 w 4905828"/>
              <a:gd name="connsiteY13" fmla="*/ 2018993 h 2369157"/>
              <a:gd name="connsiteX14" fmla="*/ 2687643 w 4905828"/>
              <a:gd name="connsiteY14" fmla="*/ 2364001 h 2369157"/>
              <a:gd name="connsiteX15" fmla="*/ 1871482 w 4905828"/>
              <a:gd name="connsiteY15" fmla="*/ 2153410 h 2369157"/>
              <a:gd name="connsiteX16" fmla="*/ 659106 w 4905828"/>
              <a:gd name="connsiteY16" fmla="*/ 1945341 h 2369157"/>
              <a:gd name="connsiteX17" fmla="*/ 126052 w 4905828"/>
              <a:gd name="connsiteY17" fmla="*/ 1713799 h 2369157"/>
              <a:gd name="connsiteX18" fmla="*/ 239953 w 4905828"/>
              <a:gd name="connsiteY18" fmla="*/ 1401257 h 2369157"/>
              <a:gd name="connsiteX19" fmla="*/ -569 w 4905828"/>
              <a:gd name="connsiteY19" fmla="*/ 1080598 h 2369157"/>
              <a:gd name="connsiteX20" fmla="*/ 438685 w 4905828"/>
              <a:gd name="connsiteY20" fmla="*/ 795587 h 2369157"/>
              <a:gd name="connsiteX21" fmla="*/ 442886 w 4905828"/>
              <a:gd name="connsiteY21" fmla="*/ 788073 h 2369157"/>
              <a:gd name="connsiteX0" fmla="*/ -502442 w 4905828"/>
              <a:gd name="connsiteY0" fmla="*/ 2295145 h 2369157"/>
              <a:gd name="connsiteX1" fmla="*/ -574522 w 4905828"/>
              <a:gd name="connsiteY1" fmla="*/ 2360955 h 2369157"/>
              <a:gd name="connsiteX2" fmla="*/ -646602 w 4905828"/>
              <a:gd name="connsiteY2" fmla="*/ 2295145 h 2369157"/>
              <a:gd name="connsiteX3" fmla="*/ -574522 w 4905828"/>
              <a:gd name="connsiteY3" fmla="*/ 2229335 h 2369157"/>
              <a:gd name="connsiteX4" fmla="*/ -502442 w 4905828"/>
              <a:gd name="connsiteY4" fmla="*/ 2295145 h 2369157"/>
              <a:gd name="connsiteX0" fmla="*/ -116901 w 4905828"/>
              <a:gd name="connsiteY0" fmla="*/ 2180157 h 2369157"/>
              <a:gd name="connsiteX1" fmla="*/ -261062 w 4905828"/>
              <a:gd name="connsiteY1" fmla="*/ 2311777 h 2369157"/>
              <a:gd name="connsiteX2" fmla="*/ -405222 w 4905828"/>
              <a:gd name="connsiteY2" fmla="*/ 2180157 h 2369157"/>
              <a:gd name="connsiteX3" fmla="*/ -261062 w 4905828"/>
              <a:gd name="connsiteY3" fmla="*/ 2048537 h 2369157"/>
              <a:gd name="connsiteX4" fmla="*/ -116901 w 4905828"/>
              <a:gd name="connsiteY4" fmla="*/ 2180157 h 2369157"/>
              <a:gd name="connsiteX0" fmla="*/ 402405 w 4905828"/>
              <a:gd name="connsiteY0" fmla="*/ 2016099 h 2369157"/>
              <a:gd name="connsiteX1" fmla="*/ 186165 w 4905828"/>
              <a:gd name="connsiteY1" fmla="*/ 2213529 h 2369157"/>
              <a:gd name="connsiteX2" fmla="*/ -30076 w 4905828"/>
              <a:gd name="connsiteY2" fmla="*/ 2016099 h 2369157"/>
              <a:gd name="connsiteX3" fmla="*/ 186165 w 4905828"/>
              <a:gd name="connsiteY3" fmla="*/ 1818669 h 2369157"/>
              <a:gd name="connsiteX4" fmla="*/ 402405 w 4905828"/>
              <a:gd name="connsiteY4" fmla="*/ 2016099 h 2369157"/>
              <a:gd name="connsiteX0" fmla="*/ 532940 w 4905828"/>
              <a:gd name="connsiteY0" fmla="*/ 1435588 h 2369157"/>
              <a:gd name="connsiteX1" fmla="*/ 245291 w 4905828"/>
              <a:gd name="connsiteY1" fmla="*/ 1391879 h 2369157"/>
              <a:gd name="connsiteX2" fmla="*/ 786748 w 4905828"/>
              <a:gd name="connsiteY2" fmla="*/ 1913916 h 2369157"/>
              <a:gd name="connsiteX3" fmla="*/ 660923 w 4905828"/>
              <a:gd name="connsiteY3" fmla="*/ 1934811 h 2369157"/>
              <a:gd name="connsiteX4" fmla="*/ 1871254 w 4905828"/>
              <a:gd name="connsiteY4" fmla="*/ 2143758 h 2369157"/>
              <a:gd name="connsiteX5" fmla="*/ 1795395 w 4905828"/>
              <a:gd name="connsiteY5" fmla="*/ 2048333 h 2369157"/>
              <a:gd name="connsiteX6" fmla="*/ 3273617 w 4905828"/>
              <a:gd name="connsiteY6" fmla="*/ 1905800 h 2369157"/>
              <a:gd name="connsiteX7" fmla="*/ 3243296 w 4905828"/>
              <a:gd name="connsiteY7" fmla="*/ 2010492 h 2369157"/>
              <a:gd name="connsiteX8" fmla="*/ 3875716 w 4905828"/>
              <a:gd name="connsiteY8" fmla="*/ 1258834 h 2369157"/>
              <a:gd name="connsiteX9" fmla="*/ 4244903 w 4905828"/>
              <a:gd name="connsiteY9" fmla="*/ 1650183 h 2369157"/>
              <a:gd name="connsiteX10" fmla="*/ 4746615 w 4905828"/>
              <a:gd name="connsiteY10" fmla="*/ 842037 h 2369157"/>
              <a:gd name="connsiteX11" fmla="*/ 4582179 w 4905828"/>
              <a:gd name="connsiteY11" fmla="*/ 988793 h 2369157"/>
              <a:gd name="connsiteX12" fmla="*/ 4352104 w 4905828"/>
              <a:gd name="connsiteY12" fmla="*/ 297570 h 2369157"/>
              <a:gd name="connsiteX13" fmla="*/ 4360735 w 4905828"/>
              <a:gd name="connsiteY13" fmla="*/ 366890 h 2369157"/>
              <a:gd name="connsiteX14" fmla="*/ 3302121 w 4905828"/>
              <a:gd name="connsiteY14" fmla="*/ 216733 h 2369157"/>
              <a:gd name="connsiteX15" fmla="*/ 3386383 w 4905828"/>
              <a:gd name="connsiteY15" fmla="*/ 128329 h 2369157"/>
              <a:gd name="connsiteX16" fmla="*/ 2514350 w 4905828"/>
              <a:gd name="connsiteY16" fmla="*/ 258852 h 2369157"/>
              <a:gd name="connsiteX17" fmla="*/ 2555118 w 4905828"/>
              <a:gd name="connsiteY17" fmla="*/ 182622 h 2369157"/>
              <a:gd name="connsiteX18" fmla="*/ 1589850 w 4905828"/>
              <a:gd name="connsiteY18" fmla="*/ 284737 h 2369157"/>
              <a:gd name="connsiteX19" fmla="*/ 1737479 w 4905828"/>
              <a:gd name="connsiteY19" fmla="*/ 358664 h 2369157"/>
              <a:gd name="connsiteX20" fmla="*/ 468665 w 4905828"/>
              <a:gd name="connsiteY20" fmla="*/ 865893 h 2369157"/>
              <a:gd name="connsiteX21" fmla="*/ 442886 w 4905828"/>
              <a:gd name="connsiteY21" fmla="*/ 788073 h 2369157"/>
              <a:gd name="connsiteX0" fmla="*/ 442886 w 4905828"/>
              <a:gd name="connsiteY0" fmla="*/ 788073 h 2369157"/>
              <a:gd name="connsiteX1" fmla="*/ 638552 w 4905828"/>
              <a:gd name="connsiteY1" fmla="*/ 378790 h 2369157"/>
              <a:gd name="connsiteX2" fmla="*/ 1590419 w 4905828"/>
              <a:gd name="connsiteY2" fmla="*/ 285285 h 2369157"/>
              <a:gd name="connsiteX3" fmla="*/ 2550121 w 4905828"/>
              <a:gd name="connsiteY3" fmla="*/ 188216 h 2369157"/>
              <a:gd name="connsiteX4" fmla="*/ 2924077 w 4905828"/>
              <a:gd name="connsiteY4" fmla="*/ 10968 h 2369157"/>
              <a:gd name="connsiteX5" fmla="*/ 3387860 w 4905828"/>
              <a:gd name="connsiteY5" fmla="*/ 136062 h 2369157"/>
              <a:gd name="connsiteX6" fmla="*/ 4027207 w 4905828"/>
              <a:gd name="connsiteY6" fmla="*/ 37840 h 2369157"/>
              <a:gd name="connsiteX7" fmla="*/ 4351423 w 4905828"/>
              <a:gd name="connsiteY7" fmla="*/ 305796 h 2369157"/>
              <a:gd name="connsiteX8" fmla="*/ 4767509 w 4905828"/>
              <a:gd name="connsiteY8" fmla="*/ 565855 h 2369157"/>
              <a:gd name="connsiteX9" fmla="*/ 4748885 w 4905828"/>
              <a:gd name="connsiteY9" fmla="*/ 847851 h 2369157"/>
              <a:gd name="connsiteX10" fmla="*/ 4884932 w 4905828"/>
              <a:gd name="connsiteY10" fmla="*/ 1279015 h 2369157"/>
              <a:gd name="connsiteX11" fmla="*/ 4247628 w 4905828"/>
              <a:gd name="connsiteY11" fmla="*/ 1656435 h 2369157"/>
              <a:gd name="connsiteX12" fmla="*/ 4019484 w 4905828"/>
              <a:gd name="connsiteY12" fmla="*/ 1979836 h 2369157"/>
              <a:gd name="connsiteX13" fmla="*/ 3242729 w 4905828"/>
              <a:gd name="connsiteY13" fmla="*/ 2018993 h 2369157"/>
              <a:gd name="connsiteX14" fmla="*/ 2687643 w 4905828"/>
              <a:gd name="connsiteY14" fmla="*/ 2364001 h 2369157"/>
              <a:gd name="connsiteX15" fmla="*/ 1871482 w 4905828"/>
              <a:gd name="connsiteY15" fmla="*/ 2153410 h 2369157"/>
              <a:gd name="connsiteX16" fmla="*/ 659106 w 4905828"/>
              <a:gd name="connsiteY16" fmla="*/ 1945341 h 2369157"/>
              <a:gd name="connsiteX17" fmla="*/ 126052 w 4905828"/>
              <a:gd name="connsiteY17" fmla="*/ 1713799 h 2369157"/>
              <a:gd name="connsiteX18" fmla="*/ 239953 w 4905828"/>
              <a:gd name="connsiteY18" fmla="*/ 1401257 h 2369157"/>
              <a:gd name="connsiteX19" fmla="*/ -569 w 4905828"/>
              <a:gd name="connsiteY19" fmla="*/ 1080598 h 2369157"/>
              <a:gd name="connsiteX20" fmla="*/ 438685 w 4905828"/>
              <a:gd name="connsiteY20" fmla="*/ 795587 h 2369157"/>
              <a:gd name="connsiteX21" fmla="*/ 442886 w 4905828"/>
              <a:gd name="connsiteY21" fmla="*/ 788073 h 2369157"/>
              <a:gd name="connsiteX0" fmla="*/ -502442 w 4905828"/>
              <a:gd name="connsiteY0" fmla="*/ 2295145 h 2369157"/>
              <a:gd name="connsiteX1" fmla="*/ -574522 w 4905828"/>
              <a:gd name="connsiteY1" fmla="*/ 2360955 h 2369157"/>
              <a:gd name="connsiteX2" fmla="*/ -646602 w 4905828"/>
              <a:gd name="connsiteY2" fmla="*/ 2295145 h 2369157"/>
              <a:gd name="connsiteX3" fmla="*/ -574522 w 4905828"/>
              <a:gd name="connsiteY3" fmla="*/ 2229335 h 2369157"/>
              <a:gd name="connsiteX4" fmla="*/ -502442 w 4905828"/>
              <a:gd name="connsiteY4" fmla="*/ 2295145 h 2369157"/>
              <a:gd name="connsiteX0" fmla="*/ -116901 w 4905828"/>
              <a:gd name="connsiteY0" fmla="*/ 2180157 h 2369157"/>
              <a:gd name="connsiteX1" fmla="*/ -261062 w 4905828"/>
              <a:gd name="connsiteY1" fmla="*/ 2311777 h 2369157"/>
              <a:gd name="connsiteX2" fmla="*/ -405222 w 4905828"/>
              <a:gd name="connsiteY2" fmla="*/ 2180157 h 2369157"/>
              <a:gd name="connsiteX3" fmla="*/ -261062 w 4905828"/>
              <a:gd name="connsiteY3" fmla="*/ 2048537 h 2369157"/>
              <a:gd name="connsiteX4" fmla="*/ -116901 w 4905828"/>
              <a:gd name="connsiteY4" fmla="*/ 2180157 h 2369157"/>
              <a:gd name="connsiteX0" fmla="*/ 402405 w 4905828"/>
              <a:gd name="connsiteY0" fmla="*/ 2016099 h 2369157"/>
              <a:gd name="connsiteX1" fmla="*/ 186165 w 4905828"/>
              <a:gd name="connsiteY1" fmla="*/ 2213529 h 2369157"/>
              <a:gd name="connsiteX2" fmla="*/ -30076 w 4905828"/>
              <a:gd name="connsiteY2" fmla="*/ 2016099 h 2369157"/>
              <a:gd name="connsiteX3" fmla="*/ 186165 w 4905828"/>
              <a:gd name="connsiteY3" fmla="*/ 1818669 h 2369157"/>
              <a:gd name="connsiteX4" fmla="*/ 402405 w 4905828"/>
              <a:gd name="connsiteY4" fmla="*/ 2016099 h 2369157"/>
              <a:gd name="connsiteX0" fmla="*/ 532940 w 4905828"/>
              <a:gd name="connsiteY0" fmla="*/ 1435588 h 2369157"/>
              <a:gd name="connsiteX1" fmla="*/ 245291 w 4905828"/>
              <a:gd name="connsiteY1" fmla="*/ 1391879 h 2369157"/>
              <a:gd name="connsiteX2" fmla="*/ 786748 w 4905828"/>
              <a:gd name="connsiteY2" fmla="*/ 1913916 h 2369157"/>
              <a:gd name="connsiteX3" fmla="*/ 660923 w 4905828"/>
              <a:gd name="connsiteY3" fmla="*/ 1934811 h 2369157"/>
              <a:gd name="connsiteX4" fmla="*/ 1871254 w 4905828"/>
              <a:gd name="connsiteY4" fmla="*/ 2143758 h 2369157"/>
              <a:gd name="connsiteX5" fmla="*/ 1795395 w 4905828"/>
              <a:gd name="connsiteY5" fmla="*/ 2048333 h 2369157"/>
              <a:gd name="connsiteX6" fmla="*/ 3273617 w 4905828"/>
              <a:gd name="connsiteY6" fmla="*/ 1905800 h 2369157"/>
              <a:gd name="connsiteX7" fmla="*/ 3243296 w 4905828"/>
              <a:gd name="connsiteY7" fmla="*/ 2010492 h 2369157"/>
              <a:gd name="connsiteX8" fmla="*/ 3875716 w 4905828"/>
              <a:gd name="connsiteY8" fmla="*/ 1258834 h 2369157"/>
              <a:gd name="connsiteX9" fmla="*/ 4244903 w 4905828"/>
              <a:gd name="connsiteY9" fmla="*/ 1650183 h 2369157"/>
              <a:gd name="connsiteX10" fmla="*/ 4746615 w 4905828"/>
              <a:gd name="connsiteY10" fmla="*/ 842037 h 2369157"/>
              <a:gd name="connsiteX11" fmla="*/ 4582179 w 4905828"/>
              <a:gd name="connsiteY11" fmla="*/ 988793 h 2369157"/>
              <a:gd name="connsiteX12" fmla="*/ 4352104 w 4905828"/>
              <a:gd name="connsiteY12" fmla="*/ 297570 h 2369157"/>
              <a:gd name="connsiteX13" fmla="*/ 4360735 w 4905828"/>
              <a:gd name="connsiteY13" fmla="*/ 366890 h 2369157"/>
              <a:gd name="connsiteX14" fmla="*/ 3302121 w 4905828"/>
              <a:gd name="connsiteY14" fmla="*/ 216733 h 2369157"/>
              <a:gd name="connsiteX15" fmla="*/ 3386383 w 4905828"/>
              <a:gd name="connsiteY15" fmla="*/ 128329 h 2369157"/>
              <a:gd name="connsiteX16" fmla="*/ 2514350 w 4905828"/>
              <a:gd name="connsiteY16" fmla="*/ 258852 h 2369157"/>
              <a:gd name="connsiteX17" fmla="*/ 2555118 w 4905828"/>
              <a:gd name="connsiteY17" fmla="*/ 182622 h 2369157"/>
              <a:gd name="connsiteX18" fmla="*/ 1589850 w 4905828"/>
              <a:gd name="connsiteY18" fmla="*/ 284737 h 2369157"/>
              <a:gd name="connsiteX19" fmla="*/ 1737479 w 4905828"/>
              <a:gd name="connsiteY19" fmla="*/ 358664 h 2369157"/>
              <a:gd name="connsiteX20" fmla="*/ 468665 w 4905828"/>
              <a:gd name="connsiteY20" fmla="*/ 865893 h 2369157"/>
              <a:gd name="connsiteX21" fmla="*/ 442886 w 4905828"/>
              <a:gd name="connsiteY21" fmla="*/ 788073 h 236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05828" h="2369157" fill="none" extrusionOk="0">
                <a:moveTo>
                  <a:pt x="442886" y="788073"/>
                </a:moveTo>
                <a:cubicBezTo>
                  <a:pt x="433464" y="575192"/>
                  <a:pt x="424757" y="475009"/>
                  <a:pt x="638552" y="378790"/>
                </a:cubicBezTo>
                <a:cubicBezTo>
                  <a:pt x="1011804" y="277424"/>
                  <a:pt x="1150229" y="223846"/>
                  <a:pt x="1590419" y="285285"/>
                </a:cubicBezTo>
                <a:cubicBezTo>
                  <a:pt x="1814867" y="206275"/>
                  <a:pt x="2323635" y="-83539"/>
                  <a:pt x="2550121" y="188216"/>
                </a:cubicBezTo>
                <a:cubicBezTo>
                  <a:pt x="2596348" y="152740"/>
                  <a:pt x="2718034" y="30895"/>
                  <a:pt x="2924077" y="10968"/>
                </a:cubicBezTo>
                <a:cubicBezTo>
                  <a:pt x="3062904" y="-20695"/>
                  <a:pt x="3196742" y="62142"/>
                  <a:pt x="3387860" y="136062"/>
                </a:cubicBezTo>
                <a:cubicBezTo>
                  <a:pt x="3493987" y="17729"/>
                  <a:pt x="3844599" y="64159"/>
                  <a:pt x="4027207" y="37840"/>
                </a:cubicBezTo>
                <a:cubicBezTo>
                  <a:pt x="4251128" y="102884"/>
                  <a:pt x="4326543" y="140642"/>
                  <a:pt x="4351423" y="305796"/>
                </a:cubicBezTo>
                <a:cubicBezTo>
                  <a:pt x="4554647" y="320455"/>
                  <a:pt x="4720588" y="497497"/>
                  <a:pt x="4767509" y="565855"/>
                </a:cubicBezTo>
                <a:cubicBezTo>
                  <a:pt x="4804433" y="626842"/>
                  <a:pt x="4798033" y="793343"/>
                  <a:pt x="4748885" y="847851"/>
                </a:cubicBezTo>
                <a:cubicBezTo>
                  <a:pt x="4795543" y="932155"/>
                  <a:pt x="4984641" y="1148301"/>
                  <a:pt x="4884932" y="1279015"/>
                </a:cubicBezTo>
                <a:cubicBezTo>
                  <a:pt x="4672820" y="1519110"/>
                  <a:pt x="4610647" y="1659528"/>
                  <a:pt x="4247628" y="1656435"/>
                </a:cubicBezTo>
                <a:cubicBezTo>
                  <a:pt x="4326759" y="1767770"/>
                  <a:pt x="4099360" y="1913798"/>
                  <a:pt x="4019484" y="1979836"/>
                </a:cubicBezTo>
                <a:cubicBezTo>
                  <a:pt x="3748516" y="2029068"/>
                  <a:pt x="3477658" y="2174449"/>
                  <a:pt x="3242729" y="2018993"/>
                </a:cubicBezTo>
                <a:cubicBezTo>
                  <a:pt x="3272842" y="2158230"/>
                  <a:pt x="2889507" y="2290981"/>
                  <a:pt x="2687643" y="2364001"/>
                </a:cubicBezTo>
                <a:cubicBezTo>
                  <a:pt x="2310548" y="2432294"/>
                  <a:pt x="2135230" y="2378829"/>
                  <a:pt x="1871482" y="2153410"/>
                </a:cubicBezTo>
                <a:cubicBezTo>
                  <a:pt x="1426297" y="2502938"/>
                  <a:pt x="1012229" y="2256007"/>
                  <a:pt x="659106" y="1945341"/>
                </a:cubicBezTo>
                <a:cubicBezTo>
                  <a:pt x="447145" y="1983319"/>
                  <a:pt x="164734" y="1798717"/>
                  <a:pt x="126052" y="1713799"/>
                </a:cubicBezTo>
                <a:cubicBezTo>
                  <a:pt x="15536" y="1602635"/>
                  <a:pt x="139536" y="1503610"/>
                  <a:pt x="239953" y="1401257"/>
                </a:cubicBezTo>
                <a:cubicBezTo>
                  <a:pt x="79062" y="1384247"/>
                  <a:pt x="-25780" y="1299294"/>
                  <a:pt x="-569" y="1080598"/>
                </a:cubicBezTo>
                <a:cubicBezTo>
                  <a:pt x="-1312" y="855043"/>
                  <a:pt x="138146" y="817361"/>
                  <a:pt x="438685" y="795587"/>
                </a:cubicBezTo>
                <a:cubicBezTo>
                  <a:pt x="439965" y="791845"/>
                  <a:pt x="440691" y="791203"/>
                  <a:pt x="442886" y="788073"/>
                </a:cubicBezTo>
                <a:close/>
              </a:path>
              <a:path w="4905828" h="2369157" fill="none" extrusionOk="0">
                <a:moveTo>
                  <a:pt x="-502442" y="2295145"/>
                </a:moveTo>
                <a:cubicBezTo>
                  <a:pt x="-512191" y="2316476"/>
                  <a:pt x="-540674" y="2354461"/>
                  <a:pt x="-574522" y="2360955"/>
                </a:cubicBezTo>
                <a:cubicBezTo>
                  <a:pt x="-614989" y="2370689"/>
                  <a:pt x="-643065" y="2315220"/>
                  <a:pt x="-646602" y="2295145"/>
                </a:cubicBezTo>
                <a:cubicBezTo>
                  <a:pt x="-642325" y="2266517"/>
                  <a:pt x="-605333" y="2217561"/>
                  <a:pt x="-574522" y="2229335"/>
                </a:cubicBezTo>
                <a:cubicBezTo>
                  <a:pt x="-520224" y="2235546"/>
                  <a:pt x="-490051" y="2263295"/>
                  <a:pt x="-502442" y="2295145"/>
                </a:cubicBezTo>
                <a:close/>
              </a:path>
              <a:path w="4905828" h="2369157" fill="none" extrusionOk="0">
                <a:moveTo>
                  <a:pt x="-116901" y="2180157"/>
                </a:moveTo>
                <a:cubicBezTo>
                  <a:pt x="-91888" y="2243847"/>
                  <a:pt x="-166190" y="2316309"/>
                  <a:pt x="-261062" y="2311777"/>
                </a:cubicBezTo>
                <a:cubicBezTo>
                  <a:pt x="-347799" y="2279207"/>
                  <a:pt x="-416538" y="2222191"/>
                  <a:pt x="-405222" y="2180157"/>
                </a:cubicBezTo>
                <a:cubicBezTo>
                  <a:pt x="-406167" y="2154406"/>
                  <a:pt x="-343754" y="2069774"/>
                  <a:pt x="-261062" y="2048537"/>
                </a:cubicBezTo>
                <a:cubicBezTo>
                  <a:pt x="-210369" y="2046613"/>
                  <a:pt x="-94145" y="2093540"/>
                  <a:pt x="-116901" y="2180157"/>
                </a:cubicBezTo>
                <a:close/>
              </a:path>
              <a:path w="4905828" h="2369157" fill="none" extrusionOk="0">
                <a:moveTo>
                  <a:pt x="402405" y="2016099"/>
                </a:moveTo>
                <a:cubicBezTo>
                  <a:pt x="369179" y="2161198"/>
                  <a:pt x="303653" y="2183205"/>
                  <a:pt x="186165" y="2213529"/>
                </a:cubicBezTo>
                <a:cubicBezTo>
                  <a:pt x="-3711" y="2206897"/>
                  <a:pt x="-16457" y="2101690"/>
                  <a:pt x="-30076" y="2016099"/>
                </a:cubicBezTo>
                <a:cubicBezTo>
                  <a:pt x="-986" y="1922124"/>
                  <a:pt x="83742" y="1756564"/>
                  <a:pt x="186165" y="1818669"/>
                </a:cubicBezTo>
                <a:cubicBezTo>
                  <a:pt x="335530" y="1824003"/>
                  <a:pt x="412719" y="1955500"/>
                  <a:pt x="402405" y="2016099"/>
                </a:cubicBezTo>
                <a:close/>
              </a:path>
              <a:path w="4905828" h="2369157" fill="none" extrusionOk="0">
                <a:moveTo>
                  <a:pt x="532940" y="1435588"/>
                </a:moveTo>
                <a:cubicBezTo>
                  <a:pt x="421746" y="1419103"/>
                  <a:pt x="306380" y="1425884"/>
                  <a:pt x="245291" y="1391879"/>
                </a:cubicBezTo>
                <a:moveTo>
                  <a:pt x="786748" y="1913916"/>
                </a:moveTo>
                <a:cubicBezTo>
                  <a:pt x="762311" y="1931907"/>
                  <a:pt x="696717" y="1940590"/>
                  <a:pt x="660923" y="1934811"/>
                </a:cubicBezTo>
                <a:moveTo>
                  <a:pt x="1871254" y="2143758"/>
                </a:moveTo>
                <a:cubicBezTo>
                  <a:pt x="1843096" y="2128602"/>
                  <a:pt x="1809192" y="2071163"/>
                  <a:pt x="1795395" y="2048333"/>
                </a:cubicBezTo>
                <a:moveTo>
                  <a:pt x="3273617" y="1905800"/>
                </a:moveTo>
                <a:cubicBezTo>
                  <a:pt x="3271825" y="1951627"/>
                  <a:pt x="3260416" y="1967490"/>
                  <a:pt x="3243296" y="2010492"/>
                </a:cubicBezTo>
                <a:moveTo>
                  <a:pt x="3875716" y="1258834"/>
                </a:moveTo>
                <a:cubicBezTo>
                  <a:pt x="4061059" y="1326970"/>
                  <a:pt x="4220955" y="1561995"/>
                  <a:pt x="4244903" y="1650183"/>
                </a:cubicBezTo>
                <a:moveTo>
                  <a:pt x="4746615" y="842037"/>
                </a:moveTo>
                <a:cubicBezTo>
                  <a:pt x="4726379" y="921554"/>
                  <a:pt x="4671052" y="945009"/>
                  <a:pt x="4582179" y="988793"/>
                </a:cubicBezTo>
                <a:moveTo>
                  <a:pt x="4352104" y="297570"/>
                </a:moveTo>
                <a:cubicBezTo>
                  <a:pt x="4361631" y="325095"/>
                  <a:pt x="4367579" y="337976"/>
                  <a:pt x="4360735" y="366890"/>
                </a:cubicBezTo>
                <a:moveTo>
                  <a:pt x="3302121" y="216733"/>
                </a:moveTo>
                <a:cubicBezTo>
                  <a:pt x="3335535" y="184239"/>
                  <a:pt x="3338824" y="147651"/>
                  <a:pt x="3386383" y="128329"/>
                </a:cubicBezTo>
                <a:moveTo>
                  <a:pt x="2514350" y="258852"/>
                </a:moveTo>
                <a:cubicBezTo>
                  <a:pt x="2533074" y="227104"/>
                  <a:pt x="2544507" y="214414"/>
                  <a:pt x="2555118" y="182622"/>
                </a:cubicBezTo>
                <a:moveTo>
                  <a:pt x="1589850" y="284737"/>
                </a:moveTo>
                <a:cubicBezTo>
                  <a:pt x="1627399" y="317867"/>
                  <a:pt x="1706397" y="334225"/>
                  <a:pt x="1737479" y="358664"/>
                </a:cubicBezTo>
                <a:moveTo>
                  <a:pt x="468665" y="865893"/>
                </a:moveTo>
                <a:cubicBezTo>
                  <a:pt x="464934" y="854732"/>
                  <a:pt x="440851" y="821102"/>
                  <a:pt x="442886" y="788073"/>
                </a:cubicBezTo>
              </a:path>
              <a:path w="4905828" h="2369157" stroke="0" extrusionOk="0">
                <a:moveTo>
                  <a:pt x="442886" y="788073"/>
                </a:moveTo>
                <a:cubicBezTo>
                  <a:pt x="467692" y="641838"/>
                  <a:pt x="448442" y="462799"/>
                  <a:pt x="638552" y="378790"/>
                </a:cubicBezTo>
                <a:cubicBezTo>
                  <a:pt x="893614" y="329796"/>
                  <a:pt x="1350038" y="101380"/>
                  <a:pt x="1590419" y="285285"/>
                </a:cubicBezTo>
                <a:cubicBezTo>
                  <a:pt x="1728513" y="-59151"/>
                  <a:pt x="2168706" y="20280"/>
                  <a:pt x="2550121" y="188216"/>
                </a:cubicBezTo>
                <a:cubicBezTo>
                  <a:pt x="2643658" y="68002"/>
                  <a:pt x="2835041" y="37753"/>
                  <a:pt x="2924077" y="10968"/>
                </a:cubicBezTo>
                <a:cubicBezTo>
                  <a:pt x="3110050" y="11903"/>
                  <a:pt x="3281006" y="49018"/>
                  <a:pt x="3387860" y="136062"/>
                </a:cubicBezTo>
                <a:cubicBezTo>
                  <a:pt x="3587792" y="70155"/>
                  <a:pt x="3838223" y="-42098"/>
                  <a:pt x="4027207" y="37840"/>
                </a:cubicBezTo>
                <a:cubicBezTo>
                  <a:pt x="4222130" y="85081"/>
                  <a:pt x="4349749" y="212962"/>
                  <a:pt x="4351423" y="305796"/>
                </a:cubicBezTo>
                <a:cubicBezTo>
                  <a:pt x="4479954" y="352343"/>
                  <a:pt x="4742107" y="427999"/>
                  <a:pt x="4767509" y="565855"/>
                </a:cubicBezTo>
                <a:cubicBezTo>
                  <a:pt x="4826660" y="608086"/>
                  <a:pt x="4833686" y="755731"/>
                  <a:pt x="4748885" y="847851"/>
                </a:cubicBezTo>
                <a:cubicBezTo>
                  <a:pt x="4877999" y="960734"/>
                  <a:pt x="4971274" y="1158383"/>
                  <a:pt x="4884932" y="1279015"/>
                </a:cubicBezTo>
                <a:cubicBezTo>
                  <a:pt x="4881735" y="1295409"/>
                  <a:pt x="4599228" y="1598969"/>
                  <a:pt x="4247628" y="1656435"/>
                </a:cubicBezTo>
                <a:cubicBezTo>
                  <a:pt x="4262965" y="1820021"/>
                  <a:pt x="4111333" y="1926009"/>
                  <a:pt x="4019484" y="1979836"/>
                </a:cubicBezTo>
                <a:cubicBezTo>
                  <a:pt x="3826768" y="2145928"/>
                  <a:pt x="3537236" y="2006156"/>
                  <a:pt x="3242729" y="2018993"/>
                </a:cubicBezTo>
                <a:cubicBezTo>
                  <a:pt x="3119665" y="2219245"/>
                  <a:pt x="2948703" y="2354785"/>
                  <a:pt x="2687643" y="2364001"/>
                </a:cubicBezTo>
                <a:cubicBezTo>
                  <a:pt x="2395761" y="2344054"/>
                  <a:pt x="2040318" y="2376960"/>
                  <a:pt x="1871482" y="2153410"/>
                </a:cubicBezTo>
                <a:cubicBezTo>
                  <a:pt x="1335110" y="2285492"/>
                  <a:pt x="881901" y="2098385"/>
                  <a:pt x="659106" y="1945341"/>
                </a:cubicBezTo>
                <a:cubicBezTo>
                  <a:pt x="480967" y="1917579"/>
                  <a:pt x="168458" y="1939814"/>
                  <a:pt x="126052" y="1713799"/>
                </a:cubicBezTo>
                <a:cubicBezTo>
                  <a:pt x="85290" y="1589658"/>
                  <a:pt x="141914" y="1523614"/>
                  <a:pt x="239953" y="1401257"/>
                </a:cubicBezTo>
                <a:cubicBezTo>
                  <a:pt x="62068" y="1379283"/>
                  <a:pt x="7608" y="1185169"/>
                  <a:pt x="-569" y="1080598"/>
                </a:cubicBezTo>
                <a:cubicBezTo>
                  <a:pt x="66293" y="881147"/>
                  <a:pt x="192057" y="856348"/>
                  <a:pt x="438685" y="795587"/>
                </a:cubicBezTo>
                <a:cubicBezTo>
                  <a:pt x="440183" y="793552"/>
                  <a:pt x="442105" y="790668"/>
                  <a:pt x="442886" y="788073"/>
                </a:cubicBezTo>
                <a:close/>
              </a:path>
              <a:path w="4905828" h="2369157" stroke="0" extrusionOk="0">
                <a:moveTo>
                  <a:pt x="-502442" y="2295145"/>
                </a:moveTo>
                <a:cubicBezTo>
                  <a:pt x="-497389" y="2334547"/>
                  <a:pt x="-538573" y="2366147"/>
                  <a:pt x="-574522" y="2360955"/>
                </a:cubicBezTo>
                <a:cubicBezTo>
                  <a:pt x="-607813" y="2356051"/>
                  <a:pt x="-648854" y="2315942"/>
                  <a:pt x="-646602" y="2295145"/>
                </a:cubicBezTo>
                <a:cubicBezTo>
                  <a:pt x="-649931" y="2273577"/>
                  <a:pt x="-606204" y="2231754"/>
                  <a:pt x="-574522" y="2229335"/>
                </a:cubicBezTo>
                <a:cubicBezTo>
                  <a:pt x="-544844" y="2213892"/>
                  <a:pt x="-506619" y="2246937"/>
                  <a:pt x="-502442" y="2295145"/>
                </a:cubicBezTo>
                <a:close/>
              </a:path>
              <a:path w="4905828" h="2369157" stroke="0" extrusionOk="0">
                <a:moveTo>
                  <a:pt x="-116901" y="2180157"/>
                </a:moveTo>
                <a:cubicBezTo>
                  <a:pt x="-154034" y="2246886"/>
                  <a:pt x="-205664" y="2311180"/>
                  <a:pt x="-261062" y="2311777"/>
                </a:cubicBezTo>
                <a:cubicBezTo>
                  <a:pt x="-329613" y="2305610"/>
                  <a:pt x="-430277" y="2228441"/>
                  <a:pt x="-405222" y="2180157"/>
                </a:cubicBezTo>
                <a:cubicBezTo>
                  <a:pt x="-399367" y="2101333"/>
                  <a:pt x="-325762" y="2080524"/>
                  <a:pt x="-261062" y="2048537"/>
                </a:cubicBezTo>
                <a:cubicBezTo>
                  <a:pt x="-167227" y="2047184"/>
                  <a:pt x="-122310" y="2144917"/>
                  <a:pt x="-116901" y="2180157"/>
                </a:cubicBezTo>
                <a:close/>
              </a:path>
              <a:path w="4905828" h="2369157" stroke="0" extrusionOk="0">
                <a:moveTo>
                  <a:pt x="402405" y="2016099"/>
                </a:moveTo>
                <a:cubicBezTo>
                  <a:pt x="444272" y="2130154"/>
                  <a:pt x="288139" y="2216917"/>
                  <a:pt x="186165" y="2213529"/>
                </a:cubicBezTo>
                <a:cubicBezTo>
                  <a:pt x="115071" y="2238314"/>
                  <a:pt x="-78200" y="2139604"/>
                  <a:pt x="-30076" y="2016099"/>
                </a:cubicBezTo>
                <a:cubicBezTo>
                  <a:pt x="-61083" y="1917336"/>
                  <a:pt x="81737" y="1810582"/>
                  <a:pt x="186165" y="1818669"/>
                </a:cubicBezTo>
                <a:cubicBezTo>
                  <a:pt x="344964" y="1842131"/>
                  <a:pt x="438195" y="1862586"/>
                  <a:pt x="402405" y="2016099"/>
                </a:cubicBezTo>
                <a:close/>
              </a:path>
              <a:path w="4905828" h="2369157" fill="none" stroke="0" extrusionOk="0">
                <a:moveTo>
                  <a:pt x="532940" y="1435588"/>
                </a:moveTo>
                <a:cubicBezTo>
                  <a:pt x="436489" y="1471336"/>
                  <a:pt x="366071" y="1403588"/>
                  <a:pt x="245291" y="1391879"/>
                </a:cubicBezTo>
                <a:moveTo>
                  <a:pt x="786748" y="1913916"/>
                </a:moveTo>
                <a:cubicBezTo>
                  <a:pt x="730204" y="1919453"/>
                  <a:pt x="691777" y="1936142"/>
                  <a:pt x="660923" y="1934811"/>
                </a:cubicBezTo>
                <a:moveTo>
                  <a:pt x="1871254" y="2143758"/>
                </a:moveTo>
                <a:cubicBezTo>
                  <a:pt x="1838382" y="2108048"/>
                  <a:pt x="1820299" y="2072669"/>
                  <a:pt x="1795395" y="2048333"/>
                </a:cubicBezTo>
                <a:moveTo>
                  <a:pt x="3273617" y="1905800"/>
                </a:moveTo>
                <a:cubicBezTo>
                  <a:pt x="3272489" y="1942497"/>
                  <a:pt x="3250322" y="1975095"/>
                  <a:pt x="3243296" y="2010492"/>
                </a:cubicBezTo>
                <a:moveTo>
                  <a:pt x="3875716" y="1258834"/>
                </a:moveTo>
                <a:cubicBezTo>
                  <a:pt x="4122529" y="1335079"/>
                  <a:pt x="4306155" y="1461984"/>
                  <a:pt x="4244903" y="1650183"/>
                </a:cubicBezTo>
                <a:moveTo>
                  <a:pt x="4746615" y="842037"/>
                </a:moveTo>
                <a:cubicBezTo>
                  <a:pt x="4687134" y="912011"/>
                  <a:pt x="4650431" y="924579"/>
                  <a:pt x="4582179" y="988793"/>
                </a:cubicBezTo>
                <a:moveTo>
                  <a:pt x="4352104" y="297570"/>
                </a:moveTo>
                <a:cubicBezTo>
                  <a:pt x="4360737" y="321939"/>
                  <a:pt x="4361554" y="339908"/>
                  <a:pt x="4360735" y="366890"/>
                </a:cubicBezTo>
                <a:moveTo>
                  <a:pt x="3302121" y="216733"/>
                </a:moveTo>
                <a:cubicBezTo>
                  <a:pt x="3326185" y="175123"/>
                  <a:pt x="3364776" y="171438"/>
                  <a:pt x="3386383" y="128329"/>
                </a:cubicBezTo>
                <a:moveTo>
                  <a:pt x="2514350" y="258852"/>
                </a:moveTo>
                <a:cubicBezTo>
                  <a:pt x="2528581" y="236488"/>
                  <a:pt x="2538509" y="205827"/>
                  <a:pt x="2555118" y="182622"/>
                </a:cubicBezTo>
                <a:moveTo>
                  <a:pt x="1589850" y="284737"/>
                </a:moveTo>
                <a:cubicBezTo>
                  <a:pt x="1634947" y="292360"/>
                  <a:pt x="1694164" y="322978"/>
                  <a:pt x="1737479" y="358664"/>
                </a:cubicBezTo>
                <a:moveTo>
                  <a:pt x="468665" y="865893"/>
                </a:moveTo>
                <a:cubicBezTo>
                  <a:pt x="454544" y="831995"/>
                  <a:pt x="446088" y="811395"/>
                  <a:pt x="442886" y="788073"/>
                </a:cubicBezTo>
              </a:path>
              <a:path w="4905828" h="2369157" fill="none" stroke="0" extrusionOk="0">
                <a:moveTo>
                  <a:pt x="442886" y="788073"/>
                </a:moveTo>
                <a:cubicBezTo>
                  <a:pt x="435295" y="625703"/>
                  <a:pt x="468808" y="458995"/>
                  <a:pt x="638552" y="378790"/>
                </a:cubicBezTo>
                <a:cubicBezTo>
                  <a:pt x="966302" y="311797"/>
                  <a:pt x="1211390" y="225683"/>
                  <a:pt x="1590419" y="285285"/>
                </a:cubicBezTo>
                <a:cubicBezTo>
                  <a:pt x="1765432" y="165536"/>
                  <a:pt x="2208072" y="-60656"/>
                  <a:pt x="2550121" y="188216"/>
                </a:cubicBezTo>
                <a:cubicBezTo>
                  <a:pt x="2597989" y="132015"/>
                  <a:pt x="2712591" y="50656"/>
                  <a:pt x="2924077" y="10968"/>
                </a:cubicBezTo>
                <a:cubicBezTo>
                  <a:pt x="3116024" y="14842"/>
                  <a:pt x="3253343" y="69474"/>
                  <a:pt x="3387860" y="136062"/>
                </a:cubicBezTo>
                <a:cubicBezTo>
                  <a:pt x="3535242" y="26504"/>
                  <a:pt x="3832365" y="32337"/>
                  <a:pt x="4027207" y="37840"/>
                </a:cubicBezTo>
                <a:cubicBezTo>
                  <a:pt x="4237375" y="65532"/>
                  <a:pt x="4311845" y="174669"/>
                  <a:pt x="4351423" y="305796"/>
                </a:cubicBezTo>
                <a:cubicBezTo>
                  <a:pt x="4540801" y="317873"/>
                  <a:pt x="4728194" y="473959"/>
                  <a:pt x="4767509" y="565855"/>
                </a:cubicBezTo>
                <a:cubicBezTo>
                  <a:pt x="4810652" y="608861"/>
                  <a:pt x="4801309" y="753506"/>
                  <a:pt x="4748885" y="847851"/>
                </a:cubicBezTo>
                <a:cubicBezTo>
                  <a:pt x="4887780" y="982429"/>
                  <a:pt x="4983845" y="1108575"/>
                  <a:pt x="4884932" y="1279015"/>
                </a:cubicBezTo>
                <a:cubicBezTo>
                  <a:pt x="4759463" y="1444602"/>
                  <a:pt x="4592180" y="1654427"/>
                  <a:pt x="4247628" y="1656435"/>
                </a:cubicBezTo>
                <a:cubicBezTo>
                  <a:pt x="4258301" y="1806563"/>
                  <a:pt x="4117552" y="1921386"/>
                  <a:pt x="4019484" y="1979836"/>
                </a:cubicBezTo>
                <a:cubicBezTo>
                  <a:pt x="3784529" y="2084015"/>
                  <a:pt x="3550627" y="2175217"/>
                  <a:pt x="3242729" y="2018993"/>
                </a:cubicBezTo>
                <a:cubicBezTo>
                  <a:pt x="3128713" y="2131528"/>
                  <a:pt x="2961473" y="2252739"/>
                  <a:pt x="2687643" y="2364001"/>
                </a:cubicBezTo>
                <a:cubicBezTo>
                  <a:pt x="2302653" y="2433178"/>
                  <a:pt x="2126421" y="2373957"/>
                  <a:pt x="1871482" y="2153410"/>
                </a:cubicBezTo>
                <a:cubicBezTo>
                  <a:pt x="1496565" y="2297226"/>
                  <a:pt x="1021650" y="2295266"/>
                  <a:pt x="659106" y="1945341"/>
                </a:cubicBezTo>
                <a:cubicBezTo>
                  <a:pt x="447430" y="1974502"/>
                  <a:pt x="153720" y="1827989"/>
                  <a:pt x="126052" y="1713799"/>
                </a:cubicBezTo>
                <a:cubicBezTo>
                  <a:pt x="62861" y="1609355"/>
                  <a:pt x="110716" y="1495517"/>
                  <a:pt x="239953" y="1401257"/>
                </a:cubicBezTo>
                <a:cubicBezTo>
                  <a:pt x="99492" y="1365442"/>
                  <a:pt x="-38328" y="1213132"/>
                  <a:pt x="-569" y="1080598"/>
                </a:cubicBezTo>
                <a:cubicBezTo>
                  <a:pt x="33781" y="893974"/>
                  <a:pt x="121845" y="791418"/>
                  <a:pt x="438685" y="795587"/>
                </a:cubicBezTo>
                <a:cubicBezTo>
                  <a:pt x="440407" y="792696"/>
                  <a:pt x="441058" y="791035"/>
                  <a:pt x="442886" y="788073"/>
                </a:cubicBezTo>
                <a:close/>
              </a:path>
              <a:path w="4905828" h="2369157" fill="none" stroke="0" extrusionOk="0">
                <a:moveTo>
                  <a:pt x="-502442" y="2295145"/>
                </a:moveTo>
                <a:cubicBezTo>
                  <a:pt x="-501309" y="2316664"/>
                  <a:pt x="-538269" y="2356961"/>
                  <a:pt x="-574522" y="2360955"/>
                </a:cubicBezTo>
                <a:cubicBezTo>
                  <a:pt x="-613569" y="2361357"/>
                  <a:pt x="-638453" y="2320296"/>
                  <a:pt x="-646602" y="2295145"/>
                </a:cubicBezTo>
                <a:cubicBezTo>
                  <a:pt x="-651773" y="2255312"/>
                  <a:pt x="-608653" y="2224522"/>
                  <a:pt x="-574522" y="2229335"/>
                </a:cubicBezTo>
                <a:cubicBezTo>
                  <a:pt x="-528477" y="2231322"/>
                  <a:pt x="-505073" y="2261850"/>
                  <a:pt x="-502442" y="2295145"/>
                </a:cubicBezTo>
                <a:close/>
              </a:path>
              <a:path w="4905828" h="2369157" fill="none" stroke="0" extrusionOk="0">
                <a:moveTo>
                  <a:pt x="-116901" y="2180157"/>
                </a:moveTo>
                <a:cubicBezTo>
                  <a:pt x="-127940" y="2244150"/>
                  <a:pt x="-194397" y="2322103"/>
                  <a:pt x="-261062" y="2311777"/>
                </a:cubicBezTo>
                <a:cubicBezTo>
                  <a:pt x="-343357" y="2281635"/>
                  <a:pt x="-422202" y="2234890"/>
                  <a:pt x="-405222" y="2180157"/>
                </a:cubicBezTo>
                <a:cubicBezTo>
                  <a:pt x="-415046" y="2112005"/>
                  <a:pt x="-342023" y="2054843"/>
                  <a:pt x="-261062" y="2048537"/>
                </a:cubicBezTo>
                <a:cubicBezTo>
                  <a:pt x="-186105" y="2024011"/>
                  <a:pt x="-114819" y="2107664"/>
                  <a:pt x="-116901" y="2180157"/>
                </a:cubicBezTo>
                <a:close/>
              </a:path>
              <a:path w="4905828" h="2369157" fill="none" stroke="0" extrusionOk="0">
                <a:moveTo>
                  <a:pt x="402405" y="2016099"/>
                </a:moveTo>
                <a:cubicBezTo>
                  <a:pt x="393042" y="2134602"/>
                  <a:pt x="313025" y="2214684"/>
                  <a:pt x="186165" y="2213529"/>
                </a:cubicBezTo>
                <a:cubicBezTo>
                  <a:pt x="43157" y="2208460"/>
                  <a:pt x="-1874" y="2107863"/>
                  <a:pt x="-30076" y="2016099"/>
                </a:cubicBezTo>
                <a:cubicBezTo>
                  <a:pt x="-41272" y="1908422"/>
                  <a:pt x="86484" y="1801518"/>
                  <a:pt x="186165" y="1818669"/>
                </a:cubicBezTo>
                <a:cubicBezTo>
                  <a:pt x="322153" y="1806456"/>
                  <a:pt x="401424" y="1932960"/>
                  <a:pt x="402405" y="2016099"/>
                </a:cubicBezTo>
                <a:close/>
              </a:path>
              <a:path w="4905828" h="2369157" fill="none" stroke="0" extrusionOk="0">
                <a:moveTo>
                  <a:pt x="532940" y="1435588"/>
                </a:moveTo>
                <a:cubicBezTo>
                  <a:pt x="434426" y="1451206"/>
                  <a:pt x="320649" y="1444328"/>
                  <a:pt x="245291" y="1391879"/>
                </a:cubicBezTo>
                <a:moveTo>
                  <a:pt x="786748" y="1913916"/>
                </a:moveTo>
                <a:cubicBezTo>
                  <a:pt x="739860" y="1930982"/>
                  <a:pt x="703920" y="1939659"/>
                  <a:pt x="660923" y="1934811"/>
                </a:cubicBezTo>
                <a:moveTo>
                  <a:pt x="1871254" y="2143758"/>
                </a:moveTo>
                <a:cubicBezTo>
                  <a:pt x="1845763" y="2115832"/>
                  <a:pt x="1805464" y="2077216"/>
                  <a:pt x="1795395" y="2048333"/>
                </a:cubicBezTo>
                <a:moveTo>
                  <a:pt x="3273617" y="1905800"/>
                </a:moveTo>
                <a:cubicBezTo>
                  <a:pt x="3265964" y="1949605"/>
                  <a:pt x="3252762" y="1970734"/>
                  <a:pt x="3243296" y="2010492"/>
                </a:cubicBezTo>
                <a:moveTo>
                  <a:pt x="3875716" y="1258834"/>
                </a:moveTo>
                <a:cubicBezTo>
                  <a:pt x="4117743" y="1316656"/>
                  <a:pt x="4250334" y="1542942"/>
                  <a:pt x="4244903" y="1650183"/>
                </a:cubicBezTo>
                <a:moveTo>
                  <a:pt x="4746615" y="842037"/>
                </a:moveTo>
                <a:cubicBezTo>
                  <a:pt x="4709123" y="921699"/>
                  <a:pt x="4651817" y="950791"/>
                  <a:pt x="4582179" y="988793"/>
                </a:cubicBezTo>
                <a:moveTo>
                  <a:pt x="4352104" y="297570"/>
                </a:moveTo>
                <a:cubicBezTo>
                  <a:pt x="4361077" y="320306"/>
                  <a:pt x="4363786" y="344695"/>
                  <a:pt x="4360735" y="366890"/>
                </a:cubicBezTo>
                <a:moveTo>
                  <a:pt x="3302121" y="216733"/>
                </a:moveTo>
                <a:cubicBezTo>
                  <a:pt x="3324314" y="187982"/>
                  <a:pt x="3338674" y="147198"/>
                  <a:pt x="3386383" y="128329"/>
                </a:cubicBezTo>
                <a:moveTo>
                  <a:pt x="2514350" y="258852"/>
                </a:moveTo>
                <a:cubicBezTo>
                  <a:pt x="2532625" y="230997"/>
                  <a:pt x="2538974" y="207007"/>
                  <a:pt x="2555118" y="182622"/>
                </a:cubicBezTo>
                <a:moveTo>
                  <a:pt x="1589850" y="284737"/>
                </a:moveTo>
                <a:cubicBezTo>
                  <a:pt x="1648095" y="301593"/>
                  <a:pt x="1689127" y="334690"/>
                  <a:pt x="1737479" y="358664"/>
                </a:cubicBezTo>
                <a:moveTo>
                  <a:pt x="468665" y="865893"/>
                </a:moveTo>
                <a:cubicBezTo>
                  <a:pt x="464560" y="844901"/>
                  <a:pt x="448740" y="816579"/>
                  <a:pt x="442886" y="788073"/>
                </a:cubicBezTo>
              </a:path>
              <a:path w="4905828" h="2369157" fill="none" stroke="0" extrusionOk="0">
                <a:moveTo>
                  <a:pt x="442886" y="788073"/>
                </a:moveTo>
                <a:cubicBezTo>
                  <a:pt x="431716" y="587783"/>
                  <a:pt x="456159" y="463181"/>
                  <a:pt x="638552" y="378790"/>
                </a:cubicBezTo>
                <a:cubicBezTo>
                  <a:pt x="969717" y="257058"/>
                  <a:pt x="1201126" y="145655"/>
                  <a:pt x="1590419" y="285285"/>
                </a:cubicBezTo>
                <a:cubicBezTo>
                  <a:pt x="1766949" y="96330"/>
                  <a:pt x="2247221" y="-59802"/>
                  <a:pt x="2550121" y="188216"/>
                </a:cubicBezTo>
                <a:cubicBezTo>
                  <a:pt x="2569761" y="130721"/>
                  <a:pt x="2733838" y="34136"/>
                  <a:pt x="2924077" y="10968"/>
                </a:cubicBezTo>
                <a:cubicBezTo>
                  <a:pt x="3091905" y="-2534"/>
                  <a:pt x="3232985" y="65333"/>
                  <a:pt x="3387860" y="136062"/>
                </a:cubicBezTo>
                <a:cubicBezTo>
                  <a:pt x="3518330" y="25632"/>
                  <a:pt x="3840041" y="49929"/>
                  <a:pt x="4027207" y="37840"/>
                </a:cubicBezTo>
                <a:cubicBezTo>
                  <a:pt x="4224958" y="75022"/>
                  <a:pt x="4315769" y="131498"/>
                  <a:pt x="4351423" y="305796"/>
                </a:cubicBezTo>
                <a:cubicBezTo>
                  <a:pt x="4538455" y="313256"/>
                  <a:pt x="4703188" y="495228"/>
                  <a:pt x="4767509" y="565855"/>
                </a:cubicBezTo>
                <a:cubicBezTo>
                  <a:pt x="4804981" y="632166"/>
                  <a:pt x="4811132" y="768920"/>
                  <a:pt x="4748885" y="847851"/>
                </a:cubicBezTo>
                <a:cubicBezTo>
                  <a:pt x="4850153" y="954506"/>
                  <a:pt x="4990848" y="1136588"/>
                  <a:pt x="4884932" y="1279015"/>
                </a:cubicBezTo>
                <a:cubicBezTo>
                  <a:pt x="4721119" y="1476953"/>
                  <a:pt x="4602598" y="1648200"/>
                  <a:pt x="4247628" y="1656435"/>
                </a:cubicBezTo>
                <a:cubicBezTo>
                  <a:pt x="4293807" y="1784383"/>
                  <a:pt x="4102783" y="1915537"/>
                  <a:pt x="4019484" y="1979836"/>
                </a:cubicBezTo>
                <a:cubicBezTo>
                  <a:pt x="3763974" y="2076710"/>
                  <a:pt x="3506381" y="2164306"/>
                  <a:pt x="3242729" y="2018993"/>
                </a:cubicBezTo>
                <a:cubicBezTo>
                  <a:pt x="3215254" y="2160919"/>
                  <a:pt x="2919463" y="2278119"/>
                  <a:pt x="2687643" y="2364001"/>
                </a:cubicBezTo>
                <a:cubicBezTo>
                  <a:pt x="2315968" y="2428814"/>
                  <a:pt x="2129946" y="2370514"/>
                  <a:pt x="1871482" y="2153410"/>
                </a:cubicBezTo>
                <a:cubicBezTo>
                  <a:pt x="1485502" y="2354950"/>
                  <a:pt x="1010636" y="2242759"/>
                  <a:pt x="659106" y="1945341"/>
                </a:cubicBezTo>
                <a:cubicBezTo>
                  <a:pt x="440722" y="1981143"/>
                  <a:pt x="157723" y="1810472"/>
                  <a:pt x="126052" y="1713799"/>
                </a:cubicBezTo>
                <a:cubicBezTo>
                  <a:pt x="71567" y="1615485"/>
                  <a:pt x="104511" y="1507544"/>
                  <a:pt x="239953" y="1401257"/>
                </a:cubicBezTo>
                <a:cubicBezTo>
                  <a:pt x="90958" y="1369206"/>
                  <a:pt x="-38176" y="1235895"/>
                  <a:pt x="-569" y="1080598"/>
                </a:cubicBezTo>
                <a:cubicBezTo>
                  <a:pt x="47799" y="872152"/>
                  <a:pt x="144460" y="787402"/>
                  <a:pt x="438685" y="795587"/>
                </a:cubicBezTo>
                <a:cubicBezTo>
                  <a:pt x="440132" y="792246"/>
                  <a:pt x="440779" y="791152"/>
                  <a:pt x="442886" y="788073"/>
                </a:cubicBezTo>
                <a:close/>
              </a:path>
              <a:path w="4905828" h="2369157" fill="none" stroke="0" extrusionOk="0">
                <a:moveTo>
                  <a:pt x="-502442" y="2295145"/>
                </a:moveTo>
                <a:cubicBezTo>
                  <a:pt x="-503929" y="2319734"/>
                  <a:pt x="-534550" y="2359918"/>
                  <a:pt x="-574522" y="2360955"/>
                </a:cubicBezTo>
                <a:cubicBezTo>
                  <a:pt x="-613779" y="2365271"/>
                  <a:pt x="-642887" y="2314652"/>
                  <a:pt x="-646602" y="2295145"/>
                </a:cubicBezTo>
                <a:cubicBezTo>
                  <a:pt x="-646602" y="2264359"/>
                  <a:pt x="-605427" y="2217222"/>
                  <a:pt x="-574522" y="2229335"/>
                </a:cubicBezTo>
                <a:cubicBezTo>
                  <a:pt x="-524876" y="2228008"/>
                  <a:pt x="-499618" y="2261446"/>
                  <a:pt x="-502442" y="2295145"/>
                </a:cubicBezTo>
                <a:close/>
              </a:path>
              <a:path w="4905828" h="2369157" fill="none" stroke="0" extrusionOk="0">
                <a:moveTo>
                  <a:pt x="-116901" y="2180157"/>
                </a:moveTo>
                <a:cubicBezTo>
                  <a:pt x="-120477" y="2246043"/>
                  <a:pt x="-180454" y="2313377"/>
                  <a:pt x="-261062" y="2311777"/>
                </a:cubicBezTo>
                <a:cubicBezTo>
                  <a:pt x="-346731" y="2277135"/>
                  <a:pt x="-414595" y="2228459"/>
                  <a:pt x="-405222" y="2180157"/>
                </a:cubicBezTo>
                <a:cubicBezTo>
                  <a:pt x="-411190" y="2140383"/>
                  <a:pt x="-341015" y="2066722"/>
                  <a:pt x="-261062" y="2048537"/>
                </a:cubicBezTo>
                <a:cubicBezTo>
                  <a:pt x="-200233" y="2041204"/>
                  <a:pt x="-118834" y="2115684"/>
                  <a:pt x="-116901" y="2180157"/>
                </a:cubicBezTo>
                <a:close/>
              </a:path>
              <a:path w="4905828" h="2369157" fill="none" stroke="0" extrusionOk="0">
                <a:moveTo>
                  <a:pt x="402405" y="2016099"/>
                </a:moveTo>
                <a:cubicBezTo>
                  <a:pt x="390960" y="2164981"/>
                  <a:pt x="307310" y="2193481"/>
                  <a:pt x="186165" y="2213529"/>
                </a:cubicBezTo>
                <a:cubicBezTo>
                  <a:pt x="18776" y="2220434"/>
                  <a:pt x="-8781" y="2099133"/>
                  <a:pt x="-30076" y="2016099"/>
                </a:cubicBezTo>
                <a:cubicBezTo>
                  <a:pt x="-34908" y="1931435"/>
                  <a:pt x="85064" y="1766445"/>
                  <a:pt x="186165" y="1818669"/>
                </a:cubicBezTo>
                <a:cubicBezTo>
                  <a:pt x="333400" y="1817421"/>
                  <a:pt x="413733" y="1948355"/>
                  <a:pt x="402405" y="2016099"/>
                </a:cubicBezTo>
                <a:close/>
              </a:path>
              <a:path w="4905828" h="2369157" fill="none" stroke="0" extrusionOk="0">
                <a:moveTo>
                  <a:pt x="532940" y="1435588"/>
                </a:moveTo>
                <a:cubicBezTo>
                  <a:pt x="424865" y="1430019"/>
                  <a:pt x="310951" y="1434276"/>
                  <a:pt x="245291" y="1391879"/>
                </a:cubicBezTo>
                <a:moveTo>
                  <a:pt x="786748" y="1913916"/>
                </a:moveTo>
                <a:cubicBezTo>
                  <a:pt x="755860" y="1929838"/>
                  <a:pt x="693609" y="1931930"/>
                  <a:pt x="660923" y="1934811"/>
                </a:cubicBezTo>
                <a:moveTo>
                  <a:pt x="1871254" y="2143758"/>
                </a:moveTo>
                <a:cubicBezTo>
                  <a:pt x="1848675" y="2121754"/>
                  <a:pt x="1806260" y="2070633"/>
                  <a:pt x="1795395" y="2048333"/>
                </a:cubicBezTo>
                <a:moveTo>
                  <a:pt x="3273617" y="1905800"/>
                </a:moveTo>
                <a:cubicBezTo>
                  <a:pt x="3268847" y="1944648"/>
                  <a:pt x="3257628" y="1969595"/>
                  <a:pt x="3243296" y="2010492"/>
                </a:cubicBezTo>
                <a:moveTo>
                  <a:pt x="3875716" y="1258834"/>
                </a:moveTo>
                <a:cubicBezTo>
                  <a:pt x="4081577" y="1327407"/>
                  <a:pt x="4222851" y="1556211"/>
                  <a:pt x="4244903" y="1650183"/>
                </a:cubicBezTo>
                <a:moveTo>
                  <a:pt x="4746615" y="842037"/>
                </a:moveTo>
                <a:cubicBezTo>
                  <a:pt x="4720538" y="929079"/>
                  <a:pt x="4665419" y="941584"/>
                  <a:pt x="4582179" y="988793"/>
                </a:cubicBezTo>
                <a:moveTo>
                  <a:pt x="4352104" y="297570"/>
                </a:moveTo>
                <a:cubicBezTo>
                  <a:pt x="4362973" y="326106"/>
                  <a:pt x="4365245" y="341865"/>
                  <a:pt x="4360735" y="366890"/>
                </a:cubicBezTo>
                <a:moveTo>
                  <a:pt x="3302121" y="216733"/>
                </a:moveTo>
                <a:cubicBezTo>
                  <a:pt x="3335627" y="189266"/>
                  <a:pt x="3342790" y="150968"/>
                  <a:pt x="3386383" y="128329"/>
                </a:cubicBezTo>
                <a:moveTo>
                  <a:pt x="2514350" y="258852"/>
                </a:moveTo>
                <a:cubicBezTo>
                  <a:pt x="2535465" y="228674"/>
                  <a:pt x="2538775" y="207078"/>
                  <a:pt x="2555118" y="182622"/>
                </a:cubicBezTo>
                <a:moveTo>
                  <a:pt x="1589850" y="284737"/>
                </a:moveTo>
                <a:cubicBezTo>
                  <a:pt x="1629741" y="312021"/>
                  <a:pt x="1697066" y="340095"/>
                  <a:pt x="1737479" y="358664"/>
                </a:cubicBezTo>
                <a:moveTo>
                  <a:pt x="468665" y="865893"/>
                </a:moveTo>
                <a:cubicBezTo>
                  <a:pt x="455335" y="847745"/>
                  <a:pt x="450002" y="816899"/>
                  <a:pt x="442886" y="788073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2916202906">
                  <a:custGeom>
                    <a:avLst/>
                    <a:gdLst>
                      <a:gd name="connsiteX0" fmla="*/ 442886 w 4905828"/>
                      <a:gd name="connsiteY0" fmla="*/ 788073 h 2369157"/>
                      <a:gd name="connsiteX1" fmla="*/ 638552 w 4905828"/>
                      <a:gd name="connsiteY1" fmla="*/ 378790 h 2369157"/>
                      <a:gd name="connsiteX2" fmla="*/ 1590419 w 4905828"/>
                      <a:gd name="connsiteY2" fmla="*/ 285285 h 2369157"/>
                      <a:gd name="connsiteX3" fmla="*/ 2550121 w 4905828"/>
                      <a:gd name="connsiteY3" fmla="*/ 188216 h 2369157"/>
                      <a:gd name="connsiteX4" fmla="*/ 2924077 w 4905828"/>
                      <a:gd name="connsiteY4" fmla="*/ 10968 h 2369157"/>
                      <a:gd name="connsiteX5" fmla="*/ 3387860 w 4905828"/>
                      <a:gd name="connsiteY5" fmla="*/ 136062 h 2369157"/>
                      <a:gd name="connsiteX6" fmla="*/ 4027207 w 4905828"/>
                      <a:gd name="connsiteY6" fmla="*/ 37840 h 2369157"/>
                      <a:gd name="connsiteX7" fmla="*/ 4351423 w 4905828"/>
                      <a:gd name="connsiteY7" fmla="*/ 305796 h 2369157"/>
                      <a:gd name="connsiteX8" fmla="*/ 4767509 w 4905828"/>
                      <a:gd name="connsiteY8" fmla="*/ 565855 h 2369157"/>
                      <a:gd name="connsiteX9" fmla="*/ 4748885 w 4905828"/>
                      <a:gd name="connsiteY9" fmla="*/ 847851 h 2369157"/>
                      <a:gd name="connsiteX10" fmla="*/ 4884932 w 4905828"/>
                      <a:gd name="connsiteY10" fmla="*/ 1279015 h 2369157"/>
                      <a:gd name="connsiteX11" fmla="*/ 4247628 w 4905828"/>
                      <a:gd name="connsiteY11" fmla="*/ 1656435 h 2369157"/>
                      <a:gd name="connsiteX12" fmla="*/ 4019484 w 4905828"/>
                      <a:gd name="connsiteY12" fmla="*/ 1979836 h 2369157"/>
                      <a:gd name="connsiteX13" fmla="*/ 3242729 w 4905828"/>
                      <a:gd name="connsiteY13" fmla="*/ 2018993 h 2369157"/>
                      <a:gd name="connsiteX14" fmla="*/ 2687643 w 4905828"/>
                      <a:gd name="connsiteY14" fmla="*/ 2364001 h 2369157"/>
                      <a:gd name="connsiteX15" fmla="*/ 1871482 w 4905828"/>
                      <a:gd name="connsiteY15" fmla="*/ 2153410 h 2369157"/>
                      <a:gd name="connsiteX16" fmla="*/ 659106 w 4905828"/>
                      <a:gd name="connsiteY16" fmla="*/ 1945341 h 2369157"/>
                      <a:gd name="connsiteX17" fmla="*/ 126052 w 4905828"/>
                      <a:gd name="connsiteY17" fmla="*/ 1713799 h 2369157"/>
                      <a:gd name="connsiteX18" fmla="*/ 239953 w 4905828"/>
                      <a:gd name="connsiteY18" fmla="*/ 1401257 h 2369157"/>
                      <a:gd name="connsiteX19" fmla="*/ -569 w 4905828"/>
                      <a:gd name="connsiteY19" fmla="*/ 1080598 h 2369157"/>
                      <a:gd name="connsiteX20" fmla="*/ 438685 w 4905828"/>
                      <a:gd name="connsiteY20" fmla="*/ 795587 h 2369157"/>
                      <a:gd name="connsiteX21" fmla="*/ 442886 w 4905828"/>
                      <a:gd name="connsiteY21" fmla="*/ 788073 h 2369157"/>
                      <a:gd name="connsiteX0" fmla="*/ -502442 w 4905828"/>
                      <a:gd name="connsiteY0" fmla="*/ 2295145 h 2369157"/>
                      <a:gd name="connsiteX1" fmla="*/ -574522 w 4905828"/>
                      <a:gd name="connsiteY1" fmla="*/ 2360955 h 2369157"/>
                      <a:gd name="connsiteX2" fmla="*/ -646602 w 4905828"/>
                      <a:gd name="connsiteY2" fmla="*/ 2295145 h 2369157"/>
                      <a:gd name="connsiteX3" fmla="*/ -574522 w 4905828"/>
                      <a:gd name="connsiteY3" fmla="*/ 2229335 h 2369157"/>
                      <a:gd name="connsiteX4" fmla="*/ -502442 w 4905828"/>
                      <a:gd name="connsiteY4" fmla="*/ 2295145 h 2369157"/>
                      <a:gd name="connsiteX0" fmla="*/ -116901 w 4905828"/>
                      <a:gd name="connsiteY0" fmla="*/ 2180157 h 2369157"/>
                      <a:gd name="connsiteX1" fmla="*/ -261062 w 4905828"/>
                      <a:gd name="connsiteY1" fmla="*/ 2311777 h 2369157"/>
                      <a:gd name="connsiteX2" fmla="*/ -405222 w 4905828"/>
                      <a:gd name="connsiteY2" fmla="*/ 2180157 h 2369157"/>
                      <a:gd name="connsiteX3" fmla="*/ -261062 w 4905828"/>
                      <a:gd name="connsiteY3" fmla="*/ 2048537 h 2369157"/>
                      <a:gd name="connsiteX4" fmla="*/ -116901 w 4905828"/>
                      <a:gd name="connsiteY4" fmla="*/ 2180157 h 2369157"/>
                      <a:gd name="connsiteX0" fmla="*/ 402405 w 4905828"/>
                      <a:gd name="connsiteY0" fmla="*/ 2016099 h 2369157"/>
                      <a:gd name="connsiteX1" fmla="*/ 186165 w 4905828"/>
                      <a:gd name="connsiteY1" fmla="*/ 2213529 h 2369157"/>
                      <a:gd name="connsiteX2" fmla="*/ -30076 w 4905828"/>
                      <a:gd name="connsiteY2" fmla="*/ 2016099 h 2369157"/>
                      <a:gd name="connsiteX3" fmla="*/ 186165 w 4905828"/>
                      <a:gd name="connsiteY3" fmla="*/ 1818669 h 2369157"/>
                      <a:gd name="connsiteX4" fmla="*/ 402405 w 4905828"/>
                      <a:gd name="connsiteY4" fmla="*/ 2016099 h 2369157"/>
                      <a:gd name="connsiteX0" fmla="*/ 532940 w 4905828"/>
                      <a:gd name="connsiteY0" fmla="*/ 1435588 h 2369157"/>
                      <a:gd name="connsiteX1" fmla="*/ 245291 w 4905828"/>
                      <a:gd name="connsiteY1" fmla="*/ 1391879 h 2369157"/>
                      <a:gd name="connsiteX2" fmla="*/ 786748 w 4905828"/>
                      <a:gd name="connsiteY2" fmla="*/ 1913916 h 2369157"/>
                      <a:gd name="connsiteX3" fmla="*/ 660923 w 4905828"/>
                      <a:gd name="connsiteY3" fmla="*/ 1934811 h 2369157"/>
                      <a:gd name="connsiteX4" fmla="*/ 1871254 w 4905828"/>
                      <a:gd name="connsiteY4" fmla="*/ 2143758 h 2369157"/>
                      <a:gd name="connsiteX5" fmla="*/ 1795395 w 4905828"/>
                      <a:gd name="connsiteY5" fmla="*/ 2048333 h 2369157"/>
                      <a:gd name="connsiteX6" fmla="*/ 3273617 w 4905828"/>
                      <a:gd name="connsiteY6" fmla="*/ 1905800 h 2369157"/>
                      <a:gd name="connsiteX7" fmla="*/ 3243296 w 4905828"/>
                      <a:gd name="connsiteY7" fmla="*/ 2010492 h 2369157"/>
                      <a:gd name="connsiteX8" fmla="*/ 3875716 w 4905828"/>
                      <a:gd name="connsiteY8" fmla="*/ 1258834 h 2369157"/>
                      <a:gd name="connsiteX9" fmla="*/ 4244903 w 4905828"/>
                      <a:gd name="connsiteY9" fmla="*/ 1650183 h 2369157"/>
                      <a:gd name="connsiteX10" fmla="*/ 4746615 w 4905828"/>
                      <a:gd name="connsiteY10" fmla="*/ 842037 h 2369157"/>
                      <a:gd name="connsiteX11" fmla="*/ 4582179 w 4905828"/>
                      <a:gd name="connsiteY11" fmla="*/ 988793 h 2369157"/>
                      <a:gd name="connsiteX12" fmla="*/ 4352104 w 4905828"/>
                      <a:gd name="connsiteY12" fmla="*/ 297570 h 2369157"/>
                      <a:gd name="connsiteX13" fmla="*/ 4360735 w 4905828"/>
                      <a:gd name="connsiteY13" fmla="*/ 366890 h 2369157"/>
                      <a:gd name="connsiteX14" fmla="*/ 3302121 w 4905828"/>
                      <a:gd name="connsiteY14" fmla="*/ 216733 h 2369157"/>
                      <a:gd name="connsiteX15" fmla="*/ 3386383 w 4905828"/>
                      <a:gd name="connsiteY15" fmla="*/ 128329 h 2369157"/>
                      <a:gd name="connsiteX16" fmla="*/ 2514350 w 4905828"/>
                      <a:gd name="connsiteY16" fmla="*/ 258852 h 2369157"/>
                      <a:gd name="connsiteX17" fmla="*/ 2555118 w 4905828"/>
                      <a:gd name="connsiteY17" fmla="*/ 182622 h 2369157"/>
                      <a:gd name="connsiteX18" fmla="*/ 1589850 w 4905828"/>
                      <a:gd name="connsiteY18" fmla="*/ 284737 h 2369157"/>
                      <a:gd name="connsiteX19" fmla="*/ 1737479 w 4905828"/>
                      <a:gd name="connsiteY19" fmla="*/ 358664 h 2369157"/>
                      <a:gd name="connsiteX20" fmla="*/ 468665 w 4905828"/>
                      <a:gd name="connsiteY20" fmla="*/ 865893 h 2369157"/>
                      <a:gd name="connsiteX21" fmla="*/ 442886 w 4905828"/>
                      <a:gd name="connsiteY21" fmla="*/ 788073 h 2369157"/>
                      <a:gd name="connsiteX0" fmla="*/ 442886 w 4905828"/>
                      <a:gd name="connsiteY0" fmla="*/ 788073 h 2369157"/>
                      <a:gd name="connsiteX1" fmla="*/ 638552 w 4905828"/>
                      <a:gd name="connsiteY1" fmla="*/ 378790 h 2369157"/>
                      <a:gd name="connsiteX2" fmla="*/ 1590419 w 4905828"/>
                      <a:gd name="connsiteY2" fmla="*/ 285285 h 2369157"/>
                      <a:gd name="connsiteX3" fmla="*/ 2550121 w 4905828"/>
                      <a:gd name="connsiteY3" fmla="*/ 188216 h 2369157"/>
                      <a:gd name="connsiteX4" fmla="*/ 2924077 w 4905828"/>
                      <a:gd name="connsiteY4" fmla="*/ 10968 h 2369157"/>
                      <a:gd name="connsiteX5" fmla="*/ 3387860 w 4905828"/>
                      <a:gd name="connsiteY5" fmla="*/ 136062 h 2369157"/>
                      <a:gd name="connsiteX6" fmla="*/ 4027207 w 4905828"/>
                      <a:gd name="connsiteY6" fmla="*/ 37840 h 2369157"/>
                      <a:gd name="connsiteX7" fmla="*/ 4351423 w 4905828"/>
                      <a:gd name="connsiteY7" fmla="*/ 305796 h 2369157"/>
                      <a:gd name="connsiteX8" fmla="*/ 4767509 w 4905828"/>
                      <a:gd name="connsiteY8" fmla="*/ 565855 h 2369157"/>
                      <a:gd name="connsiteX9" fmla="*/ 4748885 w 4905828"/>
                      <a:gd name="connsiteY9" fmla="*/ 847851 h 2369157"/>
                      <a:gd name="connsiteX10" fmla="*/ 4884932 w 4905828"/>
                      <a:gd name="connsiteY10" fmla="*/ 1279015 h 2369157"/>
                      <a:gd name="connsiteX11" fmla="*/ 4247628 w 4905828"/>
                      <a:gd name="connsiteY11" fmla="*/ 1656435 h 2369157"/>
                      <a:gd name="connsiteX12" fmla="*/ 4019484 w 4905828"/>
                      <a:gd name="connsiteY12" fmla="*/ 1979836 h 2369157"/>
                      <a:gd name="connsiteX13" fmla="*/ 3242729 w 4905828"/>
                      <a:gd name="connsiteY13" fmla="*/ 2018993 h 2369157"/>
                      <a:gd name="connsiteX14" fmla="*/ 2687643 w 4905828"/>
                      <a:gd name="connsiteY14" fmla="*/ 2364001 h 2369157"/>
                      <a:gd name="connsiteX15" fmla="*/ 1871482 w 4905828"/>
                      <a:gd name="connsiteY15" fmla="*/ 2153410 h 2369157"/>
                      <a:gd name="connsiteX16" fmla="*/ 659106 w 4905828"/>
                      <a:gd name="connsiteY16" fmla="*/ 1945341 h 2369157"/>
                      <a:gd name="connsiteX17" fmla="*/ 126052 w 4905828"/>
                      <a:gd name="connsiteY17" fmla="*/ 1713799 h 2369157"/>
                      <a:gd name="connsiteX18" fmla="*/ 239953 w 4905828"/>
                      <a:gd name="connsiteY18" fmla="*/ 1401257 h 2369157"/>
                      <a:gd name="connsiteX19" fmla="*/ -569 w 4905828"/>
                      <a:gd name="connsiteY19" fmla="*/ 1080598 h 2369157"/>
                      <a:gd name="connsiteX20" fmla="*/ 438685 w 4905828"/>
                      <a:gd name="connsiteY20" fmla="*/ 795587 h 2369157"/>
                      <a:gd name="connsiteX21" fmla="*/ 442886 w 4905828"/>
                      <a:gd name="connsiteY21" fmla="*/ 788073 h 2369157"/>
                      <a:gd name="connsiteX0" fmla="*/ -502442 w 4905828"/>
                      <a:gd name="connsiteY0" fmla="*/ 2295145 h 2369157"/>
                      <a:gd name="connsiteX1" fmla="*/ -574522 w 4905828"/>
                      <a:gd name="connsiteY1" fmla="*/ 2360955 h 2369157"/>
                      <a:gd name="connsiteX2" fmla="*/ -646602 w 4905828"/>
                      <a:gd name="connsiteY2" fmla="*/ 2295145 h 2369157"/>
                      <a:gd name="connsiteX3" fmla="*/ -574522 w 4905828"/>
                      <a:gd name="connsiteY3" fmla="*/ 2229335 h 2369157"/>
                      <a:gd name="connsiteX4" fmla="*/ -502442 w 4905828"/>
                      <a:gd name="connsiteY4" fmla="*/ 2295145 h 2369157"/>
                      <a:gd name="connsiteX0" fmla="*/ -116901 w 4905828"/>
                      <a:gd name="connsiteY0" fmla="*/ 2180157 h 2369157"/>
                      <a:gd name="connsiteX1" fmla="*/ -261062 w 4905828"/>
                      <a:gd name="connsiteY1" fmla="*/ 2311777 h 2369157"/>
                      <a:gd name="connsiteX2" fmla="*/ -405222 w 4905828"/>
                      <a:gd name="connsiteY2" fmla="*/ 2180157 h 2369157"/>
                      <a:gd name="connsiteX3" fmla="*/ -261062 w 4905828"/>
                      <a:gd name="connsiteY3" fmla="*/ 2048537 h 2369157"/>
                      <a:gd name="connsiteX4" fmla="*/ -116901 w 4905828"/>
                      <a:gd name="connsiteY4" fmla="*/ 2180157 h 2369157"/>
                      <a:gd name="connsiteX0" fmla="*/ 402405 w 4905828"/>
                      <a:gd name="connsiteY0" fmla="*/ 2016099 h 2369157"/>
                      <a:gd name="connsiteX1" fmla="*/ 186165 w 4905828"/>
                      <a:gd name="connsiteY1" fmla="*/ 2213529 h 2369157"/>
                      <a:gd name="connsiteX2" fmla="*/ -30076 w 4905828"/>
                      <a:gd name="connsiteY2" fmla="*/ 2016099 h 2369157"/>
                      <a:gd name="connsiteX3" fmla="*/ 186165 w 4905828"/>
                      <a:gd name="connsiteY3" fmla="*/ 1818669 h 2369157"/>
                      <a:gd name="connsiteX4" fmla="*/ 402405 w 4905828"/>
                      <a:gd name="connsiteY4" fmla="*/ 2016099 h 2369157"/>
                      <a:gd name="connsiteX0" fmla="*/ 532940 w 4905828"/>
                      <a:gd name="connsiteY0" fmla="*/ 1435588 h 2369157"/>
                      <a:gd name="connsiteX1" fmla="*/ 245291 w 4905828"/>
                      <a:gd name="connsiteY1" fmla="*/ 1391879 h 2369157"/>
                      <a:gd name="connsiteX2" fmla="*/ 786748 w 4905828"/>
                      <a:gd name="connsiteY2" fmla="*/ 1913916 h 2369157"/>
                      <a:gd name="connsiteX3" fmla="*/ 660923 w 4905828"/>
                      <a:gd name="connsiteY3" fmla="*/ 1934811 h 2369157"/>
                      <a:gd name="connsiteX4" fmla="*/ 1871254 w 4905828"/>
                      <a:gd name="connsiteY4" fmla="*/ 2143758 h 2369157"/>
                      <a:gd name="connsiteX5" fmla="*/ 1795395 w 4905828"/>
                      <a:gd name="connsiteY5" fmla="*/ 2048333 h 2369157"/>
                      <a:gd name="connsiteX6" fmla="*/ 3273617 w 4905828"/>
                      <a:gd name="connsiteY6" fmla="*/ 1905800 h 2369157"/>
                      <a:gd name="connsiteX7" fmla="*/ 3243296 w 4905828"/>
                      <a:gd name="connsiteY7" fmla="*/ 2010492 h 2369157"/>
                      <a:gd name="connsiteX8" fmla="*/ 3875716 w 4905828"/>
                      <a:gd name="connsiteY8" fmla="*/ 1258834 h 2369157"/>
                      <a:gd name="connsiteX9" fmla="*/ 4244903 w 4905828"/>
                      <a:gd name="connsiteY9" fmla="*/ 1650183 h 2369157"/>
                      <a:gd name="connsiteX10" fmla="*/ 4746615 w 4905828"/>
                      <a:gd name="connsiteY10" fmla="*/ 842037 h 2369157"/>
                      <a:gd name="connsiteX11" fmla="*/ 4582179 w 4905828"/>
                      <a:gd name="connsiteY11" fmla="*/ 988793 h 2369157"/>
                      <a:gd name="connsiteX12" fmla="*/ 4352104 w 4905828"/>
                      <a:gd name="connsiteY12" fmla="*/ 297570 h 2369157"/>
                      <a:gd name="connsiteX13" fmla="*/ 4360735 w 4905828"/>
                      <a:gd name="connsiteY13" fmla="*/ 366890 h 2369157"/>
                      <a:gd name="connsiteX14" fmla="*/ 3302121 w 4905828"/>
                      <a:gd name="connsiteY14" fmla="*/ 216733 h 2369157"/>
                      <a:gd name="connsiteX15" fmla="*/ 3386383 w 4905828"/>
                      <a:gd name="connsiteY15" fmla="*/ 128329 h 2369157"/>
                      <a:gd name="connsiteX16" fmla="*/ 2514350 w 4905828"/>
                      <a:gd name="connsiteY16" fmla="*/ 258852 h 2369157"/>
                      <a:gd name="connsiteX17" fmla="*/ 2555118 w 4905828"/>
                      <a:gd name="connsiteY17" fmla="*/ 182622 h 2369157"/>
                      <a:gd name="connsiteX18" fmla="*/ 1589850 w 4905828"/>
                      <a:gd name="connsiteY18" fmla="*/ 284737 h 2369157"/>
                      <a:gd name="connsiteX19" fmla="*/ 1737479 w 4905828"/>
                      <a:gd name="connsiteY19" fmla="*/ 358664 h 2369157"/>
                      <a:gd name="connsiteX20" fmla="*/ 468665 w 4905828"/>
                      <a:gd name="connsiteY20" fmla="*/ 865893 h 2369157"/>
                      <a:gd name="connsiteX21" fmla="*/ 442886 w 4905828"/>
                      <a:gd name="connsiteY21" fmla="*/ 788073 h 236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05828" h="2369157" fill="none" extrusionOk="0">
                        <a:moveTo>
                          <a:pt x="442886" y="788073"/>
                        </a:moveTo>
                        <a:cubicBezTo>
                          <a:pt x="430549" y="584423"/>
                          <a:pt x="445226" y="480062"/>
                          <a:pt x="638552" y="378790"/>
                        </a:cubicBezTo>
                        <a:cubicBezTo>
                          <a:pt x="961775" y="247641"/>
                          <a:pt x="1203626" y="199041"/>
                          <a:pt x="1590419" y="285285"/>
                        </a:cubicBezTo>
                        <a:cubicBezTo>
                          <a:pt x="1798762" y="130374"/>
                          <a:pt x="2293231" y="-41300"/>
                          <a:pt x="2550121" y="188216"/>
                        </a:cubicBezTo>
                        <a:cubicBezTo>
                          <a:pt x="2603237" y="136503"/>
                          <a:pt x="2726184" y="29949"/>
                          <a:pt x="2924077" y="10968"/>
                        </a:cubicBezTo>
                        <a:cubicBezTo>
                          <a:pt x="3068999" y="-18161"/>
                          <a:pt x="3223123" y="55544"/>
                          <a:pt x="3387860" y="136062"/>
                        </a:cubicBezTo>
                        <a:cubicBezTo>
                          <a:pt x="3522507" y="15974"/>
                          <a:pt x="3835408" y="43262"/>
                          <a:pt x="4027207" y="37840"/>
                        </a:cubicBezTo>
                        <a:cubicBezTo>
                          <a:pt x="4225129" y="94524"/>
                          <a:pt x="4324908" y="150715"/>
                          <a:pt x="4351423" y="305796"/>
                        </a:cubicBezTo>
                        <a:cubicBezTo>
                          <a:pt x="4552911" y="325755"/>
                          <a:pt x="4715367" y="478436"/>
                          <a:pt x="4767509" y="565855"/>
                        </a:cubicBezTo>
                        <a:cubicBezTo>
                          <a:pt x="4806671" y="634819"/>
                          <a:pt x="4800288" y="784474"/>
                          <a:pt x="4748885" y="847851"/>
                        </a:cubicBezTo>
                        <a:cubicBezTo>
                          <a:pt x="4828075" y="945436"/>
                          <a:pt x="4971662" y="1142394"/>
                          <a:pt x="4884932" y="1279015"/>
                        </a:cubicBezTo>
                        <a:cubicBezTo>
                          <a:pt x="4712280" y="1506690"/>
                          <a:pt x="4603651" y="1655136"/>
                          <a:pt x="4247628" y="1656435"/>
                        </a:cubicBezTo>
                        <a:cubicBezTo>
                          <a:pt x="4303310" y="1771656"/>
                          <a:pt x="4113149" y="1910457"/>
                          <a:pt x="4019484" y="1979836"/>
                        </a:cubicBezTo>
                        <a:cubicBezTo>
                          <a:pt x="3767887" y="2056402"/>
                          <a:pt x="3480672" y="2155877"/>
                          <a:pt x="3242729" y="2018993"/>
                        </a:cubicBezTo>
                        <a:cubicBezTo>
                          <a:pt x="3228520" y="2171670"/>
                          <a:pt x="2901403" y="2297175"/>
                          <a:pt x="2687643" y="2364001"/>
                        </a:cubicBezTo>
                        <a:cubicBezTo>
                          <a:pt x="2322407" y="2428715"/>
                          <a:pt x="2099226" y="2357292"/>
                          <a:pt x="1871482" y="2153410"/>
                        </a:cubicBezTo>
                        <a:cubicBezTo>
                          <a:pt x="1433279" y="2449022"/>
                          <a:pt x="978078" y="2246535"/>
                          <a:pt x="659106" y="1945341"/>
                        </a:cubicBezTo>
                        <a:cubicBezTo>
                          <a:pt x="438921" y="1977432"/>
                          <a:pt x="173205" y="1818942"/>
                          <a:pt x="126052" y="1713799"/>
                        </a:cubicBezTo>
                        <a:cubicBezTo>
                          <a:pt x="41465" y="1603117"/>
                          <a:pt x="134711" y="1498770"/>
                          <a:pt x="239953" y="1401257"/>
                        </a:cubicBezTo>
                        <a:cubicBezTo>
                          <a:pt x="75517" y="1363863"/>
                          <a:pt x="-25216" y="1266694"/>
                          <a:pt x="-569" y="1080598"/>
                        </a:cubicBezTo>
                        <a:cubicBezTo>
                          <a:pt x="6999" y="877259"/>
                          <a:pt x="178113" y="813790"/>
                          <a:pt x="438685" y="795587"/>
                        </a:cubicBezTo>
                        <a:cubicBezTo>
                          <a:pt x="439988" y="792197"/>
                          <a:pt x="440876" y="791063"/>
                          <a:pt x="442886" y="788073"/>
                        </a:cubicBezTo>
                        <a:close/>
                      </a:path>
                      <a:path w="4905828" h="2369157" fill="none" extrusionOk="0">
                        <a:moveTo>
                          <a:pt x="-502442" y="2295145"/>
                        </a:moveTo>
                        <a:cubicBezTo>
                          <a:pt x="-507852" y="2323334"/>
                          <a:pt x="-537128" y="2358376"/>
                          <a:pt x="-574522" y="2360955"/>
                        </a:cubicBezTo>
                        <a:cubicBezTo>
                          <a:pt x="-614643" y="2365401"/>
                          <a:pt x="-643731" y="2318426"/>
                          <a:pt x="-646602" y="2295145"/>
                        </a:cubicBezTo>
                        <a:cubicBezTo>
                          <a:pt x="-644260" y="2262960"/>
                          <a:pt x="-606962" y="2219777"/>
                          <a:pt x="-574522" y="2229335"/>
                        </a:cubicBezTo>
                        <a:cubicBezTo>
                          <a:pt x="-523428" y="2234101"/>
                          <a:pt x="-496330" y="2260929"/>
                          <a:pt x="-502442" y="2295145"/>
                        </a:cubicBezTo>
                        <a:close/>
                      </a:path>
                      <a:path w="4905828" h="2369157" fill="none" extrusionOk="0">
                        <a:moveTo>
                          <a:pt x="-116901" y="2180157"/>
                        </a:moveTo>
                        <a:cubicBezTo>
                          <a:pt x="-110052" y="2250481"/>
                          <a:pt x="-176833" y="2313111"/>
                          <a:pt x="-261062" y="2311777"/>
                        </a:cubicBezTo>
                        <a:cubicBezTo>
                          <a:pt x="-346497" y="2285432"/>
                          <a:pt x="-413717" y="2230120"/>
                          <a:pt x="-405222" y="2180157"/>
                        </a:cubicBezTo>
                        <a:cubicBezTo>
                          <a:pt x="-405823" y="2136742"/>
                          <a:pt x="-341904" y="2056830"/>
                          <a:pt x="-261062" y="2048537"/>
                        </a:cubicBezTo>
                        <a:cubicBezTo>
                          <a:pt x="-205653" y="2046936"/>
                          <a:pt x="-109305" y="2103006"/>
                          <a:pt x="-116901" y="2180157"/>
                        </a:cubicBezTo>
                        <a:close/>
                      </a:path>
                      <a:path w="4905828" h="2369157" fill="none" extrusionOk="0">
                        <a:moveTo>
                          <a:pt x="402405" y="2016099"/>
                        </a:moveTo>
                        <a:cubicBezTo>
                          <a:pt x="376358" y="2153142"/>
                          <a:pt x="304202" y="2192211"/>
                          <a:pt x="186165" y="2213529"/>
                        </a:cubicBezTo>
                        <a:cubicBezTo>
                          <a:pt x="17783" y="2208994"/>
                          <a:pt x="-21985" y="2111303"/>
                          <a:pt x="-30076" y="2016099"/>
                        </a:cubicBezTo>
                        <a:cubicBezTo>
                          <a:pt x="-10044" y="1917397"/>
                          <a:pt x="76827" y="1782288"/>
                          <a:pt x="186165" y="1818669"/>
                        </a:cubicBezTo>
                        <a:cubicBezTo>
                          <a:pt x="332815" y="1823492"/>
                          <a:pt x="411549" y="1949724"/>
                          <a:pt x="402405" y="2016099"/>
                        </a:cubicBezTo>
                        <a:close/>
                      </a:path>
                      <a:path w="4905828" h="2369157" fill="none" extrusionOk="0">
                        <a:moveTo>
                          <a:pt x="532940" y="1435588"/>
                        </a:moveTo>
                        <a:cubicBezTo>
                          <a:pt x="424143" y="1423979"/>
                          <a:pt x="316267" y="1425732"/>
                          <a:pt x="245291" y="1391879"/>
                        </a:cubicBezTo>
                        <a:moveTo>
                          <a:pt x="786748" y="1913916"/>
                        </a:moveTo>
                        <a:cubicBezTo>
                          <a:pt x="756524" y="1929150"/>
                          <a:pt x="697824" y="1939209"/>
                          <a:pt x="660923" y="1934811"/>
                        </a:cubicBezTo>
                        <a:moveTo>
                          <a:pt x="1871254" y="2143758"/>
                        </a:moveTo>
                        <a:cubicBezTo>
                          <a:pt x="1842269" y="2122884"/>
                          <a:pt x="1809993" y="2072600"/>
                          <a:pt x="1795395" y="2048333"/>
                        </a:cubicBezTo>
                        <a:moveTo>
                          <a:pt x="3273617" y="1905800"/>
                        </a:moveTo>
                        <a:cubicBezTo>
                          <a:pt x="3270533" y="1946369"/>
                          <a:pt x="3260288" y="1968330"/>
                          <a:pt x="3243296" y="2010492"/>
                        </a:cubicBezTo>
                        <a:moveTo>
                          <a:pt x="3875716" y="1258834"/>
                        </a:moveTo>
                        <a:cubicBezTo>
                          <a:pt x="4077190" y="1328810"/>
                          <a:pt x="4227622" y="1541060"/>
                          <a:pt x="4244903" y="1650183"/>
                        </a:cubicBezTo>
                        <a:moveTo>
                          <a:pt x="4746615" y="842037"/>
                        </a:moveTo>
                        <a:cubicBezTo>
                          <a:pt x="4721360" y="914513"/>
                          <a:pt x="4663316" y="946744"/>
                          <a:pt x="4582179" y="988793"/>
                        </a:cubicBezTo>
                        <a:moveTo>
                          <a:pt x="4352104" y="297570"/>
                        </a:moveTo>
                        <a:cubicBezTo>
                          <a:pt x="4361142" y="324378"/>
                          <a:pt x="4367036" y="338495"/>
                          <a:pt x="4360735" y="366890"/>
                        </a:cubicBezTo>
                        <a:moveTo>
                          <a:pt x="3302121" y="216733"/>
                        </a:moveTo>
                        <a:cubicBezTo>
                          <a:pt x="3331684" y="184409"/>
                          <a:pt x="3340755" y="148796"/>
                          <a:pt x="3386383" y="128329"/>
                        </a:cubicBezTo>
                        <a:moveTo>
                          <a:pt x="2514350" y="258852"/>
                        </a:moveTo>
                        <a:cubicBezTo>
                          <a:pt x="2531535" y="227966"/>
                          <a:pt x="2541090" y="210947"/>
                          <a:pt x="2555118" y="182622"/>
                        </a:cubicBezTo>
                        <a:moveTo>
                          <a:pt x="1589850" y="284737"/>
                        </a:moveTo>
                        <a:cubicBezTo>
                          <a:pt x="1633591" y="313012"/>
                          <a:pt x="1701641" y="332778"/>
                          <a:pt x="1737479" y="358664"/>
                        </a:cubicBezTo>
                        <a:moveTo>
                          <a:pt x="468665" y="865893"/>
                        </a:moveTo>
                        <a:cubicBezTo>
                          <a:pt x="461971" y="849299"/>
                          <a:pt x="443396" y="818804"/>
                          <a:pt x="442886" y="788073"/>
                        </a:cubicBezTo>
                      </a:path>
                      <a:path w="4905828" h="2369157" stroke="0" extrusionOk="0">
                        <a:moveTo>
                          <a:pt x="442886" y="788073"/>
                        </a:moveTo>
                        <a:cubicBezTo>
                          <a:pt x="437297" y="662081"/>
                          <a:pt x="465743" y="463257"/>
                          <a:pt x="638552" y="378790"/>
                        </a:cubicBezTo>
                        <a:cubicBezTo>
                          <a:pt x="901581" y="311030"/>
                          <a:pt x="1310891" y="111083"/>
                          <a:pt x="1590419" y="285285"/>
                        </a:cubicBezTo>
                        <a:cubicBezTo>
                          <a:pt x="1728473" y="-49872"/>
                          <a:pt x="2196627" y="-5645"/>
                          <a:pt x="2550121" y="188216"/>
                        </a:cubicBezTo>
                        <a:cubicBezTo>
                          <a:pt x="2634973" y="74094"/>
                          <a:pt x="2810373" y="35790"/>
                          <a:pt x="2924077" y="10968"/>
                        </a:cubicBezTo>
                        <a:cubicBezTo>
                          <a:pt x="3126011" y="12252"/>
                          <a:pt x="3303087" y="64414"/>
                          <a:pt x="3387860" y="136062"/>
                        </a:cubicBezTo>
                        <a:cubicBezTo>
                          <a:pt x="3561139" y="56400"/>
                          <a:pt x="3829926" y="-28991"/>
                          <a:pt x="4027207" y="37840"/>
                        </a:cubicBezTo>
                        <a:cubicBezTo>
                          <a:pt x="4206430" y="75549"/>
                          <a:pt x="4331344" y="192100"/>
                          <a:pt x="4351423" y="305796"/>
                        </a:cubicBezTo>
                        <a:cubicBezTo>
                          <a:pt x="4508393" y="342678"/>
                          <a:pt x="4718592" y="440603"/>
                          <a:pt x="4767509" y="565855"/>
                        </a:cubicBezTo>
                        <a:cubicBezTo>
                          <a:pt x="4808948" y="631708"/>
                          <a:pt x="4825781" y="749359"/>
                          <a:pt x="4748885" y="847851"/>
                        </a:cubicBezTo>
                        <a:cubicBezTo>
                          <a:pt x="4892007" y="969210"/>
                          <a:pt x="4973714" y="1133704"/>
                          <a:pt x="4884932" y="1279015"/>
                        </a:cubicBezTo>
                        <a:cubicBezTo>
                          <a:pt x="4851740" y="1365432"/>
                          <a:pt x="4576679" y="1594367"/>
                          <a:pt x="4247628" y="1656435"/>
                        </a:cubicBezTo>
                        <a:cubicBezTo>
                          <a:pt x="4247473" y="1804637"/>
                          <a:pt x="4125301" y="1916335"/>
                          <a:pt x="4019484" y="1979836"/>
                        </a:cubicBezTo>
                        <a:cubicBezTo>
                          <a:pt x="3816025" y="2141265"/>
                          <a:pt x="3532214" y="2068909"/>
                          <a:pt x="3242729" y="2018993"/>
                        </a:cubicBezTo>
                        <a:cubicBezTo>
                          <a:pt x="3122780" y="2214567"/>
                          <a:pt x="2965761" y="2317700"/>
                          <a:pt x="2687643" y="2364001"/>
                        </a:cubicBezTo>
                        <a:cubicBezTo>
                          <a:pt x="2359031" y="2382954"/>
                          <a:pt x="2058398" y="2367449"/>
                          <a:pt x="1871482" y="2153410"/>
                        </a:cubicBezTo>
                        <a:cubicBezTo>
                          <a:pt x="1387160" y="2294119"/>
                          <a:pt x="900721" y="2137554"/>
                          <a:pt x="659106" y="1945341"/>
                        </a:cubicBezTo>
                        <a:cubicBezTo>
                          <a:pt x="449793" y="1945282"/>
                          <a:pt x="177889" y="1895010"/>
                          <a:pt x="126052" y="1713799"/>
                        </a:cubicBezTo>
                        <a:cubicBezTo>
                          <a:pt x="88247" y="1599310"/>
                          <a:pt x="129658" y="1507396"/>
                          <a:pt x="239953" y="1401257"/>
                        </a:cubicBezTo>
                        <a:cubicBezTo>
                          <a:pt x="70698" y="1365096"/>
                          <a:pt x="-3328" y="1191773"/>
                          <a:pt x="-569" y="1080598"/>
                        </a:cubicBezTo>
                        <a:cubicBezTo>
                          <a:pt x="62257" y="887196"/>
                          <a:pt x="189311" y="829242"/>
                          <a:pt x="438685" y="795587"/>
                        </a:cubicBezTo>
                        <a:cubicBezTo>
                          <a:pt x="440462" y="793394"/>
                          <a:pt x="441623" y="790770"/>
                          <a:pt x="442886" y="788073"/>
                        </a:cubicBezTo>
                        <a:close/>
                      </a:path>
                      <a:path w="4905828" h="2369157" stroke="0" extrusionOk="0">
                        <a:moveTo>
                          <a:pt x="-502442" y="2295145"/>
                        </a:moveTo>
                        <a:cubicBezTo>
                          <a:pt x="-498265" y="2331916"/>
                          <a:pt x="-537262" y="2365919"/>
                          <a:pt x="-574522" y="2360955"/>
                        </a:cubicBezTo>
                        <a:cubicBezTo>
                          <a:pt x="-609366" y="2357800"/>
                          <a:pt x="-647059" y="2321704"/>
                          <a:pt x="-646602" y="2295145"/>
                        </a:cubicBezTo>
                        <a:cubicBezTo>
                          <a:pt x="-649718" y="2267556"/>
                          <a:pt x="-608478" y="2226520"/>
                          <a:pt x="-574522" y="2229335"/>
                        </a:cubicBezTo>
                        <a:cubicBezTo>
                          <a:pt x="-541704" y="2217137"/>
                          <a:pt x="-508456" y="2256287"/>
                          <a:pt x="-502442" y="2295145"/>
                        </a:cubicBezTo>
                        <a:close/>
                      </a:path>
                      <a:path w="4905828" h="2369157" stroke="0" extrusionOk="0">
                        <a:moveTo>
                          <a:pt x="-116901" y="2180157"/>
                        </a:moveTo>
                        <a:cubicBezTo>
                          <a:pt x="-140503" y="2246745"/>
                          <a:pt x="-196848" y="2312485"/>
                          <a:pt x="-261062" y="2311777"/>
                        </a:cubicBezTo>
                        <a:cubicBezTo>
                          <a:pt x="-334364" y="2303478"/>
                          <a:pt x="-418878" y="2235923"/>
                          <a:pt x="-405222" y="2180157"/>
                        </a:cubicBezTo>
                        <a:cubicBezTo>
                          <a:pt x="-402527" y="2103869"/>
                          <a:pt x="-335019" y="2068458"/>
                          <a:pt x="-261062" y="2048537"/>
                        </a:cubicBezTo>
                        <a:cubicBezTo>
                          <a:pt x="-177387" y="2046358"/>
                          <a:pt x="-124992" y="2134423"/>
                          <a:pt x="-116901" y="2180157"/>
                        </a:cubicBezTo>
                        <a:close/>
                      </a:path>
                      <a:path w="4905828" h="2369157" stroke="0" extrusionOk="0">
                        <a:moveTo>
                          <a:pt x="402405" y="2016099"/>
                        </a:moveTo>
                        <a:cubicBezTo>
                          <a:pt x="419077" y="2130413"/>
                          <a:pt x="296110" y="2217457"/>
                          <a:pt x="186165" y="2213529"/>
                        </a:cubicBezTo>
                        <a:cubicBezTo>
                          <a:pt x="90484" y="2235765"/>
                          <a:pt x="-51784" y="2130922"/>
                          <a:pt x="-30076" y="2016099"/>
                        </a:cubicBezTo>
                        <a:cubicBezTo>
                          <a:pt x="-55938" y="1916679"/>
                          <a:pt x="73970" y="1811308"/>
                          <a:pt x="186165" y="1818669"/>
                        </a:cubicBezTo>
                        <a:cubicBezTo>
                          <a:pt x="327933" y="1825166"/>
                          <a:pt x="425299" y="1885549"/>
                          <a:pt x="402405" y="2016099"/>
                        </a:cubicBezTo>
                        <a:close/>
                      </a:path>
                      <a:path w="4905828" h="2369157" fill="none" stroke="0" extrusionOk="0">
                        <a:moveTo>
                          <a:pt x="532940" y="1435588"/>
                        </a:moveTo>
                        <a:cubicBezTo>
                          <a:pt x="435308" y="1461877"/>
                          <a:pt x="345986" y="1417772"/>
                          <a:pt x="245291" y="1391879"/>
                        </a:cubicBezTo>
                        <a:moveTo>
                          <a:pt x="786748" y="1913916"/>
                        </a:moveTo>
                        <a:cubicBezTo>
                          <a:pt x="734736" y="1923761"/>
                          <a:pt x="696155" y="1928497"/>
                          <a:pt x="660923" y="1934811"/>
                        </a:cubicBezTo>
                        <a:moveTo>
                          <a:pt x="1871254" y="2143758"/>
                        </a:moveTo>
                        <a:cubicBezTo>
                          <a:pt x="1841207" y="2110765"/>
                          <a:pt x="1815305" y="2074968"/>
                          <a:pt x="1795395" y="2048333"/>
                        </a:cubicBezTo>
                        <a:moveTo>
                          <a:pt x="3273617" y="1905800"/>
                        </a:moveTo>
                        <a:cubicBezTo>
                          <a:pt x="3266771" y="1938696"/>
                          <a:pt x="3253278" y="1977870"/>
                          <a:pt x="3243296" y="2010492"/>
                        </a:cubicBezTo>
                        <a:moveTo>
                          <a:pt x="3875716" y="1258834"/>
                        </a:moveTo>
                        <a:cubicBezTo>
                          <a:pt x="4129302" y="1327395"/>
                          <a:pt x="4276443" y="1476561"/>
                          <a:pt x="4244903" y="1650183"/>
                        </a:cubicBezTo>
                        <a:moveTo>
                          <a:pt x="4746615" y="842037"/>
                        </a:moveTo>
                        <a:cubicBezTo>
                          <a:pt x="4697077" y="911790"/>
                          <a:pt x="4652378" y="930846"/>
                          <a:pt x="4582179" y="988793"/>
                        </a:cubicBezTo>
                        <a:moveTo>
                          <a:pt x="4352104" y="297570"/>
                        </a:moveTo>
                        <a:cubicBezTo>
                          <a:pt x="4361750" y="323243"/>
                          <a:pt x="4360016" y="344649"/>
                          <a:pt x="4360735" y="366890"/>
                        </a:cubicBezTo>
                        <a:moveTo>
                          <a:pt x="3302121" y="216733"/>
                        </a:moveTo>
                        <a:cubicBezTo>
                          <a:pt x="3326165" y="181003"/>
                          <a:pt x="3362057" y="167287"/>
                          <a:pt x="3386383" y="128329"/>
                        </a:cubicBezTo>
                        <a:moveTo>
                          <a:pt x="2514350" y="258852"/>
                        </a:moveTo>
                        <a:cubicBezTo>
                          <a:pt x="2526924" y="233810"/>
                          <a:pt x="2535325" y="203722"/>
                          <a:pt x="2555118" y="182622"/>
                        </a:cubicBezTo>
                        <a:moveTo>
                          <a:pt x="1589850" y="284737"/>
                        </a:moveTo>
                        <a:cubicBezTo>
                          <a:pt x="1635327" y="293625"/>
                          <a:pt x="1691682" y="329732"/>
                          <a:pt x="1737479" y="358664"/>
                        </a:cubicBezTo>
                        <a:moveTo>
                          <a:pt x="468665" y="865893"/>
                        </a:moveTo>
                        <a:cubicBezTo>
                          <a:pt x="453921" y="835504"/>
                          <a:pt x="448265" y="813193"/>
                          <a:pt x="442886" y="788073"/>
                        </a:cubicBezTo>
                      </a:path>
                      <a:path w="4905828" h="2369157" fill="none" stroke="0" extrusionOk="0">
                        <a:moveTo>
                          <a:pt x="442886" y="788073"/>
                        </a:moveTo>
                        <a:cubicBezTo>
                          <a:pt x="434911" y="631035"/>
                          <a:pt x="478465" y="467640"/>
                          <a:pt x="638552" y="378790"/>
                        </a:cubicBezTo>
                        <a:cubicBezTo>
                          <a:pt x="982774" y="277668"/>
                          <a:pt x="1241211" y="163627"/>
                          <a:pt x="1590419" y="285285"/>
                        </a:cubicBezTo>
                        <a:cubicBezTo>
                          <a:pt x="1755827" y="70786"/>
                          <a:pt x="2213565" y="-40816"/>
                          <a:pt x="2550121" y="188216"/>
                        </a:cubicBezTo>
                        <a:cubicBezTo>
                          <a:pt x="2586946" y="110715"/>
                          <a:pt x="2750423" y="37726"/>
                          <a:pt x="2924077" y="10968"/>
                        </a:cubicBezTo>
                        <a:cubicBezTo>
                          <a:pt x="3105728" y="5697"/>
                          <a:pt x="3253884" y="55129"/>
                          <a:pt x="3387860" y="136062"/>
                        </a:cubicBezTo>
                        <a:cubicBezTo>
                          <a:pt x="3529283" y="33722"/>
                          <a:pt x="3826918" y="13642"/>
                          <a:pt x="4027207" y="37840"/>
                        </a:cubicBezTo>
                        <a:cubicBezTo>
                          <a:pt x="4211417" y="71848"/>
                          <a:pt x="4318922" y="152358"/>
                          <a:pt x="4351423" y="305796"/>
                        </a:cubicBezTo>
                        <a:cubicBezTo>
                          <a:pt x="4527899" y="312965"/>
                          <a:pt x="4704121" y="468001"/>
                          <a:pt x="4767509" y="565855"/>
                        </a:cubicBezTo>
                        <a:cubicBezTo>
                          <a:pt x="4798011" y="623910"/>
                          <a:pt x="4811950" y="757870"/>
                          <a:pt x="4748885" y="847851"/>
                        </a:cubicBezTo>
                        <a:cubicBezTo>
                          <a:pt x="4887046" y="969585"/>
                          <a:pt x="4972482" y="1123972"/>
                          <a:pt x="4884932" y="1279015"/>
                        </a:cubicBezTo>
                        <a:cubicBezTo>
                          <a:pt x="4742169" y="1488482"/>
                          <a:pt x="4583396" y="1632018"/>
                          <a:pt x="4247628" y="1656435"/>
                        </a:cubicBezTo>
                        <a:cubicBezTo>
                          <a:pt x="4255396" y="1798659"/>
                          <a:pt x="4123577" y="1914512"/>
                          <a:pt x="4019484" y="1979836"/>
                        </a:cubicBezTo>
                        <a:cubicBezTo>
                          <a:pt x="3788075" y="2133831"/>
                          <a:pt x="3507778" y="2133938"/>
                          <a:pt x="3242729" y="2018993"/>
                        </a:cubicBezTo>
                        <a:cubicBezTo>
                          <a:pt x="3141699" y="2152985"/>
                          <a:pt x="2956903" y="2263209"/>
                          <a:pt x="2687643" y="2364001"/>
                        </a:cubicBezTo>
                        <a:cubicBezTo>
                          <a:pt x="2281473" y="2421044"/>
                          <a:pt x="2123924" y="2364513"/>
                          <a:pt x="1871482" y="2153410"/>
                        </a:cubicBezTo>
                        <a:cubicBezTo>
                          <a:pt x="1492610" y="2271886"/>
                          <a:pt x="1026222" y="2222488"/>
                          <a:pt x="659106" y="1945341"/>
                        </a:cubicBezTo>
                        <a:cubicBezTo>
                          <a:pt x="434005" y="1980579"/>
                          <a:pt x="156302" y="1831745"/>
                          <a:pt x="126052" y="1713799"/>
                        </a:cubicBezTo>
                        <a:cubicBezTo>
                          <a:pt x="66617" y="1610959"/>
                          <a:pt x="105324" y="1497018"/>
                          <a:pt x="239953" y="1401257"/>
                        </a:cubicBezTo>
                        <a:cubicBezTo>
                          <a:pt x="107323" y="1366031"/>
                          <a:pt x="-37655" y="1202777"/>
                          <a:pt x="-569" y="1080598"/>
                        </a:cubicBezTo>
                        <a:cubicBezTo>
                          <a:pt x="57186" y="908209"/>
                          <a:pt x="157703" y="790413"/>
                          <a:pt x="438685" y="795587"/>
                        </a:cubicBezTo>
                        <a:cubicBezTo>
                          <a:pt x="440320" y="792714"/>
                          <a:pt x="440855" y="791129"/>
                          <a:pt x="442886" y="788073"/>
                        </a:cubicBezTo>
                        <a:close/>
                      </a:path>
                      <a:path w="4905828" h="2369157" fill="none" stroke="0" extrusionOk="0">
                        <a:moveTo>
                          <a:pt x="-502442" y="2295145"/>
                        </a:moveTo>
                        <a:cubicBezTo>
                          <a:pt x="-499499" y="2322051"/>
                          <a:pt x="-533186" y="2361496"/>
                          <a:pt x="-574522" y="2360955"/>
                        </a:cubicBezTo>
                        <a:cubicBezTo>
                          <a:pt x="-611780" y="2363897"/>
                          <a:pt x="-643848" y="2319320"/>
                          <a:pt x="-646602" y="2295145"/>
                        </a:cubicBezTo>
                        <a:cubicBezTo>
                          <a:pt x="-648030" y="2261728"/>
                          <a:pt x="-608361" y="2221073"/>
                          <a:pt x="-574522" y="2229335"/>
                        </a:cubicBezTo>
                        <a:cubicBezTo>
                          <a:pt x="-527223" y="2229545"/>
                          <a:pt x="-501053" y="2261228"/>
                          <a:pt x="-502442" y="2295145"/>
                        </a:cubicBezTo>
                        <a:close/>
                      </a:path>
                      <a:path w="4905828" h="2369157" fill="none" stroke="0" extrusionOk="0">
                        <a:moveTo>
                          <a:pt x="-116901" y="2180157"/>
                        </a:moveTo>
                        <a:cubicBezTo>
                          <a:pt x="-126495" y="2245582"/>
                          <a:pt x="-199121" y="2313759"/>
                          <a:pt x="-261062" y="2311777"/>
                        </a:cubicBezTo>
                        <a:cubicBezTo>
                          <a:pt x="-344619" y="2281974"/>
                          <a:pt x="-416712" y="2227932"/>
                          <a:pt x="-405222" y="2180157"/>
                        </a:cubicBezTo>
                        <a:cubicBezTo>
                          <a:pt x="-414789" y="2130564"/>
                          <a:pt x="-340179" y="2061923"/>
                          <a:pt x="-261062" y="2048537"/>
                        </a:cubicBezTo>
                        <a:cubicBezTo>
                          <a:pt x="-181818" y="2037892"/>
                          <a:pt x="-112981" y="2106241"/>
                          <a:pt x="-116901" y="2180157"/>
                        </a:cubicBezTo>
                        <a:close/>
                      </a:path>
                      <a:path w="4905828" h="2369157" fill="none" stroke="0" extrusionOk="0">
                        <a:moveTo>
                          <a:pt x="402405" y="2016099"/>
                        </a:moveTo>
                        <a:cubicBezTo>
                          <a:pt x="398720" y="2145093"/>
                          <a:pt x="317499" y="2203293"/>
                          <a:pt x="186165" y="2213529"/>
                        </a:cubicBezTo>
                        <a:cubicBezTo>
                          <a:pt x="38949" y="2217848"/>
                          <a:pt x="-21635" y="2116327"/>
                          <a:pt x="-30076" y="2016099"/>
                        </a:cubicBezTo>
                        <a:cubicBezTo>
                          <a:pt x="-35524" y="1912837"/>
                          <a:pt x="75578" y="1796412"/>
                          <a:pt x="186165" y="1818669"/>
                        </a:cubicBezTo>
                        <a:cubicBezTo>
                          <a:pt x="326028" y="1801946"/>
                          <a:pt x="410708" y="1931663"/>
                          <a:pt x="402405" y="2016099"/>
                        </a:cubicBezTo>
                        <a:close/>
                      </a:path>
                      <a:path w="4905828" h="2369157" fill="none" stroke="0" extrusionOk="0">
                        <a:moveTo>
                          <a:pt x="532940" y="1435588"/>
                        </a:moveTo>
                        <a:cubicBezTo>
                          <a:pt x="432405" y="1452177"/>
                          <a:pt x="318756" y="1435919"/>
                          <a:pt x="245291" y="1391879"/>
                        </a:cubicBezTo>
                        <a:moveTo>
                          <a:pt x="786748" y="1913916"/>
                        </a:moveTo>
                        <a:cubicBezTo>
                          <a:pt x="747405" y="1929064"/>
                          <a:pt x="701782" y="1930486"/>
                          <a:pt x="660923" y="1934811"/>
                        </a:cubicBezTo>
                        <a:moveTo>
                          <a:pt x="1871254" y="2143758"/>
                        </a:moveTo>
                        <a:cubicBezTo>
                          <a:pt x="1843846" y="2115159"/>
                          <a:pt x="1806583" y="2072607"/>
                          <a:pt x="1795395" y="2048333"/>
                        </a:cubicBezTo>
                        <a:moveTo>
                          <a:pt x="3273617" y="1905800"/>
                        </a:moveTo>
                        <a:cubicBezTo>
                          <a:pt x="3269702" y="1944687"/>
                          <a:pt x="3254642" y="1972716"/>
                          <a:pt x="3243296" y="2010492"/>
                        </a:cubicBezTo>
                        <a:moveTo>
                          <a:pt x="3875716" y="1258834"/>
                        </a:moveTo>
                        <a:cubicBezTo>
                          <a:pt x="4103871" y="1326145"/>
                          <a:pt x="4226544" y="1544713"/>
                          <a:pt x="4244903" y="1650183"/>
                        </a:cubicBezTo>
                        <a:moveTo>
                          <a:pt x="4746615" y="842037"/>
                        </a:moveTo>
                        <a:cubicBezTo>
                          <a:pt x="4712569" y="920990"/>
                          <a:pt x="4658099" y="946546"/>
                          <a:pt x="4582179" y="988793"/>
                        </a:cubicBezTo>
                        <a:moveTo>
                          <a:pt x="4352104" y="297570"/>
                        </a:moveTo>
                        <a:cubicBezTo>
                          <a:pt x="4361361" y="323769"/>
                          <a:pt x="4363287" y="344059"/>
                          <a:pt x="4360735" y="366890"/>
                        </a:cubicBezTo>
                        <a:moveTo>
                          <a:pt x="3302121" y="216733"/>
                        </a:moveTo>
                        <a:cubicBezTo>
                          <a:pt x="3328335" y="189214"/>
                          <a:pt x="3346476" y="153271"/>
                          <a:pt x="3386383" y="128329"/>
                        </a:cubicBezTo>
                        <a:moveTo>
                          <a:pt x="2514350" y="258852"/>
                        </a:moveTo>
                        <a:cubicBezTo>
                          <a:pt x="2530776" y="229851"/>
                          <a:pt x="2536774" y="205207"/>
                          <a:pt x="2555118" y="182622"/>
                        </a:cubicBezTo>
                        <a:moveTo>
                          <a:pt x="1589850" y="284737"/>
                        </a:moveTo>
                        <a:cubicBezTo>
                          <a:pt x="1641010" y="305827"/>
                          <a:pt x="1689389" y="340327"/>
                          <a:pt x="1737479" y="358664"/>
                        </a:cubicBezTo>
                        <a:moveTo>
                          <a:pt x="468665" y="865893"/>
                        </a:moveTo>
                        <a:cubicBezTo>
                          <a:pt x="457972" y="843575"/>
                          <a:pt x="447830" y="815356"/>
                          <a:pt x="442886" y="788073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F0000"/>
                </a:solidFill>
                <a:latin typeface="字魂59号-创粗黑"/>
              </a:rPr>
              <a:t>reo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5008DC-10C0-585E-B491-E9E5ECF9337B}"/>
              </a:ext>
            </a:extLst>
          </p:cNvPr>
          <p:cNvSpPr/>
          <p:nvPr/>
        </p:nvSpPr>
        <p:spPr>
          <a:xfrm>
            <a:off x="91817" y="6027959"/>
            <a:ext cx="1958243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rPr>
              <a:t>tre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E265CC-5FDD-2F1D-B0C2-7521F8D4D7D4}"/>
              </a:ext>
            </a:extLst>
          </p:cNvPr>
          <p:cNvSpPr/>
          <p:nvPr/>
        </p:nvSpPr>
        <p:spPr>
          <a:xfrm>
            <a:off x="2501117" y="6027959"/>
            <a:ext cx="1613683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rPr>
              <a:t>xanh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F98D34-ED85-11EE-8EA8-E0DEDE27EC84}"/>
              </a:ext>
            </a:extLst>
          </p:cNvPr>
          <p:cNvSpPr/>
          <p:nvPr/>
        </p:nvSpPr>
        <p:spPr>
          <a:xfrm>
            <a:off x="4565857" y="6048719"/>
            <a:ext cx="2492352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字魂59号-创粗黑"/>
              </a:rPr>
              <a:t>s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rPr>
              <a:t>uốt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C5B9FB-1C0C-4296-FF68-A5C35C78E037}"/>
              </a:ext>
            </a:extLst>
          </p:cNvPr>
          <p:cNvSpPr/>
          <p:nvPr/>
        </p:nvSpPr>
        <p:spPr>
          <a:xfrm>
            <a:off x="7509266" y="6027958"/>
            <a:ext cx="1968109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字魂59号-创粗黑"/>
              </a:rPr>
              <a:t>reo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06B319-688D-4ACF-BD3B-3067DD8FC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1815" y="1110176"/>
            <a:ext cx="663911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7FE2F7A2-1167-32E2-771E-CDA28368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25922"/>
            <a:ext cx="2821065" cy="20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46125E-17A5-4A2B-8D1A-AA180E611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2834" y="1354339"/>
            <a:ext cx="6968332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3736F03-0B17-BE56-82B2-8A90DB3F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696AC51A-6B15-4465-84BD-F8D8CD0D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" y="395382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194496-5406-4EDD-A864-5FB70869AB97}"/>
              </a:ext>
            </a:extLst>
          </p:cNvPr>
          <p:cNvSpPr/>
          <p:nvPr/>
        </p:nvSpPr>
        <p:spPr>
          <a:xfrm>
            <a:off x="816441" y="1095269"/>
            <a:ext cx="10146312" cy="5838093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050" name="Picture 2" descr="Bản mềm mẫu giấy 4 ô ly - Mẫu giấy luyện viết chữ đẹp - Luyện chữ đẹp">
            <a:extLst>
              <a:ext uri="{FF2B5EF4-FFF2-40B4-BE49-F238E27FC236}">
                <a16:creationId xmlns:a16="http://schemas.microsoft.com/office/drawing/2014/main" id="{6153A0B4-F57B-4B54-86C0-9A616CB29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1516" r="28253" b="23396"/>
          <a:stretch/>
        </p:blipFill>
        <p:spPr bwMode="auto">
          <a:xfrm>
            <a:off x="2836737" y="1244673"/>
            <a:ext cx="7489204" cy="55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26110EA-EBA6-44DE-86B2-39AADD13BD00}"/>
              </a:ext>
            </a:extLst>
          </p:cNvPr>
          <p:cNvGrpSpPr/>
          <p:nvPr/>
        </p:nvGrpSpPr>
        <p:grpSpPr>
          <a:xfrm>
            <a:off x="1108361" y="1841522"/>
            <a:ext cx="2997784" cy="1754326"/>
            <a:chOff x="927633" y="4245694"/>
            <a:chExt cx="2997784" cy="17543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28CBB3-0C97-4A85-BA6E-351367C46EC5}"/>
                </a:ext>
              </a:extLst>
            </p:cNvPr>
            <p:cNvSpPr/>
            <p:nvPr/>
          </p:nvSpPr>
          <p:spPr>
            <a:xfrm>
              <a:off x="2747478" y="4298989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18139A-451E-4974-9112-DD46502271E2}"/>
                </a:ext>
              </a:extLst>
            </p:cNvPr>
            <p:cNvSpPr/>
            <p:nvPr/>
          </p:nvSpPr>
          <p:spPr>
            <a:xfrm>
              <a:off x="3347517" y="4306741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9200713-C0E4-453B-B331-B39AE46CF59E}"/>
                </a:ext>
              </a:extLst>
            </p:cNvPr>
            <p:cNvSpPr/>
            <p:nvPr/>
          </p:nvSpPr>
          <p:spPr>
            <a:xfrm>
              <a:off x="1849212" y="4441515"/>
              <a:ext cx="733850" cy="31539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1D612-FD08-4B30-AC8B-337151EA6933}"/>
                </a:ext>
              </a:extLst>
            </p:cNvPr>
            <p:cNvSpPr txBox="1"/>
            <p:nvPr/>
          </p:nvSpPr>
          <p:spPr>
            <a:xfrm>
              <a:off x="927633" y="4245694"/>
              <a:ext cx="14826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Lùi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 ô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272CF-48E2-4877-BA9F-83B6947C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24" y="-48268"/>
            <a:ext cx="7434717" cy="1325563"/>
          </a:xfrm>
        </p:spPr>
        <p:txBody>
          <a:bodyPr>
            <a:normAutofit fontScale="90000"/>
          </a:bodyPr>
          <a:lstStyle/>
          <a:p>
            <a:r>
              <a:rPr lang="en-US" sz="72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Ciel Ciaobella" pitchFamily="50" charset="0"/>
              </a:rPr>
              <a:t>Lưu ý khi trình bày</a:t>
            </a:r>
          </a:p>
        </p:txBody>
      </p:sp>
      <p:pic>
        <p:nvPicPr>
          <p:cNvPr id="1028" name="Picture 4" descr="Student Writing (#4) | Free SVG">
            <a:extLst>
              <a:ext uri="{FF2B5EF4-FFF2-40B4-BE49-F238E27FC236}">
                <a16:creationId xmlns:a16="http://schemas.microsoft.com/office/drawing/2014/main" id="{C97F0956-E81D-4043-ACFB-9031EFD5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56" y="416262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Writing (#3) | Free SVG">
            <a:extLst>
              <a:ext uri="{FF2B5EF4-FFF2-40B4-BE49-F238E27FC236}">
                <a16:creationId xmlns:a16="http://schemas.microsoft.com/office/drawing/2014/main" id="{5569EB8A-CDCD-4AF4-AC75-BDD58F30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5" y="4139316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661415-C7C4-4581-99B8-A4CFEEF9D960}"/>
              </a:ext>
            </a:extLst>
          </p:cNvPr>
          <p:cNvSpPr txBox="1"/>
          <p:nvPr/>
        </p:nvSpPr>
        <p:spPr>
          <a:xfrm>
            <a:off x="4105275" y="2190750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quanh hồ</a:t>
            </a:r>
            <a:endParaRPr lang="vi-VN" sz="32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143FD073-C44B-B742-AFBD-21E3D473D89C}"/>
              </a:ext>
            </a:extLst>
          </p:cNvPr>
          <p:cNvGrpSpPr/>
          <p:nvPr/>
        </p:nvGrpSpPr>
        <p:grpSpPr>
          <a:xfrm>
            <a:off x="3577479" y="438612"/>
            <a:ext cx="6805014" cy="1290406"/>
            <a:chOff x="454957" y="470355"/>
            <a:chExt cx="11066846" cy="1735272"/>
          </a:xfrm>
        </p:grpSpPr>
        <p:grpSp>
          <p:nvGrpSpPr>
            <p:cNvPr id="9" name="Đồ họa 23">
              <a:extLst>
                <a:ext uri="{FF2B5EF4-FFF2-40B4-BE49-F238E27FC236}">
                  <a16:creationId xmlns:a16="http://schemas.microsoft.com/office/drawing/2014/main" id="{5152451B-8970-1A65-93F7-22C64B36136F}"/>
                </a:ext>
              </a:extLst>
            </p:cNvPr>
            <p:cNvGrpSpPr/>
            <p:nvPr/>
          </p:nvGrpSpPr>
          <p:grpSpPr>
            <a:xfrm>
              <a:off x="454957" y="470355"/>
              <a:ext cx="11066846" cy="1735272"/>
              <a:chOff x="454957" y="470355"/>
              <a:chExt cx="11066846" cy="1735272"/>
            </a:xfrm>
          </p:grpSpPr>
          <p:sp>
            <p:nvSpPr>
              <p:cNvPr id="11" name="Hình tự do: Hình 10">
                <a:extLst>
                  <a:ext uri="{FF2B5EF4-FFF2-40B4-BE49-F238E27FC236}">
                    <a16:creationId xmlns:a16="http://schemas.microsoft.com/office/drawing/2014/main" id="{81CECD9B-4F27-F731-8DE1-F4A3FF0FA06A}"/>
                  </a:ext>
                </a:extLst>
              </p:cNvPr>
              <p:cNvSpPr/>
              <p:nvPr/>
            </p:nvSpPr>
            <p:spPr>
              <a:xfrm>
                <a:off x="525709" y="555074"/>
                <a:ext cx="10996094" cy="1650553"/>
              </a:xfrm>
              <a:custGeom>
                <a:avLst/>
                <a:gdLst>
                  <a:gd name="connsiteX0" fmla="*/ 560750 w 7459398"/>
                  <a:gd name="connsiteY0" fmla="*/ 1208578 h 1462420"/>
                  <a:gd name="connsiteX1" fmla="*/ 982429 w 7459398"/>
                  <a:gd name="connsiteY1" fmla="*/ 1287820 h 1462420"/>
                  <a:gd name="connsiteX2" fmla="*/ 1605043 w 7459398"/>
                  <a:gd name="connsiteY2" fmla="*/ 1343006 h 1462420"/>
                  <a:gd name="connsiteX3" fmla="*/ 4234169 w 7459398"/>
                  <a:gd name="connsiteY3" fmla="*/ 1460454 h 1462420"/>
                  <a:gd name="connsiteX4" fmla="*/ 5567127 w 7459398"/>
                  <a:gd name="connsiteY4" fmla="*/ 1415173 h 1462420"/>
                  <a:gd name="connsiteX5" fmla="*/ 6601515 w 7459398"/>
                  <a:gd name="connsiteY5" fmla="*/ 1272255 h 1462420"/>
                  <a:gd name="connsiteX6" fmla="*/ 7371291 w 7459398"/>
                  <a:gd name="connsiteY6" fmla="*/ 851991 h 1462420"/>
                  <a:gd name="connsiteX7" fmla="*/ 7171772 w 7459398"/>
                  <a:gd name="connsiteY7" fmla="*/ 158626 h 1462420"/>
                  <a:gd name="connsiteX8" fmla="*/ 7081210 w 7459398"/>
                  <a:gd name="connsiteY8" fmla="*/ 124665 h 1462420"/>
                  <a:gd name="connsiteX9" fmla="*/ 6343979 w 7459398"/>
                  <a:gd name="connsiteY9" fmla="*/ 72309 h 1462420"/>
                  <a:gd name="connsiteX10" fmla="*/ 5974656 w 7459398"/>
                  <a:gd name="connsiteY10" fmla="*/ 94949 h 1462420"/>
                  <a:gd name="connsiteX11" fmla="*/ 5012436 w 7459398"/>
                  <a:gd name="connsiteY11" fmla="*/ 68064 h 1462420"/>
                  <a:gd name="connsiteX12" fmla="*/ 3685137 w 7459398"/>
                  <a:gd name="connsiteY12" fmla="*/ 17123 h 1462420"/>
                  <a:gd name="connsiteX13" fmla="*/ 2471041 w 7459398"/>
                  <a:gd name="connsiteY13" fmla="*/ 12878 h 1462420"/>
                  <a:gd name="connsiteX14" fmla="*/ 1619193 w 7459398"/>
                  <a:gd name="connsiteY14" fmla="*/ 39763 h 1462420"/>
                  <a:gd name="connsiteX15" fmla="*/ 1358827 w 7459398"/>
                  <a:gd name="connsiteY15" fmla="*/ 19953 h 1462420"/>
                  <a:gd name="connsiteX16" fmla="*/ 737629 w 7459398"/>
                  <a:gd name="connsiteY16" fmla="*/ 15708 h 1462420"/>
                  <a:gd name="connsiteX17" fmla="*/ 25869 w 7459398"/>
                  <a:gd name="connsiteY17" fmla="*/ 451537 h 1462420"/>
                  <a:gd name="connsiteX18" fmla="*/ 191427 w 7459398"/>
                  <a:gd name="connsiteY18" fmla="*/ 1058585 h 1462420"/>
                  <a:gd name="connsiteX19" fmla="*/ 560750 w 7459398"/>
                  <a:gd name="connsiteY19" fmla="*/ 1208578 h 146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59398" h="1462420">
                    <a:moveTo>
                      <a:pt x="560750" y="1208578"/>
                    </a:moveTo>
                    <a:cubicBezTo>
                      <a:pt x="696593" y="1248199"/>
                      <a:pt x="842341" y="1268009"/>
                      <a:pt x="982429" y="1287820"/>
                    </a:cubicBezTo>
                    <a:cubicBezTo>
                      <a:pt x="1187609" y="1316121"/>
                      <a:pt x="1397033" y="1330271"/>
                      <a:pt x="1605043" y="1343006"/>
                    </a:cubicBezTo>
                    <a:cubicBezTo>
                      <a:pt x="2479531" y="1393947"/>
                      <a:pt x="3356850" y="1447718"/>
                      <a:pt x="4234169" y="1460454"/>
                    </a:cubicBezTo>
                    <a:cubicBezTo>
                      <a:pt x="4678489" y="1467529"/>
                      <a:pt x="5124223" y="1456209"/>
                      <a:pt x="5567127" y="1415173"/>
                    </a:cubicBezTo>
                    <a:cubicBezTo>
                      <a:pt x="5910980" y="1384042"/>
                      <a:pt x="6264738" y="1344421"/>
                      <a:pt x="6601515" y="1272255"/>
                    </a:cubicBezTo>
                    <a:cubicBezTo>
                      <a:pt x="6905746" y="1207163"/>
                      <a:pt x="7211392" y="1086886"/>
                      <a:pt x="7371291" y="851991"/>
                    </a:cubicBezTo>
                    <a:cubicBezTo>
                      <a:pt x="7532604" y="611435"/>
                      <a:pt x="7476003" y="294469"/>
                      <a:pt x="7171772" y="158626"/>
                    </a:cubicBezTo>
                    <a:cubicBezTo>
                      <a:pt x="7142056" y="145890"/>
                      <a:pt x="7112341" y="134570"/>
                      <a:pt x="7081210" y="124665"/>
                    </a:cubicBezTo>
                    <a:cubicBezTo>
                      <a:pt x="6864710" y="17123"/>
                      <a:pt x="6570384" y="55328"/>
                      <a:pt x="6343979" y="72309"/>
                    </a:cubicBezTo>
                    <a:cubicBezTo>
                      <a:pt x="6220872" y="82214"/>
                      <a:pt x="6097764" y="87874"/>
                      <a:pt x="5974656" y="94949"/>
                    </a:cubicBezTo>
                    <a:cubicBezTo>
                      <a:pt x="5653444" y="94949"/>
                      <a:pt x="5332232" y="79384"/>
                      <a:pt x="5012436" y="68064"/>
                    </a:cubicBezTo>
                    <a:cubicBezTo>
                      <a:pt x="4569531" y="51083"/>
                      <a:pt x="4128042" y="29858"/>
                      <a:pt x="3685137" y="17123"/>
                    </a:cubicBezTo>
                    <a:cubicBezTo>
                      <a:pt x="3280438" y="5802"/>
                      <a:pt x="2875740" y="10048"/>
                      <a:pt x="2471041" y="12878"/>
                    </a:cubicBezTo>
                    <a:cubicBezTo>
                      <a:pt x="2202185" y="14293"/>
                      <a:pt x="1907859" y="15708"/>
                      <a:pt x="1619193" y="39763"/>
                    </a:cubicBezTo>
                    <a:cubicBezTo>
                      <a:pt x="1532876" y="35518"/>
                      <a:pt x="1445144" y="29858"/>
                      <a:pt x="1358827" y="19953"/>
                    </a:cubicBezTo>
                    <a:cubicBezTo>
                      <a:pt x="1152233" y="-1273"/>
                      <a:pt x="944223" y="-9763"/>
                      <a:pt x="737629" y="15708"/>
                    </a:cubicBezTo>
                    <a:cubicBezTo>
                      <a:pt x="444718" y="51083"/>
                      <a:pt x="127751" y="147305"/>
                      <a:pt x="25869" y="451537"/>
                    </a:cubicBezTo>
                    <a:cubicBezTo>
                      <a:pt x="-44883" y="662376"/>
                      <a:pt x="35774" y="907177"/>
                      <a:pt x="191427" y="1058585"/>
                    </a:cubicBezTo>
                    <a:cubicBezTo>
                      <a:pt x="290479" y="1154807"/>
                      <a:pt x="424907" y="1204333"/>
                      <a:pt x="560750" y="1208578"/>
                    </a:cubicBezTo>
                    <a:close/>
                  </a:path>
                </a:pathLst>
              </a:custGeom>
              <a:solidFill>
                <a:srgbClr val="ECECEC"/>
              </a:solidFill>
              <a:ln w="14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grpSp>
            <p:nvGrpSpPr>
              <p:cNvPr id="12" name="Đồ họa 23">
                <a:extLst>
                  <a:ext uri="{FF2B5EF4-FFF2-40B4-BE49-F238E27FC236}">
                    <a16:creationId xmlns:a16="http://schemas.microsoft.com/office/drawing/2014/main" id="{9BD9FB81-9428-83DE-FBF0-74DEA299310D}"/>
                  </a:ext>
                </a:extLst>
              </p:cNvPr>
              <p:cNvGrpSpPr/>
              <p:nvPr/>
            </p:nvGrpSpPr>
            <p:grpSpPr>
              <a:xfrm>
                <a:off x="454957" y="470355"/>
                <a:ext cx="10994036" cy="1648956"/>
                <a:chOff x="454957" y="470355"/>
                <a:chExt cx="10994036" cy="1648956"/>
              </a:xfrm>
            </p:grpSpPr>
            <p:sp>
              <p:nvSpPr>
                <p:cNvPr id="14" name="Hình tự do: Hình 13">
                  <a:extLst>
                    <a:ext uri="{FF2B5EF4-FFF2-40B4-BE49-F238E27FC236}">
                      <a16:creationId xmlns:a16="http://schemas.microsoft.com/office/drawing/2014/main" id="{95CE5C8D-5ED5-C1EC-95F9-71DEC7D49929}"/>
                    </a:ext>
                  </a:extLst>
                </p:cNvPr>
                <p:cNvSpPr/>
                <p:nvPr/>
              </p:nvSpPr>
              <p:spPr>
                <a:xfrm>
                  <a:off x="454957" y="470355"/>
                  <a:ext cx="10994036" cy="1648956"/>
                </a:xfrm>
                <a:custGeom>
                  <a:avLst/>
                  <a:gdLst>
                    <a:gd name="connsiteX0" fmla="*/ 7170357 w 7458002"/>
                    <a:gd name="connsiteY0" fmla="*/ 158626 h 1461005"/>
                    <a:gd name="connsiteX1" fmla="*/ 7079795 w 7458002"/>
                    <a:gd name="connsiteY1" fmla="*/ 124665 h 1461005"/>
                    <a:gd name="connsiteX2" fmla="*/ 6342564 w 7458002"/>
                    <a:gd name="connsiteY2" fmla="*/ 72309 h 1461005"/>
                    <a:gd name="connsiteX3" fmla="*/ 5973241 w 7458002"/>
                    <a:gd name="connsiteY3" fmla="*/ 94949 h 1461005"/>
                    <a:gd name="connsiteX4" fmla="*/ 5011021 w 7458002"/>
                    <a:gd name="connsiteY4" fmla="*/ 68064 h 1461005"/>
                    <a:gd name="connsiteX5" fmla="*/ 3683722 w 7458002"/>
                    <a:gd name="connsiteY5" fmla="*/ 17123 h 1461005"/>
                    <a:gd name="connsiteX6" fmla="*/ 2469626 w 7458002"/>
                    <a:gd name="connsiteY6" fmla="*/ 12878 h 1461005"/>
                    <a:gd name="connsiteX7" fmla="*/ 1617778 w 7458002"/>
                    <a:gd name="connsiteY7" fmla="*/ 39763 h 1461005"/>
                    <a:gd name="connsiteX8" fmla="*/ 1357412 w 7458002"/>
                    <a:gd name="connsiteY8" fmla="*/ 19953 h 1461005"/>
                    <a:gd name="connsiteX9" fmla="*/ 737629 w 7458002"/>
                    <a:gd name="connsiteY9" fmla="*/ 15708 h 1461005"/>
                    <a:gd name="connsiteX10" fmla="*/ 25869 w 7458002"/>
                    <a:gd name="connsiteY10" fmla="*/ 451537 h 1461005"/>
                    <a:gd name="connsiteX11" fmla="*/ 191427 w 7458002"/>
                    <a:gd name="connsiteY11" fmla="*/ 1058585 h 1461005"/>
                    <a:gd name="connsiteX12" fmla="*/ 560750 w 7458002"/>
                    <a:gd name="connsiteY12" fmla="*/ 1207163 h 1461005"/>
                    <a:gd name="connsiteX13" fmla="*/ 982429 w 7458002"/>
                    <a:gd name="connsiteY13" fmla="*/ 1286405 h 1461005"/>
                    <a:gd name="connsiteX14" fmla="*/ 1605043 w 7458002"/>
                    <a:gd name="connsiteY14" fmla="*/ 1341591 h 1461005"/>
                    <a:gd name="connsiteX15" fmla="*/ 4234169 w 7458002"/>
                    <a:gd name="connsiteY15" fmla="*/ 1459039 h 1461005"/>
                    <a:gd name="connsiteX16" fmla="*/ 5567127 w 7458002"/>
                    <a:gd name="connsiteY16" fmla="*/ 1413758 h 1461005"/>
                    <a:gd name="connsiteX17" fmla="*/ 6601515 w 7458002"/>
                    <a:gd name="connsiteY17" fmla="*/ 1270840 h 1461005"/>
                    <a:gd name="connsiteX18" fmla="*/ 7371291 w 7458002"/>
                    <a:gd name="connsiteY18" fmla="*/ 850576 h 1461005"/>
                    <a:gd name="connsiteX19" fmla="*/ 7170357 w 7458002"/>
                    <a:gd name="connsiteY19" fmla="*/ 158626 h 146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458002" h="1461005">
                      <a:moveTo>
                        <a:pt x="7170357" y="158626"/>
                      </a:moveTo>
                      <a:cubicBezTo>
                        <a:pt x="7140641" y="145890"/>
                        <a:pt x="7110925" y="134570"/>
                        <a:pt x="7079795" y="124665"/>
                      </a:cubicBezTo>
                      <a:cubicBezTo>
                        <a:pt x="6863295" y="17123"/>
                        <a:pt x="6568969" y="55328"/>
                        <a:pt x="6342564" y="72309"/>
                      </a:cubicBezTo>
                      <a:cubicBezTo>
                        <a:pt x="6219456" y="82214"/>
                        <a:pt x="6096349" y="87874"/>
                        <a:pt x="5973241" y="94949"/>
                      </a:cubicBezTo>
                      <a:cubicBezTo>
                        <a:pt x="5652029" y="94949"/>
                        <a:pt x="5330818" y="79384"/>
                        <a:pt x="5011021" y="68064"/>
                      </a:cubicBezTo>
                      <a:cubicBezTo>
                        <a:pt x="4568116" y="51083"/>
                        <a:pt x="4126627" y="29858"/>
                        <a:pt x="3683722" y="17123"/>
                      </a:cubicBezTo>
                      <a:cubicBezTo>
                        <a:pt x="3279023" y="5802"/>
                        <a:pt x="2874325" y="10048"/>
                        <a:pt x="2469626" y="12878"/>
                      </a:cubicBezTo>
                      <a:cubicBezTo>
                        <a:pt x="2200770" y="14293"/>
                        <a:pt x="1906444" y="15708"/>
                        <a:pt x="1617778" y="39763"/>
                      </a:cubicBezTo>
                      <a:cubicBezTo>
                        <a:pt x="1531461" y="35518"/>
                        <a:pt x="1443729" y="29858"/>
                        <a:pt x="1357412" y="19953"/>
                      </a:cubicBezTo>
                      <a:cubicBezTo>
                        <a:pt x="1152233" y="-1273"/>
                        <a:pt x="944223" y="-9763"/>
                        <a:pt x="737629" y="15708"/>
                      </a:cubicBezTo>
                      <a:cubicBezTo>
                        <a:pt x="444718" y="51083"/>
                        <a:pt x="127751" y="147305"/>
                        <a:pt x="25869" y="451537"/>
                      </a:cubicBezTo>
                      <a:cubicBezTo>
                        <a:pt x="-44883" y="662376"/>
                        <a:pt x="35774" y="907177"/>
                        <a:pt x="191427" y="1058585"/>
                      </a:cubicBezTo>
                      <a:cubicBezTo>
                        <a:pt x="290479" y="1154807"/>
                        <a:pt x="424907" y="1204333"/>
                        <a:pt x="560750" y="1207163"/>
                      </a:cubicBezTo>
                      <a:cubicBezTo>
                        <a:pt x="696593" y="1246784"/>
                        <a:pt x="842341" y="1266594"/>
                        <a:pt x="982429" y="1286405"/>
                      </a:cubicBezTo>
                      <a:cubicBezTo>
                        <a:pt x="1187609" y="1314706"/>
                        <a:pt x="1397033" y="1328856"/>
                        <a:pt x="1605043" y="1341591"/>
                      </a:cubicBezTo>
                      <a:cubicBezTo>
                        <a:pt x="2479531" y="1392532"/>
                        <a:pt x="3356850" y="1446303"/>
                        <a:pt x="4234169" y="1459039"/>
                      </a:cubicBezTo>
                      <a:cubicBezTo>
                        <a:pt x="4678489" y="1466114"/>
                        <a:pt x="5124223" y="1454794"/>
                        <a:pt x="5567127" y="1413758"/>
                      </a:cubicBezTo>
                      <a:cubicBezTo>
                        <a:pt x="5910980" y="1382627"/>
                        <a:pt x="6264738" y="1343006"/>
                        <a:pt x="6601515" y="1270840"/>
                      </a:cubicBezTo>
                      <a:cubicBezTo>
                        <a:pt x="6905746" y="1205748"/>
                        <a:pt x="7211393" y="1085471"/>
                        <a:pt x="7371291" y="850576"/>
                      </a:cubicBezTo>
                      <a:cubicBezTo>
                        <a:pt x="7531190" y="611435"/>
                        <a:pt x="7473173" y="294469"/>
                        <a:pt x="7170357" y="158626"/>
                      </a:cubicBezTo>
                      <a:close/>
                    </a:path>
                  </a:pathLst>
                </a:custGeom>
                <a:solidFill>
                  <a:srgbClr val="537A0D"/>
                </a:solidFill>
                <a:ln w="14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grpSp>
              <p:nvGrpSpPr>
                <p:cNvPr id="16" name="Đồ họa 23">
                  <a:extLst>
                    <a:ext uri="{FF2B5EF4-FFF2-40B4-BE49-F238E27FC236}">
                      <a16:creationId xmlns:a16="http://schemas.microsoft.com/office/drawing/2014/main" id="{453AB3F0-64E6-4633-0F6E-EC3F13062419}"/>
                    </a:ext>
                  </a:extLst>
                </p:cNvPr>
                <p:cNvGrpSpPr/>
                <p:nvPr/>
              </p:nvGrpSpPr>
              <p:grpSpPr>
                <a:xfrm>
                  <a:off x="687742" y="889070"/>
                  <a:ext cx="10448478" cy="481383"/>
                  <a:chOff x="687742" y="889070"/>
                  <a:chExt cx="10448478" cy="481383"/>
                </a:xfrm>
                <a:solidFill>
                  <a:srgbClr val="FFFFFF"/>
                </a:solidFill>
              </p:grpSpPr>
              <p:sp>
                <p:nvSpPr>
                  <p:cNvPr id="17" name="Hình tự do: Hình 16">
                    <a:extLst>
                      <a:ext uri="{FF2B5EF4-FFF2-40B4-BE49-F238E27FC236}">
                        <a16:creationId xmlns:a16="http://schemas.microsoft.com/office/drawing/2014/main" id="{C1090E9A-AA06-12A0-20E4-022E1FB9DD7B}"/>
                      </a:ext>
                    </a:extLst>
                  </p:cNvPr>
                  <p:cNvSpPr/>
                  <p:nvPr/>
                </p:nvSpPr>
                <p:spPr>
                  <a:xfrm>
                    <a:off x="857180" y="973443"/>
                    <a:ext cx="108902" cy="350752"/>
                  </a:xfrm>
                  <a:custGeom>
                    <a:avLst/>
                    <a:gdLst>
                      <a:gd name="connsiteX0" fmla="*/ 93146 w 108902"/>
                      <a:gd name="connsiteY0" fmla="*/ 43512 h 350752"/>
                      <a:gd name="connsiteX1" fmla="*/ 2584 w 108902"/>
                      <a:gd name="connsiteY1" fmla="*/ 43512 h 350752"/>
                      <a:gd name="connsiteX2" fmla="*/ 18149 w 108902"/>
                      <a:gd name="connsiteY2" fmla="*/ 306708 h 350752"/>
                      <a:gd name="connsiteX3" fmla="*/ 108711 w 108902"/>
                      <a:gd name="connsiteY3" fmla="*/ 306708 h 350752"/>
                      <a:gd name="connsiteX4" fmla="*/ 93146 w 108902"/>
                      <a:gd name="connsiteY4" fmla="*/ 43512 h 35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902" h="350752">
                        <a:moveTo>
                          <a:pt x="93146" y="43512"/>
                        </a:moveTo>
                        <a:cubicBezTo>
                          <a:pt x="100221" y="-14504"/>
                          <a:pt x="9659" y="-14504"/>
                          <a:pt x="2584" y="43512"/>
                        </a:cubicBezTo>
                        <a:cubicBezTo>
                          <a:pt x="-8737" y="132659"/>
                          <a:pt x="20979" y="217561"/>
                          <a:pt x="18149" y="306708"/>
                        </a:cubicBezTo>
                        <a:cubicBezTo>
                          <a:pt x="16734" y="366139"/>
                          <a:pt x="107296" y="364724"/>
                          <a:pt x="108711" y="306708"/>
                        </a:cubicBezTo>
                        <a:cubicBezTo>
                          <a:pt x="111541" y="217561"/>
                          <a:pt x="81825" y="132659"/>
                          <a:pt x="93146" y="43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  <p:sp>
                <p:nvSpPr>
                  <p:cNvPr id="18" name="Hình tự do: Hình 17">
                    <a:extLst>
                      <a:ext uri="{FF2B5EF4-FFF2-40B4-BE49-F238E27FC236}">
                        <a16:creationId xmlns:a16="http://schemas.microsoft.com/office/drawing/2014/main" id="{4E58E0EB-255A-D425-03DE-6880B7383519}"/>
                      </a:ext>
                    </a:extLst>
                  </p:cNvPr>
                  <p:cNvSpPr/>
                  <p:nvPr/>
                </p:nvSpPr>
                <p:spPr>
                  <a:xfrm>
                    <a:off x="687742" y="973349"/>
                    <a:ext cx="141014" cy="397104"/>
                  </a:xfrm>
                  <a:custGeom>
                    <a:avLst/>
                    <a:gdLst>
                      <a:gd name="connsiteX0" fmla="*/ 139476 w 141014"/>
                      <a:gd name="connsiteY0" fmla="*/ 340763 h 397104"/>
                      <a:gd name="connsiteX1" fmla="*/ 98440 w 141014"/>
                      <a:gd name="connsiteY1" fmla="*/ 56341 h 397104"/>
                      <a:gd name="connsiteX2" fmla="*/ 10708 w 141014"/>
                      <a:gd name="connsiteY2" fmla="*/ 32286 h 397104"/>
                      <a:gd name="connsiteX3" fmla="*/ 51744 w 141014"/>
                      <a:gd name="connsiteY3" fmla="*/ 364818 h 397104"/>
                      <a:gd name="connsiteX4" fmla="*/ 139476 w 141014"/>
                      <a:gd name="connsiteY4" fmla="*/ 340763 h 397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014" h="397104">
                        <a:moveTo>
                          <a:pt x="139476" y="340763"/>
                        </a:moveTo>
                        <a:cubicBezTo>
                          <a:pt x="115421" y="245956"/>
                          <a:pt x="72970" y="155394"/>
                          <a:pt x="98440" y="56341"/>
                        </a:cubicBezTo>
                        <a:cubicBezTo>
                          <a:pt x="114006" y="-260"/>
                          <a:pt x="26274" y="-24315"/>
                          <a:pt x="10708" y="32286"/>
                        </a:cubicBezTo>
                        <a:cubicBezTo>
                          <a:pt x="-20422" y="148318"/>
                          <a:pt x="23444" y="251616"/>
                          <a:pt x="51744" y="364818"/>
                        </a:cubicBezTo>
                        <a:cubicBezTo>
                          <a:pt x="65894" y="421419"/>
                          <a:pt x="153626" y="397364"/>
                          <a:pt x="139476" y="34076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  <p:sp>
                <p:nvSpPr>
                  <p:cNvPr id="19" name="Hình tự do: Hình 18">
                    <a:extLst>
                      <a:ext uri="{FF2B5EF4-FFF2-40B4-BE49-F238E27FC236}">
                        <a16:creationId xmlns:a16="http://schemas.microsoft.com/office/drawing/2014/main" id="{2C4E3BF2-F383-A043-5A09-C2D704B84431}"/>
                      </a:ext>
                    </a:extLst>
                  </p:cNvPr>
                  <p:cNvSpPr/>
                  <p:nvPr/>
                </p:nvSpPr>
                <p:spPr>
                  <a:xfrm>
                    <a:off x="10826047" y="889070"/>
                    <a:ext cx="145606" cy="383539"/>
                  </a:xfrm>
                  <a:custGeom>
                    <a:avLst/>
                    <a:gdLst>
                      <a:gd name="connsiteX0" fmla="*/ 126393 w 145606"/>
                      <a:gd name="connsiteY0" fmla="*/ 30256 h 383539"/>
                      <a:gd name="connsiteX1" fmla="*/ 38662 w 145606"/>
                      <a:gd name="connsiteY1" fmla="*/ 54311 h 383539"/>
                      <a:gd name="connsiteX2" fmla="*/ 3286 w 145606"/>
                      <a:gd name="connsiteY2" fmla="*/ 328827 h 383539"/>
                      <a:gd name="connsiteX3" fmla="*/ 91018 w 145606"/>
                      <a:gd name="connsiteY3" fmla="*/ 352883 h 383539"/>
                      <a:gd name="connsiteX4" fmla="*/ 126393 w 145606"/>
                      <a:gd name="connsiteY4" fmla="*/ 30256 h 383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606" h="383539">
                        <a:moveTo>
                          <a:pt x="126393" y="30256"/>
                        </a:moveTo>
                        <a:cubicBezTo>
                          <a:pt x="103753" y="-23515"/>
                          <a:pt x="16021" y="540"/>
                          <a:pt x="38662" y="54311"/>
                        </a:cubicBezTo>
                        <a:cubicBezTo>
                          <a:pt x="76867" y="147703"/>
                          <a:pt x="37247" y="239680"/>
                          <a:pt x="3286" y="328827"/>
                        </a:cubicBezTo>
                        <a:cubicBezTo>
                          <a:pt x="-17939" y="384013"/>
                          <a:pt x="69792" y="406654"/>
                          <a:pt x="91018" y="352883"/>
                        </a:cubicBezTo>
                        <a:cubicBezTo>
                          <a:pt x="130639" y="251000"/>
                          <a:pt x="170259" y="139213"/>
                          <a:pt x="126393" y="302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  <p:sp>
                <p:nvSpPr>
                  <p:cNvPr id="20" name="Hình tự do: Hình 19">
                    <a:extLst>
                      <a:ext uri="{FF2B5EF4-FFF2-40B4-BE49-F238E27FC236}">
                        <a16:creationId xmlns:a16="http://schemas.microsoft.com/office/drawing/2014/main" id="{AA89A15E-DC82-5C1B-9B61-5421B325BABC}"/>
                      </a:ext>
                    </a:extLst>
                  </p:cNvPr>
                  <p:cNvSpPr/>
                  <p:nvPr/>
                </p:nvSpPr>
                <p:spPr>
                  <a:xfrm>
                    <a:off x="10910225" y="898454"/>
                    <a:ext cx="225995" cy="471999"/>
                  </a:xfrm>
                  <a:custGeom>
                    <a:avLst/>
                    <a:gdLst>
                      <a:gd name="connsiteX0" fmla="*/ 224754 w 225995"/>
                      <a:gd name="connsiteY0" fmla="*/ 43512 h 471999"/>
                      <a:gd name="connsiteX1" fmla="*/ 134193 w 225995"/>
                      <a:gd name="connsiteY1" fmla="*/ 43512 h 471999"/>
                      <a:gd name="connsiteX2" fmla="*/ 15330 w 225995"/>
                      <a:gd name="connsiteY2" fmla="*/ 395855 h 471999"/>
                      <a:gd name="connsiteX3" fmla="*/ 80422 w 225995"/>
                      <a:gd name="connsiteY3" fmla="*/ 460946 h 471999"/>
                      <a:gd name="connsiteX4" fmla="*/ 224754 w 225995"/>
                      <a:gd name="connsiteY4" fmla="*/ 43512 h 471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995" h="471999">
                        <a:moveTo>
                          <a:pt x="224754" y="43512"/>
                        </a:moveTo>
                        <a:cubicBezTo>
                          <a:pt x="220509" y="-14504"/>
                          <a:pt x="129948" y="-14504"/>
                          <a:pt x="134193" y="43512"/>
                        </a:cubicBezTo>
                        <a:cubicBezTo>
                          <a:pt x="142683" y="153885"/>
                          <a:pt x="103062" y="322273"/>
                          <a:pt x="15330" y="395855"/>
                        </a:cubicBezTo>
                        <a:cubicBezTo>
                          <a:pt x="-29951" y="434061"/>
                          <a:pt x="35140" y="497737"/>
                          <a:pt x="80422" y="460946"/>
                        </a:cubicBezTo>
                        <a:cubicBezTo>
                          <a:pt x="185134" y="371799"/>
                          <a:pt x="234660" y="175110"/>
                          <a:pt x="224754" y="43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8D74974-B7F2-40BD-15FE-1D6F5323B4E7}"/>
                </a:ext>
              </a:extLst>
            </p:cNvPr>
            <p:cNvSpPr txBox="1"/>
            <p:nvPr/>
          </p:nvSpPr>
          <p:spPr>
            <a:xfrm>
              <a:off x="717336" y="833155"/>
              <a:ext cx="9944143" cy="631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Chọn a hoặc b.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2A1679F7-281F-D1E4-67A6-098FECCDEEE1}"/>
              </a:ext>
            </a:extLst>
          </p:cNvPr>
          <p:cNvGrpSpPr/>
          <p:nvPr/>
        </p:nvGrpSpPr>
        <p:grpSpPr>
          <a:xfrm>
            <a:off x="1319665" y="374425"/>
            <a:ext cx="2035974" cy="1290406"/>
            <a:chOff x="-198347" y="676145"/>
            <a:chExt cx="2035974" cy="1290406"/>
          </a:xfrm>
        </p:grpSpPr>
        <p:pic>
          <p:nvPicPr>
            <p:cNvPr id="22" name="图片 8">
              <a:extLst>
                <a:ext uri="{FF2B5EF4-FFF2-40B4-BE49-F238E27FC236}">
                  <a16:creationId xmlns:a16="http://schemas.microsoft.com/office/drawing/2014/main" id="{B40FCC09-CA99-5A75-68E4-B01DD8996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513" r="61162" b="29026"/>
            <a:stretch>
              <a:fillRect/>
            </a:stretch>
          </p:blipFill>
          <p:spPr>
            <a:xfrm>
              <a:off x="-198347" y="676145"/>
              <a:ext cx="2035974" cy="1290406"/>
            </a:xfrm>
            <a:prstGeom prst="rect">
              <a:avLst/>
            </a:prstGeom>
          </p:spPr>
        </p:pic>
        <p:sp>
          <p:nvSpPr>
            <p:cNvPr id="23" name="文本框 5">
              <a:extLst>
                <a:ext uri="{FF2B5EF4-FFF2-40B4-BE49-F238E27FC236}">
                  <a16:creationId xmlns:a16="http://schemas.microsoft.com/office/drawing/2014/main" id="{7748FCF6-CF10-D136-A6C6-447B7919A2DF}"/>
                </a:ext>
              </a:extLst>
            </p:cNvPr>
            <p:cNvSpPr txBox="1"/>
            <p:nvPr/>
          </p:nvSpPr>
          <p:spPr>
            <a:xfrm>
              <a:off x="255214" y="866582"/>
              <a:ext cx="1266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0 3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4B6BED-C22A-09CF-0D99-434DE83CF500}"/>
              </a:ext>
            </a:extLst>
          </p:cNvPr>
          <p:cNvSpPr txBox="1"/>
          <p:nvPr/>
        </p:nvSpPr>
        <p:spPr>
          <a:xfrm>
            <a:off x="1012785" y="1935808"/>
            <a:ext cx="7610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Chọn 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iu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hoặc 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ưu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thay cho ô vuông.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490F4367-D295-0C30-E13E-64166A3ED2BB}"/>
              </a:ext>
            </a:extLst>
          </p:cNvPr>
          <p:cNvSpPr txBox="1"/>
          <p:nvPr/>
        </p:nvSpPr>
        <p:spPr>
          <a:xfrm>
            <a:off x="1541362" y="3062437"/>
            <a:ext cx="9109275" cy="2206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- Xe 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ứu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 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hoả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chạy như bay đến nơi có đám cháy.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- Chim hót 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íu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 rít trong vòm cây.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- Cây bưởi nhà em quả sai 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ĩu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 cành.</a:t>
            </a:r>
          </a:p>
        </p:txBody>
      </p:sp>
      <p:grpSp>
        <p:nvGrpSpPr>
          <p:cNvPr id="130" name="Nhóm 129">
            <a:extLst>
              <a:ext uri="{FF2B5EF4-FFF2-40B4-BE49-F238E27FC236}">
                <a16:creationId xmlns:a16="http://schemas.microsoft.com/office/drawing/2014/main" id="{792DFC62-2F6D-9594-5EBB-C505F6140CC6}"/>
              </a:ext>
            </a:extLst>
          </p:cNvPr>
          <p:cNvGrpSpPr/>
          <p:nvPr/>
        </p:nvGrpSpPr>
        <p:grpSpPr>
          <a:xfrm>
            <a:off x="2405703" y="3003314"/>
            <a:ext cx="742611" cy="789133"/>
            <a:chOff x="2405703" y="3003314"/>
            <a:chExt cx="742611" cy="789133"/>
          </a:xfrm>
        </p:grpSpPr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35DC27C8-31A3-3DC7-17D2-74E454A3777C}"/>
                </a:ext>
              </a:extLst>
            </p:cNvPr>
            <p:cNvSpPr/>
            <p:nvPr/>
          </p:nvSpPr>
          <p:spPr>
            <a:xfrm>
              <a:off x="2674718" y="3273126"/>
              <a:ext cx="473596" cy="519321"/>
            </a:xfrm>
            <a:prstGeom prst="roundRect">
              <a:avLst/>
            </a:prstGeom>
            <a:solidFill>
              <a:srgbClr val="DBECB2"/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461C53CF-97B6-2116-DBFD-C58E6BE12B13}"/>
                </a:ext>
              </a:extLst>
            </p:cNvPr>
            <p:cNvSpPr txBox="1"/>
            <p:nvPr/>
          </p:nvSpPr>
          <p:spPr>
            <a:xfrm rot="5400000">
              <a:off x="2601590" y="2807427"/>
              <a:ext cx="316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`</a:t>
              </a:r>
            </a:p>
          </p:txBody>
        </p:sp>
      </p:grpSp>
      <p:grpSp>
        <p:nvGrpSpPr>
          <p:cNvPr id="131" name="Nhóm 130">
            <a:extLst>
              <a:ext uri="{FF2B5EF4-FFF2-40B4-BE49-F238E27FC236}">
                <a16:creationId xmlns:a16="http://schemas.microsoft.com/office/drawing/2014/main" id="{7C72EDFA-73B1-CEC4-3A16-800E66CC7E14}"/>
              </a:ext>
            </a:extLst>
          </p:cNvPr>
          <p:cNvGrpSpPr/>
          <p:nvPr/>
        </p:nvGrpSpPr>
        <p:grpSpPr>
          <a:xfrm>
            <a:off x="3412700" y="3746024"/>
            <a:ext cx="707886" cy="777558"/>
            <a:chOff x="3412700" y="3746024"/>
            <a:chExt cx="707886" cy="777558"/>
          </a:xfrm>
        </p:grpSpPr>
        <p:sp>
          <p:nvSpPr>
            <p:cNvPr id="29" name="Hình chữ nhật: Góc Tròn 28">
              <a:extLst>
                <a:ext uri="{FF2B5EF4-FFF2-40B4-BE49-F238E27FC236}">
                  <a16:creationId xmlns:a16="http://schemas.microsoft.com/office/drawing/2014/main" id="{350AE1CB-B2D9-D216-E3ED-1C283CF61391}"/>
                </a:ext>
              </a:extLst>
            </p:cNvPr>
            <p:cNvSpPr/>
            <p:nvPr/>
          </p:nvSpPr>
          <p:spPr>
            <a:xfrm>
              <a:off x="3764006" y="4004261"/>
              <a:ext cx="300620" cy="519321"/>
            </a:xfrm>
            <a:prstGeom prst="roundRect">
              <a:avLst/>
            </a:prstGeom>
            <a:solidFill>
              <a:srgbClr val="DBECB2"/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Hộp Văn bản 127">
              <a:extLst>
                <a:ext uri="{FF2B5EF4-FFF2-40B4-BE49-F238E27FC236}">
                  <a16:creationId xmlns:a16="http://schemas.microsoft.com/office/drawing/2014/main" id="{1232D1BA-8450-09E3-B659-0D0826A41F92}"/>
                </a:ext>
              </a:extLst>
            </p:cNvPr>
            <p:cNvSpPr txBox="1"/>
            <p:nvPr/>
          </p:nvSpPr>
          <p:spPr>
            <a:xfrm rot="5400000">
              <a:off x="3608587" y="3550137"/>
              <a:ext cx="316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`</a:t>
              </a:r>
            </a:p>
          </p:txBody>
        </p:sp>
      </p:grpSp>
      <p:grpSp>
        <p:nvGrpSpPr>
          <p:cNvPr id="132" name="Nhóm 131">
            <a:extLst>
              <a:ext uri="{FF2B5EF4-FFF2-40B4-BE49-F238E27FC236}">
                <a16:creationId xmlns:a16="http://schemas.microsoft.com/office/drawing/2014/main" id="{092BC4B7-E3EF-26EB-8CFF-D81442DDDFD7}"/>
              </a:ext>
            </a:extLst>
          </p:cNvPr>
          <p:cNvGrpSpPr/>
          <p:nvPr/>
        </p:nvGrpSpPr>
        <p:grpSpPr>
          <a:xfrm>
            <a:off x="6638091" y="4263921"/>
            <a:ext cx="387742" cy="1004954"/>
            <a:chOff x="6638091" y="4263921"/>
            <a:chExt cx="387742" cy="1004954"/>
          </a:xfrm>
        </p:grpSpPr>
        <p:sp>
          <p:nvSpPr>
            <p:cNvPr id="30" name="Hình chữ nhật: Góc Tròn 29">
              <a:extLst>
                <a:ext uri="{FF2B5EF4-FFF2-40B4-BE49-F238E27FC236}">
                  <a16:creationId xmlns:a16="http://schemas.microsoft.com/office/drawing/2014/main" id="{F83F0D22-9CD8-E968-0FD2-2C6A9A01330F}"/>
                </a:ext>
              </a:extLst>
            </p:cNvPr>
            <p:cNvSpPr/>
            <p:nvPr/>
          </p:nvSpPr>
          <p:spPr>
            <a:xfrm>
              <a:off x="6728340" y="4749554"/>
              <a:ext cx="297493" cy="519321"/>
            </a:xfrm>
            <a:prstGeom prst="roundRect">
              <a:avLst/>
            </a:prstGeom>
            <a:solidFill>
              <a:srgbClr val="DBECB2"/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Hộp Văn bản 128">
              <a:extLst>
                <a:ext uri="{FF2B5EF4-FFF2-40B4-BE49-F238E27FC236}">
                  <a16:creationId xmlns:a16="http://schemas.microsoft.com/office/drawing/2014/main" id="{98FBB49A-39C6-0DE9-0876-2F0791F5F327}"/>
                </a:ext>
              </a:extLst>
            </p:cNvPr>
            <p:cNvSpPr txBox="1"/>
            <p:nvPr/>
          </p:nvSpPr>
          <p:spPr>
            <a:xfrm>
              <a:off x="6638091" y="4263921"/>
              <a:ext cx="316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~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88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151</Words>
  <Application>Microsoft Office PowerPoint</Application>
  <PresentationFormat>Widescreen</PresentationFormat>
  <Paragraphs>50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#9Slide07 HoneyCream</vt:lpstr>
      <vt:lpstr>Arial</vt:lpstr>
      <vt:lpstr>Arial-Rounded</vt:lpstr>
      <vt:lpstr>Calibri</vt:lpstr>
      <vt:lpstr>Cambria</vt:lpstr>
      <vt:lpstr>等线</vt:lpstr>
      <vt:lpstr>HP001 4 hàng</vt:lpstr>
      <vt:lpstr>iCiel Ciaobella</vt:lpstr>
      <vt:lpstr>Times New Roman</vt:lpstr>
      <vt:lpstr>Vogue-ExtraBold</vt:lpstr>
      <vt:lpstr>字魂59号-创粗黑</vt:lpstr>
      <vt:lpstr>思源黑体 CN Medium</vt:lpstr>
      <vt:lpstr>Office 主题</vt:lpstr>
      <vt:lpstr>1_Office 主题​​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khi trình bày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21</cp:revision>
  <dcterms:created xsi:type="dcterms:W3CDTF">2021-08-02T04:39:36Z</dcterms:created>
  <dcterms:modified xsi:type="dcterms:W3CDTF">2026-03-01T14:53:18Z</dcterms:modified>
</cp:coreProperties>
</file>