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D5C10-82BE-3A98-A337-85DF3A3FC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075C7C-2EDD-962C-C329-7AC2DEFBAF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3764E-0C57-B76A-D7FF-43E6A413E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8F7C-50DD-42C7-9148-C0CC3A97734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9D4AD-A6AB-C3C4-8743-F24798BD0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EDB1B-576E-786F-0BC2-F7FAB39AA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3F8-7598-43B2-A0D7-C15D9BE9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99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65591-BFB0-F210-61F2-7096B5486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2C74CF-727A-F074-425B-5042FF6408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57C2A-726A-0814-0B80-FFDAE84EC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8F7C-50DD-42C7-9148-C0CC3A97734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0B5DD-DDB3-4BA9-70DC-2E260D5E2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41BBA-0560-F2B8-546F-FFE9D804F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3F8-7598-43B2-A0D7-C15D9BE9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94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BBBDDC-109B-D4BE-F446-06590233B7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ECDC5A-1594-A701-176B-91C6A9C55D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2F625-A530-D02D-2BDB-2FCBEBF09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8F7C-50DD-42C7-9148-C0CC3A97734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4B3D-032D-616C-3685-BBDDC6BBB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03A69-041B-3B28-211F-483352C55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3F8-7598-43B2-A0D7-C15D9BE9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376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BFA57-9407-8445-5FBF-762EC45C5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37EE3-C546-B34C-3700-2B57B8A18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1B6C7-B61F-F385-57DE-6FB1A412E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8F7C-50DD-42C7-9148-C0CC3A97734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4E543C-B5B5-E83C-9549-A1CA68EB1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D51B9-EC0E-B31A-D0F8-9AEDE15FE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3F8-7598-43B2-A0D7-C15D9BE9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42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17C21-805F-E412-E5E2-C336755F8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F21BD3-A9F7-CB18-4301-C6CB36DA3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63E39-C8CE-3C2D-204D-C6E94998D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8F7C-50DD-42C7-9148-C0CC3A97734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80499-552D-54F5-AB14-DA170F5FD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06519-11F8-8DBD-35EB-4DD6DCA65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3F8-7598-43B2-A0D7-C15D9BE9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381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85054-5797-0A34-E641-F7815A903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BD874-9416-9B8C-98AB-5C310DC60D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FFD93D-7AE6-E21C-984C-3D961D6B8F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6FA84F-4FB0-6184-7E1F-054594A0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8F7C-50DD-42C7-9148-C0CC3A97734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66733-88B2-A397-768F-730AC9F34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DA5F05-C659-949D-BE6B-FB91E4E0D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3F8-7598-43B2-A0D7-C15D9BE9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038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EA2EF-DC4E-B7A8-F97C-F04CCE37C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ED6792-49FB-B2E3-F53C-475E82EE13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2992C8-8D19-4D45-AEEF-44BBBE7EC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6EEDA-F103-BB24-9AA9-FA6F730BFB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A43CCF-5D13-5DB2-77FA-CC411BB7CF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983094-1A57-C746-836A-1A2167758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8F7C-50DD-42C7-9148-C0CC3A97734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970096-D3B0-AE9C-2166-FC5131A2A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48C6F9-5530-E9FA-EC23-CF53B3B11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3F8-7598-43B2-A0D7-C15D9BE9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08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7C5C1-53C8-4160-2607-3470EC7E8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3EC457-CC10-8D07-B777-6344877C6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8F7C-50DD-42C7-9148-C0CC3A97734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B342F0-DBF0-E328-17A1-4A0095BE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F9FCBF-5424-436B-8068-1D20B3278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3F8-7598-43B2-A0D7-C15D9BE9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01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51F8D0-590D-0D8F-3DB2-348478A0C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8F7C-50DD-42C7-9148-C0CC3A97734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F34CDF-8F9B-440C-FF9C-BE7FCEAB7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D469F1-2B13-62F4-1565-5B441D181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3F8-7598-43B2-A0D7-C15D9BE9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843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6EE5-7730-A26B-C748-E172C9C85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73793-DF6C-3BEE-4FE1-360793EFD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8251A9-B1AE-BA3E-DC3C-5539891D3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1FFE02-E46F-3F44-B3A6-9E99A78E4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8F7C-50DD-42C7-9148-C0CC3A97734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F571BE-B793-2761-24C0-5F412F54A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F9CE4C-3C34-4EBB-0C12-BF51439F5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3F8-7598-43B2-A0D7-C15D9BE9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435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7CE19-98C3-143A-6295-20B71ED48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C9EC3F-CBB6-D037-B32F-CE1E176087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2497CA-51A0-5765-78CA-40612F21C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19F98-6F3D-5399-A64E-3E6FD2255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D8F7C-50DD-42C7-9148-C0CC3A97734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2C879-451D-50F2-7982-38D362447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0A220-7939-E698-167A-5C6D0A061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B03F8-7598-43B2-A0D7-C15D9BE9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01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363EBB-8236-024D-F724-2B9DAC398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A6446-4835-B2BF-566B-702E3AB32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6EB9F-CB32-FE7A-F80C-EEF25083EC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D8F7C-50DD-42C7-9148-C0CC3A977345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F0BEB-8224-8817-F17F-C3EFC6CC35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B7E8EA-A569-5520-7D8D-1248F25DA2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B03F8-7598-43B2-A0D7-C15D9BE921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715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750698" y="87847"/>
            <a:ext cx="4733988" cy="766406"/>
            <a:chOff x="4539228" y="172432"/>
            <a:chExt cx="6213360" cy="1023173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213360" cy="1023173"/>
              <a:chOff x="4539228" y="172432"/>
              <a:chExt cx="6213360" cy="1023173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213360" cy="6157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87940">
                  <a:defRPr/>
                </a:pPr>
                <a:r>
                  <a:rPr lang="en-US" sz="2397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254286" cy="5541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87940">
                  <a:defRPr/>
                </a:pPr>
                <a:r>
                  <a:rPr lang="en-US" sz="2097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614419" y="852498"/>
            <a:ext cx="9303639" cy="431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087940" eaLnBrk="1" hangingPunct="1">
              <a:defRPr/>
            </a:pPr>
            <a:r>
              <a:rPr lang="en-US" sz="2097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52: DIỆN TÍCH HÌNH CHỮ NHẬT, DIỆN TÍCH HÌNH VUÔNG (TIẾT 3)</a:t>
            </a:r>
            <a:endParaRPr lang="en-US" sz="2097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50763" y="1305312"/>
            <a:ext cx="11776840" cy="1409410"/>
            <a:chOff x="1470819" y="1943100"/>
            <a:chExt cx="15722388" cy="1881598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44749" cy="677112"/>
              <a:chOff x="1737519" y="1943100"/>
              <a:chExt cx="544749" cy="67711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87940">
                  <a:defRPr/>
                </a:pPr>
                <a:endParaRPr lang="en-US" sz="2172" b="1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77659" cy="6771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87940">
                  <a:defRPr/>
                </a:pPr>
                <a:r>
                  <a:rPr lang="en-US" sz="2696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5074688" cy="18772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87940">
                <a:defRPr/>
              </a:pP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Hình </a:t>
              </a:r>
              <a:r>
                <a:rPr lang="en-US" sz="2846" b="1" dirty="0">
                  <a:latin typeface=".VnAristoteH" panose="020B7200000000000000" pitchFamily="34" charset="0"/>
                  <a:cs typeface="Times New Roman" pitchFamily="18" charset="0"/>
                </a:rPr>
                <a:t>H </a:t>
              </a:r>
              <a:r>
                <a:rPr lang="en-US" sz="2846" b="1" dirty="0" err="1">
                  <a:latin typeface="Times New Roman" pitchFamily="18" charset="0"/>
                  <a:cs typeface="Times New Roman" pitchFamily="18" charset="0"/>
                </a:rPr>
                <a:t>gồm</a:t>
              </a: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 hình </a:t>
              </a:r>
              <a:r>
                <a:rPr lang="en-US" sz="2846" b="1" dirty="0" err="1"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 ABCD </a:t>
              </a:r>
              <a:r>
                <a:rPr lang="en-US" sz="2846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 hình </a:t>
              </a:r>
              <a:r>
                <a:rPr lang="en-US" sz="2846" b="1" dirty="0" err="1"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46" b="1" dirty="0" err="1">
                  <a:latin typeface="Times New Roman" pitchFamily="18" charset="0"/>
                  <a:cs typeface="Times New Roman" pitchFamily="18" charset="0"/>
                </a:rPr>
                <a:t>nhật</a:t>
              </a: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 DMNP </a:t>
              </a:r>
              <a:r>
                <a:rPr lang="en-US" sz="2846" b="1" dirty="0" err="1"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 hình </a:t>
              </a:r>
              <a:r>
                <a:rPr lang="en-US" sz="2846" b="1" dirty="0" err="1">
                  <a:latin typeface="Times New Roman" pitchFamily="18" charset="0"/>
                  <a:cs typeface="Times New Roman" pitchFamily="18" charset="0"/>
                </a:rPr>
                <a:t>bên</a:t>
              </a: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pPr defTabSz="1087940">
                <a:defRPr/>
              </a:pP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a) </a:t>
              </a:r>
              <a:r>
                <a:rPr lang="en-US" sz="2846" b="1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 diện tích hình </a:t>
              </a:r>
              <a:r>
                <a:rPr lang="en-US" sz="2846" b="1" dirty="0" err="1"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 ABCD </a:t>
              </a:r>
              <a:r>
                <a:rPr lang="en-US" sz="2846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 diện tích hình </a:t>
              </a:r>
              <a:r>
                <a:rPr lang="en-US" sz="2846" b="1" dirty="0" err="1"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46" b="1" dirty="0" err="1">
                  <a:latin typeface="Times New Roman" pitchFamily="18" charset="0"/>
                  <a:cs typeface="Times New Roman" pitchFamily="18" charset="0"/>
                </a:rPr>
                <a:t>nhật</a:t>
              </a: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 DMNP.</a:t>
              </a:r>
            </a:p>
            <a:p>
              <a:pPr lvl="0">
                <a:defRPr/>
              </a:pP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b) </a:t>
              </a:r>
              <a:r>
                <a:rPr lang="en-US" sz="2846" b="1" dirty="0" err="1"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 diện tích hình </a:t>
              </a:r>
              <a:r>
                <a:rPr lang="en-US" sz="2846" b="1" dirty="0">
                  <a:latin typeface=".VnAristoteH" panose="020B7200000000000000" pitchFamily="34" charset="0"/>
                  <a:cs typeface="Times New Roman" pitchFamily="18" charset="0"/>
                </a:rPr>
                <a:t>H.</a:t>
              </a:r>
              <a:endParaRPr lang="en-US" sz="2846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5026"/>
          <a:stretch/>
        </p:blipFill>
        <p:spPr>
          <a:xfrm>
            <a:off x="4586050" y="2691805"/>
            <a:ext cx="4420904" cy="3648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287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.VnAristoteH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2026-04-29T07:22:06Z</dcterms:created>
  <dcterms:modified xsi:type="dcterms:W3CDTF">2026-04-29T07:22:27Z</dcterms:modified>
</cp:coreProperties>
</file>