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5.xml" ContentType="application/vnd.openxmlformats-officedocument.theme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7" r:id="rId2"/>
    <p:sldMasterId id="2147483785" r:id="rId3"/>
    <p:sldMasterId id="2147483797" r:id="rId4"/>
  </p:sldMasterIdLst>
  <p:notesMasterIdLst>
    <p:notesMasterId r:id="rId13"/>
  </p:notesMasterIdLst>
  <p:sldIdLst>
    <p:sldId id="309" r:id="rId5"/>
    <p:sldId id="310" r:id="rId6"/>
    <p:sldId id="303" r:id="rId7"/>
    <p:sldId id="295" r:id="rId8"/>
    <p:sldId id="305" r:id="rId9"/>
    <p:sldId id="296" r:id="rId10"/>
    <p:sldId id="300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7681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73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8579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23466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432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062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9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9672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541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857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27816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7008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602571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33189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3499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34197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13252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5762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422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833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238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07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691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322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74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98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920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854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882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2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8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270.png"/><Relationship Id="rId5" Type="http://schemas.openxmlformats.org/officeDocument/2006/relationships/image" Target="../media/image28.png"/><Relationship Id="rId10" Type="http://schemas.openxmlformats.org/officeDocument/2006/relationships/image" Target="../media/image600.png"/><Relationship Id="rId4" Type="http://schemas.microsoft.com/office/2007/relationships/hdphoto" Target="../media/hdphoto1.wdp"/><Relationship Id="rId9" Type="http://schemas.openxmlformats.org/officeDocument/2006/relationships/image" Target="../media/image50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7A78F-6BFF-3747-08B2-9743A9CF5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782" y="1897182"/>
            <a:ext cx="6614733" cy="3023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5580D-9358-D96F-CC5A-AF95754812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6986" y="1138045"/>
            <a:ext cx="2255716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:a16="http://schemas.microsoft.com/office/drawing/2014/main" id="{8D7EC37D-0789-5E47-485B-B0A955E501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05" y="1468472"/>
            <a:ext cx="8832574" cy="43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 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Arial"/>
                    </a:rPr>
                    <a:t>15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52219" y="125312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57" y="1991360"/>
            <a:ext cx="8529544" cy="2475391"/>
          </a:xfrm>
          <a:prstGeom prst="rect">
            <a:avLst/>
          </a:prstGeom>
        </p:spPr>
      </p:pic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105" y="1883401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923802" y="6056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361124" y="605636"/>
            <a:ext cx="975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54931" y="190498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13930" y="2526988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57494" y="3054172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494" y="3054172"/>
                <a:ext cx="506548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16356" y="3577392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viên sỏi.</a:t>
            </a:r>
          </a:p>
        </p:txBody>
      </p:sp>
    </p:spTree>
    <p:extLst>
      <p:ext uri="{BB962C8B-B14F-4D97-AF65-F5344CB8AC3E}">
        <p14:creationId xmlns:p14="http://schemas.microsoft.com/office/powerpoint/2010/main" val="16304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Cambria Math</vt:lpstr>
      <vt:lpstr>UTM Cookies</vt:lpstr>
      <vt:lpstr>Wingdings</vt:lpstr>
      <vt:lpstr>字魂35号-经典雅黑</vt:lpstr>
      <vt:lpstr>2_Office Theme</vt:lpstr>
      <vt:lpstr>5_Office 主题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37</cp:revision>
  <dcterms:created xsi:type="dcterms:W3CDTF">2021-06-29T06:58:36Z</dcterms:created>
  <dcterms:modified xsi:type="dcterms:W3CDTF">2026-02-11T08:59:15Z</dcterms:modified>
</cp:coreProperties>
</file>