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72" r:id="rId2"/>
    <p:sldMasterId id="2147483684" r:id="rId3"/>
  </p:sldMasterIdLst>
  <p:notesMasterIdLst>
    <p:notesMasterId r:id="rId23"/>
  </p:notesMasterIdLst>
  <p:sldIdLst>
    <p:sldId id="256" r:id="rId4"/>
    <p:sldId id="313" r:id="rId5"/>
    <p:sldId id="312" r:id="rId6"/>
    <p:sldId id="387" r:id="rId7"/>
    <p:sldId id="389" r:id="rId8"/>
    <p:sldId id="388" r:id="rId9"/>
    <p:sldId id="390" r:id="rId10"/>
    <p:sldId id="391" r:id="rId11"/>
    <p:sldId id="392" r:id="rId12"/>
    <p:sldId id="393" r:id="rId13"/>
    <p:sldId id="394" r:id="rId14"/>
    <p:sldId id="395" r:id="rId15"/>
    <p:sldId id="396" r:id="rId16"/>
    <p:sldId id="354" r:id="rId17"/>
    <p:sldId id="355" r:id="rId18"/>
    <p:sldId id="263" r:id="rId19"/>
    <p:sldId id="270" r:id="rId20"/>
    <p:sldId id="276" r:id="rId21"/>
    <p:sldId id="279" r:id="rId22"/>
  </p:sldIdLst>
  <p:sldSz cx="12192000" cy="6858000"/>
  <p:notesSz cx="6858000" cy="9144000"/>
  <p:embeddedFontLst>
    <p:embeddedFont>
      <p:font typeface="UTM Avo" panose="02040603050506020204" pitchFamily="18" charset="0"/>
      <p:regular r:id="rId24"/>
      <p:bold r:id="rId25"/>
      <p:italic r:id="rId26"/>
      <p:boldItalic r:id="rId27"/>
    </p:embeddedFont>
  </p:embeddedFontLst>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289"/>
    <a:srgbClr val="FFD944"/>
    <a:srgbClr val="310A0D"/>
    <a:srgbClr val="FFFAF7"/>
    <a:srgbClr val="123C12"/>
    <a:srgbClr val="FFCCCC"/>
    <a:srgbClr val="FF7C80"/>
    <a:srgbClr val="9999FF"/>
    <a:srgbClr val="CCCCFF"/>
    <a:srgbClr val="9D2F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1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3.fntdata"/><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4.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E79C56-6DAA-494A-B0B7-71F262502AD6}" type="datetimeFigureOut">
              <a:rPr lang="en-US" smtClean="0"/>
              <a:t>04-Dec-24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92B2F3-1DE3-42E0-A402-B4826F0D7F2F}" type="slidenum">
              <a:rPr lang="en-US" smtClean="0"/>
              <a:t>‹#›</a:t>
            </a:fld>
            <a:endParaRPr lang="en-US"/>
          </a:p>
        </p:txBody>
      </p:sp>
    </p:spTree>
    <p:extLst>
      <p:ext uri="{BB962C8B-B14F-4D97-AF65-F5344CB8AC3E}">
        <p14:creationId xmlns:p14="http://schemas.microsoft.com/office/powerpoint/2010/main" val="3001039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7" name="Google Shape;367;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CB359-C368-FAAB-58D5-0D02FBB3D6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032F6F-935E-C66B-8985-FCC117989D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EBAB38-F9B1-12E8-4194-CD76A9D9AD36}"/>
              </a:ext>
            </a:extLst>
          </p:cNvPr>
          <p:cNvSpPr>
            <a:spLocks noGrp="1"/>
          </p:cNvSpPr>
          <p:nvPr>
            <p:ph type="dt" sz="half" idx="10"/>
          </p:nvPr>
        </p:nvSpPr>
        <p:spPr/>
        <p:txBody>
          <a:bodyPr/>
          <a:lstStyle/>
          <a:p>
            <a:fld id="{9B35F583-0148-4553-964E-C48E0D09F0A7}" type="datetimeFigureOut">
              <a:rPr lang="en-US" smtClean="0"/>
              <a:t>04-Dec-24</a:t>
            </a:fld>
            <a:endParaRPr lang="en-US"/>
          </a:p>
        </p:txBody>
      </p:sp>
      <p:sp>
        <p:nvSpPr>
          <p:cNvPr id="5" name="Footer Placeholder 4">
            <a:extLst>
              <a:ext uri="{FF2B5EF4-FFF2-40B4-BE49-F238E27FC236}">
                <a16:creationId xmlns:a16="http://schemas.microsoft.com/office/drawing/2014/main" id="{7510F5B9-0BBA-6237-AA41-7C8A68FB5B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73F7DC-A0D2-2B59-3108-A6C6969B3DF2}"/>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36897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B10C0-86E6-71B8-02C1-6ADF112455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9FDAF7-A048-683D-CCCC-A63BA5B51F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8BC5C8-39F6-6DD7-9FBA-7C02F011CA7E}"/>
              </a:ext>
            </a:extLst>
          </p:cNvPr>
          <p:cNvSpPr>
            <a:spLocks noGrp="1"/>
          </p:cNvSpPr>
          <p:nvPr>
            <p:ph type="dt" sz="half" idx="10"/>
          </p:nvPr>
        </p:nvSpPr>
        <p:spPr/>
        <p:txBody>
          <a:bodyPr/>
          <a:lstStyle/>
          <a:p>
            <a:fld id="{9B35F583-0148-4553-964E-C48E0D09F0A7}" type="datetimeFigureOut">
              <a:rPr lang="en-US" smtClean="0"/>
              <a:t>04-Dec-24</a:t>
            </a:fld>
            <a:endParaRPr lang="en-US"/>
          </a:p>
        </p:txBody>
      </p:sp>
      <p:sp>
        <p:nvSpPr>
          <p:cNvPr id="5" name="Footer Placeholder 4">
            <a:extLst>
              <a:ext uri="{FF2B5EF4-FFF2-40B4-BE49-F238E27FC236}">
                <a16:creationId xmlns:a16="http://schemas.microsoft.com/office/drawing/2014/main" id="{BEADA172-8CFC-0C43-AABF-1121A5E1CD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5E851D-8129-DE77-B672-9040F1A251D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472866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0A3BDA-1EAA-353D-F8DE-1FA3FAC253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114AA8-3789-CBC3-5C55-CAEDF3B88E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B3290-4B06-5823-1D14-C03BE4FA6A47}"/>
              </a:ext>
            </a:extLst>
          </p:cNvPr>
          <p:cNvSpPr>
            <a:spLocks noGrp="1"/>
          </p:cNvSpPr>
          <p:nvPr>
            <p:ph type="dt" sz="half" idx="10"/>
          </p:nvPr>
        </p:nvSpPr>
        <p:spPr/>
        <p:txBody>
          <a:bodyPr/>
          <a:lstStyle/>
          <a:p>
            <a:fld id="{9B35F583-0148-4553-964E-C48E0D09F0A7}" type="datetimeFigureOut">
              <a:rPr lang="en-US" smtClean="0"/>
              <a:t>04-Dec-24</a:t>
            </a:fld>
            <a:endParaRPr lang="en-US"/>
          </a:p>
        </p:txBody>
      </p:sp>
      <p:sp>
        <p:nvSpPr>
          <p:cNvPr id="5" name="Footer Placeholder 4">
            <a:extLst>
              <a:ext uri="{FF2B5EF4-FFF2-40B4-BE49-F238E27FC236}">
                <a16:creationId xmlns:a16="http://schemas.microsoft.com/office/drawing/2014/main" id="{647E6A11-9C61-AEB0-DA00-C59F4DD3A1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C08BEB-E646-E98F-031B-DAA706C808D8}"/>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48243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04949BE-1264-40E4-BDA5-77919F8C2881}" type="datetimeFigureOut">
              <a:rPr lang="en-US" smtClean="0"/>
              <a:t>04-Dec-24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932537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04-Dec-24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22738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4949BE-1264-40E4-BDA5-77919F8C2881}" type="datetimeFigureOut">
              <a:rPr lang="en-US" smtClean="0"/>
              <a:t>04-Dec-24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612349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949BE-1264-40E4-BDA5-77919F8C2881}" type="datetimeFigureOut">
              <a:rPr lang="en-US" smtClean="0"/>
              <a:t>04-Dec-24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190463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4949BE-1264-40E4-BDA5-77919F8C2881}" type="datetimeFigureOut">
              <a:rPr lang="en-US" smtClean="0"/>
              <a:t>04-Dec-24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449840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4949BE-1264-40E4-BDA5-77919F8C2881}" type="datetimeFigureOut">
              <a:rPr lang="en-US" smtClean="0"/>
              <a:t>04-Dec-24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94144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949BE-1264-40E4-BDA5-77919F8C2881}" type="datetimeFigureOut">
              <a:rPr lang="en-US" smtClean="0"/>
              <a:t>04-Dec-24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928281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04-Dec-24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18808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DD68C-4EF3-3E93-F0E4-7A1EAF30AE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CA9882-3F56-BADC-45F5-A1FA9E284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E2AE65-1C31-E61D-C80A-17679EA4FBF9}"/>
              </a:ext>
            </a:extLst>
          </p:cNvPr>
          <p:cNvSpPr>
            <a:spLocks noGrp="1"/>
          </p:cNvSpPr>
          <p:nvPr>
            <p:ph type="dt" sz="half" idx="10"/>
          </p:nvPr>
        </p:nvSpPr>
        <p:spPr/>
        <p:txBody>
          <a:bodyPr/>
          <a:lstStyle/>
          <a:p>
            <a:fld id="{9B35F583-0148-4553-964E-C48E0D09F0A7}" type="datetimeFigureOut">
              <a:rPr lang="en-US" smtClean="0"/>
              <a:t>04-Dec-24</a:t>
            </a:fld>
            <a:endParaRPr lang="en-US"/>
          </a:p>
        </p:txBody>
      </p:sp>
      <p:sp>
        <p:nvSpPr>
          <p:cNvPr id="5" name="Footer Placeholder 4">
            <a:extLst>
              <a:ext uri="{FF2B5EF4-FFF2-40B4-BE49-F238E27FC236}">
                <a16:creationId xmlns:a16="http://schemas.microsoft.com/office/drawing/2014/main" id="{CB217C64-8BD3-3E2A-43D6-03E984216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9A8E1E-00B5-FF84-1631-BE2FDBC6853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502942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04-Dec-24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912015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04-Dec-24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495238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04-Dec-24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0645481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2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86816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83687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04712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2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42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12505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2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69255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4212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7DA0A-999E-F79D-3D7B-BC0F80AB91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93E550-A2B2-1FD4-FC5E-0155D7D380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7FD8D4-E3E9-3387-ECDD-20703B5339EC}"/>
              </a:ext>
            </a:extLst>
          </p:cNvPr>
          <p:cNvSpPr>
            <a:spLocks noGrp="1"/>
          </p:cNvSpPr>
          <p:nvPr>
            <p:ph type="dt" sz="half" idx="10"/>
          </p:nvPr>
        </p:nvSpPr>
        <p:spPr/>
        <p:txBody>
          <a:bodyPr/>
          <a:lstStyle/>
          <a:p>
            <a:fld id="{9B35F583-0148-4553-964E-C48E0D09F0A7}" type="datetimeFigureOut">
              <a:rPr lang="en-US" smtClean="0"/>
              <a:t>04-Dec-24</a:t>
            </a:fld>
            <a:endParaRPr lang="en-US"/>
          </a:p>
        </p:txBody>
      </p:sp>
      <p:sp>
        <p:nvSpPr>
          <p:cNvPr id="5" name="Footer Placeholder 4">
            <a:extLst>
              <a:ext uri="{FF2B5EF4-FFF2-40B4-BE49-F238E27FC236}">
                <a16:creationId xmlns:a16="http://schemas.microsoft.com/office/drawing/2014/main" id="{F5FE3999-2E2F-4649-76D3-B231DD6528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73A913-02D6-7024-9DDD-B530DE88D33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514561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26508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1"/>
          <p:cNvSpPr>
            <a:spLocks noGrp="1"/>
          </p:cNvSpPr>
          <p:nvPr>
            <p:ph type="pic" idx="2"/>
          </p:nvPr>
        </p:nvSpPr>
        <p:spPr>
          <a:xfrm>
            <a:off x="5183188" y="987425"/>
            <a:ext cx="6172200" cy="4873625"/>
          </a:xfrm>
          <a:prstGeom prst="rect">
            <a:avLst/>
          </a:prstGeom>
          <a:noFill/>
          <a:ln>
            <a:noFill/>
          </a:ln>
        </p:spPr>
      </p:sp>
      <p:sp>
        <p:nvSpPr>
          <p:cNvPr id="64" name="Google Shape;64;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468456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19372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3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65282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A10D7-43E2-27E6-B52B-80214C7A82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3B1AF0-1660-95CB-8909-C7079FB0B4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2CF109-C42D-ABD0-92C8-8E04F6898B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43B5F6-C21A-532C-A7A0-20FFA9B88BCF}"/>
              </a:ext>
            </a:extLst>
          </p:cNvPr>
          <p:cNvSpPr>
            <a:spLocks noGrp="1"/>
          </p:cNvSpPr>
          <p:nvPr>
            <p:ph type="dt" sz="half" idx="10"/>
          </p:nvPr>
        </p:nvSpPr>
        <p:spPr/>
        <p:txBody>
          <a:bodyPr/>
          <a:lstStyle/>
          <a:p>
            <a:fld id="{9B35F583-0148-4553-964E-C48E0D09F0A7}" type="datetimeFigureOut">
              <a:rPr lang="en-US" smtClean="0"/>
              <a:t>04-Dec-24</a:t>
            </a:fld>
            <a:endParaRPr lang="en-US"/>
          </a:p>
        </p:txBody>
      </p:sp>
      <p:sp>
        <p:nvSpPr>
          <p:cNvPr id="6" name="Footer Placeholder 5">
            <a:extLst>
              <a:ext uri="{FF2B5EF4-FFF2-40B4-BE49-F238E27FC236}">
                <a16:creationId xmlns:a16="http://schemas.microsoft.com/office/drawing/2014/main" id="{36C4B400-062F-F623-23E7-2F390EBF36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3765A9-6170-524F-1675-81BB3793209B}"/>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260706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7FFF5-B0CD-4F13-AC32-B2D3C699DE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D59DCE-D1E5-36F7-3C1C-28022F721B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AE6A7-B025-35F2-355E-7BB5EAA869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54B650-45FF-38E4-C8D8-C877757FA3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899E66-9168-3AF3-51A1-AC9160720B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53256E-39DB-9C33-4E7F-391F27F04C47}"/>
              </a:ext>
            </a:extLst>
          </p:cNvPr>
          <p:cNvSpPr>
            <a:spLocks noGrp="1"/>
          </p:cNvSpPr>
          <p:nvPr>
            <p:ph type="dt" sz="half" idx="10"/>
          </p:nvPr>
        </p:nvSpPr>
        <p:spPr/>
        <p:txBody>
          <a:bodyPr/>
          <a:lstStyle/>
          <a:p>
            <a:fld id="{9B35F583-0148-4553-964E-C48E0D09F0A7}" type="datetimeFigureOut">
              <a:rPr lang="en-US" smtClean="0"/>
              <a:t>04-Dec-24</a:t>
            </a:fld>
            <a:endParaRPr lang="en-US"/>
          </a:p>
        </p:txBody>
      </p:sp>
      <p:sp>
        <p:nvSpPr>
          <p:cNvPr id="8" name="Footer Placeholder 7">
            <a:extLst>
              <a:ext uri="{FF2B5EF4-FFF2-40B4-BE49-F238E27FC236}">
                <a16:creationId xmlns:a16="http://schemas.microsoft.com/office/drawing/2014/main" id="{62B8C339-1E2E-D100-3748-06F1DA82AF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6C3A0B-C84F-EB4D-66BA-36B5DCDD7917}"/>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77613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26ED7-C03A-95E1-BC49-5FD53FCD97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8AF172-E041-99AC-255A-8B5AB21FC198}"/>
              </a:ext>
            </a:extLst>
          </p:cNvPr>
          <p:cNvSpPr>
            <a:spLocks noGrp="1"/>
          </p:cNvSpPr>
          <p:nvPr>
            <p:ph type="dt" sz="half" idx="10"/>
          </p:nvPr>
        </p:nvSpPr>
        <p:spPr/>
        <p:txBody>
          <a:bodyPr/>
          <a:lstStyle/>
          <a:p>
            <a:fld id="{9B35F583-0148-4553-964E-C48E0D09F0A7}" type="datetimeFigureOut">
              <a:rPr lang="en-US" smtClean="0"/>
              <a:t>04-Dec-24</a:t>
            </a:fld>
            <a:endParaRPr lang="en-US"/>
          </a:p>
        </p:txBody>
      </p:sp>
      <p:sp>
        <p:nvSpPr>
          <p:cNvPr id="4" name="Footer Placeholder 3">
            <a:extLst>
              <a:ext uri="{FF2B5EF4-FFF2-40B4-BE49-F238E27FC236}">
                <a16:creationId xmlns:a16="http://schemas.microsoft.com/office/drawing/2014/main" id="{2AC00131-E27D-75AB-A7EA-C5355539F7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567D31-2DC5-DB2A-29BF-E0835B1015D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237201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01730-6A3E-18EC-47DD-A614769CD06C}"/>
              </a:ext>
            </a:extLst>
          </p:cNvPr>
          <p:cNvSpPr>
            <a:spLocks noGrp="1"/>
          </p:cNvSpPr>
          <p:nvPr>
            <p:ph type="dt" sz="half" idx="10"/>
          </p:nvPr>
        </p:nvSpPr>
        <p:spPr/>
        <p:txBody>
          <a:bodyPr/>
          <a:lstStyle/>
          <a:p>
            <a:fld id="{9B35F583-0148-4553-964E-C48E0D09F0A7}" type="datetimeFigureOut">
              <a:rPr lang="en-US" smtClean="0"/>
              <a:t>04-Dec-24</a:t>
            </a:fld>
            <a:endParaRPr lang="en-US"/>
          </a:p>
        </p:txBody>
      </p:sp>
      <p:sp>
        <p:nvSpPr>
          <p:cNvPr id="3" name="Footer Placeholder 2">
            <a:extLst>
              <a:ext uri="{FF2B5EF4-FFF2-40B4-BE49-F238E27FC236}">
                <a16:creationId xmlns:a16="http://schemas.microsoft.com/office/drawing/2014/main" id="{F14E3FDD-3A6C-B024-AEC6-BED99AB03C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FCE5AC-7F66-41A2-B146-4000CBB93B8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468019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C3546-C49D-9798-0C37-F80C193528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DCA46A-6FFF-8B45-A293-C794CFBD62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469AA1-2D1A-3054-CDD6-567969990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22BBB5-2CDF-8FC1-981F-4A0C5518ABC3}"/>
              </a:ext>
            </a:extLst>
          </p:cNvPr>
          <p:cNvSpPr>
            <a:spLocks noGrp="1"/>
          </p:cNvSpPr>
          <p:nvPr>
            <p:ph type="dt" sz="half" idx="10"/>
          </p:nvPr>
        </p:nvSpPr>
        <p:spPr/>
        <p:txBody>
          <a:bodyPr/>
          <a:lstStyle/>
          <a:p>
            <a:fld id="{9B35F583-0148-4553-964E-C48E0D09F0A7}" type="datetimeFigureOut">
              <a:rPr lang="en-US" smtClean="0"/>
              <a:t>04-Dec-24</a:t>
            </a:fld>
            <a:endParaRPr lang="en-US"/>
          </a:p>
        </p:txBody>
      </p:sp>
      <p:sp>
        <p:nvSpPr>
          <p:cNvPr id="6" name="Footer Placeholder 5">
            <a:extLst>
              <a:ext uri="{FF2B5EF4-FFF2-40B4-BE49-F238E27FC236}">
                <a16:creationId xmlns:a16="http://schemas.microsoft.com/office/drawing/2014/main" id="{D1DFD70F-5533-0BBF-9AEF-91CAC5B0FE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28F2FB-2DEE-F0A1-465D-C673D1397229}"/>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23220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939B4-E217-B28D-30FF-2C0AB0D759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43FFDC-E88F-1F0C-ECF0-7AA21FFA71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CBE10CB-D284-A341-F846-78EED0D97B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D62789-07EF-DBB0-122A-BEA8179E60B0}"/>
              </a:ext>
            </a:extLst>
          </p:cNvPr>
          <p:cNvSpPr>
            <a:spLocks noGrp="1"/>
          </p:cNvSpPr>
          <p:nvPr>
            <p:ph type="dt" sz="half" idx="10"/>
          </p:nvPr>
        </p:nvSpPr>
        <p:spPr/>
        <p:txBody>
          <a:bodyPr/>
          <a:lstStyle/>
          <a:p>
            <a:fld id="{9B35F583-0148-4553-964E-C48E0D09F0A7}" type="datetimeFigureOut">
              <a:rPr lang="en-US" smtClean="0"/>
              <a:t>04-Dec-24</a:t>
            </a:fld>
            <a:endParaRPr lang="en-US"/>
          </a:p>
        </p:txBody>
      </p:sp>
      <p:sp>
        <p:nvSpPr>
          <p:cNvPr id="6" name="Footer Placeholder 5">
            <a:extLst>
              <a:ext uri="{FF2B5EF4-FFF2-40B4-BE49-F238E27FC236}">
                <a16:creationId xmlns:a16="http://schemas.microsoft.com/office/drawing/2014/main" id="{375C2917-4D78-E2C5-B240-2C83A2A028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4E6FDF-BCDB-7F7A-F813-4FDA4DCAD79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777117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CE697A-28CD-EDD6-6415-D3C701EC59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0A0CBA-D392-B3C6-11C8-2B7A43CDAA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2FCAAC-A88B-1C44-0137-1A638B2A3B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UTM Avo" panose="02040603050506020204" pitchFamily="18" charset="0"/>
              </a:defRPr>
            </a:lvl1pPr>
          </a:lstStyle>
          <a:p>
            <a:fld id="{9B35F583-0148-4553-964E-C48E0D09F0A7}" type="datetimeFigureOut">
              <a:rPr lang="en-US" smtClean="0"/>
              <a:pPr/>
              <a:t>04-Dec-24</a:t>
            </a:fld>
            <a:endParaRPr lang="en-US"/>
          </a:p>
        </p:txBody>
      </p:sp>
      <p:sp>
        <p:nvSpPr>
          <p:cNvPr id="5" name="Footer Placeholder 4">
            <a:extLst>
              <a:ext uri="{FF2B5EF4-FFF2-40B4-BE49-F238E27FC236}">
                <a16:creationId xmlns:a16="http://schemas.microsoft.com/office/drawing/2014/main" id="{C98EEFD4-4D1A-FAD6-8C8F-648DA608DE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UTM Avo" panose="02040603050506020204" pitchFamily="18" charset="0"/>
              </a:defRPr>
            </a:lvl1pPr>
          </a:lstStyle>
          <a:p>
            <a:endParaRPr lang="en-US"/>
          </a:p>
        </p:txBody>
      </p:sp>
      <p:sp>
        <p:nvSpPr>
          <p:cNvPr id="6" name="Slide Number Placeholder 5">
            <a:extLst>
              <a:ext uri="{FF2B5EF4-FFF2-40B4-BE49-F238E27FC236}">
                <a16:creationId xmlns:a16="http://schemas.microsoft.com/office/drawing/2014/main" id="{10BC7197-0211-521E-ABF8-E35EA0FC83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UTM Avo" panose="02040603050506020204" pitchFamily="18" charset="0"/>
              </a:defRPr>
            </a:lvl1pPr>
          </a:lstStyle>
          <a:p>
            <a:fld id="{E5E96640-AC40-4FB1-869D-32BD2614E6D2}" type="slidenum">
              <a:rPr lang="en-US" smtClean="0"/>
              <a:pPr/>
              <a:t>‹#›</a:t>
            </a:fld>
            <a:endParaRPr lang="en-US"/>
          </a:p>
        </p:txBody>
      </p:sp>
    </p:spTree>
    <p:extLst>
      <p:ext uri="{BB962C8B-B14F-4D97-AF65-F5344CB8AC3E}">
        <p14:creationId xmlns:p14="http://schemas.microsoft.com/office/powerpoint/2010/main" val="101289674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UTM Avo" panose="020406030505060202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UTM Avo" panose="0204060305050602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UTM Avo" panose="0204060305050602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TM Avo" panose="0204060305050602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TM Avo" panose="0204060305050602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TM Avo" panose="0204060305050602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949BE-1264-40E4-BDA5-77919F8C2881}" type="datetimeFigureOut">
              <a:rPr lang="en-US" smtClean="0"/>
              <a:t>04-Dec-24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676ABB-7A76-4521-92C4-E4A5C9A8EA59}" type="slidenum">
              <a:rPr lang="en-US" smtClean="0"/>
              <a:t>‹#›</a:t>
            </a:fld>
            <a:endParaRPr lang="en-US"/>
          </a:p>
        </p:txBody>
      </p:sp>
    </p:spTree>
    <p:extLst>
      <p:ext uri="{BB962C8B-B14F-4D97-AF65-F5344CB8AC3E}">
        <p14:creationId xmlns:p14="http://schemas.microsoft.com/office/powerpoint/2010/main" val="41326095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59768424"/>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hoc10.vn/doc-sach/tieng-viet-4-tap-1/1/385/118/" TargetMode="External"/><Relationship Id="rId2" Type="http://schemas.openxmlformats.org/officeDocument/2006/relationships/image" Target="../media/image8.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hoc10.vn/doc-sach/tieng-viet-4-tap-1/1/385/118/" TargetMode="External"/><Relationship Id="rId2" Type="http://schemas.openxmlformats.org/officeDocument/2006/relationships/image" Target="../media/image10.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hoc10.vn/doc-sach/tieng-viet-4-tap-1/1/385/118/" TargetMode="External"/><Relationship Id="rId2" Type="http://schemas.openxmlformats.org/officeDocument/2006/relationships/image" Target="../media/image12.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23.xml"/><Relationship Id="rId5" Type="http://schemas.openxmlformats.org/officeDocument/2006/relationships/image" Target="../media/image15.jpg"/><Relationship Id="rId4" Type="http://schemas.openxmlformats.org/officeDocument/2006/relationships/hyperlink" Target="https://www.youtube.com/@hoc1biet10"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hyperlink" Target="https://hoc10.vn/doc-sach/tieng-viet-4-tap-1/1/385/118/" TargetMode="External"/><Relationship Id="rId2" Type="http://schemas.openxmlformats.org/officeDocument/2006/relationships/image" Target="../media/image2.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hoc10.vn/doc-sach/tieng-viet-4-tap-1/1/385/118/" TargetMode="External"/><Relationship Id="rId2" Type="http://schemas.openxmlformats.org/officeDocument/2006/relationships/image" Target="../media/image5.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3A7158-F256-0F37-DC68-7D8AA6BFCB04}"/>
              </a:ext>
            </a:extLst>
          </p:cNvPr>
          <p:cNvSpPr txBox="1"/>
          <p:nvPr/>
        </p:nvSpPr>
        <p:spPr>
          <a:xfrm>
            <a:off x="8910084" y="141514"/>
            <a:ext cx="328191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TIẾNG VIỆT 4</a:t>
            </a:r>
          </a:p>
        </p:txBody>
      </p:sp>
      <p:sp>
        <p:nvSpPr>
          <p:cNvPr id="5" name="Rectangle 4">
            <a:extLst>
              <a:ext uri="{FF2B5EF4-FFF2-40B4-BE49-F238E27FC236}">
                <a16:creationId xmlns:a16="http://schemas.microsoft.com/office/drawing/2014/main" id="{824A85AF-B5D2-9AE2-F443-FFA2E121B5BA}"/>
              </a:ext>
            </a:extLst>
          </p:cNvPr>
          <p:cNvSpPr/>
          <p:nvPr/>
        </p:nvSpPr>
        <p:spPr>
          <a:xfrm>
            <a:off x="10994961" y="730646"/>
            <a:ext cx="990977"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Tập</a:t>
            </a:r>
            <a:r>
              <a:rPr kumimoji="0" lang="en-US" sz="2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 1</a:t>
            </a:r>
          </a:p>
        </p:txBody>
      </p:sp>
      <p:sp>
        <p:nvSpPr>
          <p:cNvPr id="10" name="Google Shape;54;p1">
            <a:extLst>
              <a:ext uri="{FF2B5EF4-FFF2-40B4-BE49-F238E27FC236}">
                <a16:creationId xmlns:a16="http://schemas.microsoft.com/office/drawing/2014/main" id="{E2DA8A9E-0953-ED8C-7BAC-84F79CDCD854}"/>
              </a:ext>
            </a:extLst>
          </p:cNvPr>
          <p:cNvSpPr txBox="1">
            <a:spLocks/>
          </p:cNvSpPr>
          <p:nvPr/>
        </p:nvSpPr>
        <p:spPr>
          <a:xfrm>
            <a:off x="0" y="2245207"/>
            <a:ext cx="12192000" cy="2367585"/>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en-US" sz="5200" b="1" i="0" u="none" strike="noStrike" kern="0" cap="none" spc="0" normalizeH="0" baseline="0" noProof="0" dirty="0" err="1">
                <a:ln>
                  <a:noFill/>
                </a:ln>
                <a:solidFill>
                  <a:srgbClr val="002060"/>
                </a:solidFill>
                <a:effectLst/>
                <a:uLnTx/>
                <a:uFillTx/>
                <a:latin typeface="UTM Avo" panose="02040603050506020204" pitchFamily="18" charset="0"/>
                <a:cs typeface="Calibri"/>
                <a:sym typeface="Calibri"/>
              </a:rPr>
              <a:t>Tuần</a:t>
            </a:r>
            <a:r>
              <a:rPr kumimoji="0" lang="en-US" sz="5200" b="1" i="0" u="none" strike="noStrike" kern="0" cap="none" spc="0" normalizeH="0" baseline="0" noProof="0" dirty="0">
                <a:ln>
                  <a:noFill/>
                </a:ln>
                <a:solidFill>
                  <a:srgbClr val="002060"/>
                </a:solidFill>
                <a:effectLst/>
                <a:uLnTx/>
                <a:uFillTx/>
                <a:latin typeface="UTM Avo" panose="02040603050506020204" pitchFamily="18" charset="0"/>
                <a:cs typeface="Calibri"/>
                <a:sym typeface="Calibri"/>
              </a:rPr>
              <a:t> 16</a:t>
            </a:r>
          </a:p>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kumimoji="0" lang="vi-VN"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Kể chuyện: Cứu người trước đã</a:t>
            </a:r>
            <a:endParaRPr kumimoji="0" lang="vi-VN" sz="5200" b="1" i="0" u="none" strike="noStrike" kern="0" cap="none" spc="0" normalizeH="0" baseline="0" noProof="0" dirty="0">
              <a:ln>
                <a:noFill/>
              </a:ln>
              <a:solidFill>
                <a:srgbClr val="FF0000"/>
              </a:solidFill>
              <a:effectLst/>
              <a:uLnTx/>
              <a:uFillTx/>
              <a:latin typeface="UTM Avo" panose="02040603050506020204" pitchFamily="18" charset="0"/>
              <a:cs typeface="Calibri"/>
              <a:sym typeface="Calibri"/>
            </a:endParaRPr>
          </a:p>
        </p:txBody>
      </p:sp>
    </p:spTree>
    <p:extLst>
      <p:ext uri="{BB962C8B-B14F-4D97-AF65-F5344CB8AC3E}">
        <p14:creationId xmlns:p14="http://schemas.microsoft.com/office/powerpoint/2010/main" val="3438162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oogle Shape;967;p6">
            <a:extLst>
              <a:ext uri="{FF2B5EF4-FFF2-40B4-BE49-F238E27FC236}">
                <a16:creationId xmlns:a16="http://schemas.microsoft.com/office/drawing/2014/main" id="{08E06883-922A-7B26-E546-8982685A6771}"/>
              </a:ext>
            </a:extLst>
          </p:cNvPr>
          <p:cNvGrpSpPr/>
          <p:nvPr/>
        </p:nvGrpSpPr>
        <p:grpSpPr>
          <a:xfrm rot="21214830">
            <a:off x="10721253" y="5267903"/>
            <a:ext cx="1396068" cy="1414155"/>
            <a:chOff x="5604550" y="2872125"/>
            <a:chExt cx="1254275" cy="1270525"/>
          </a:xfrm>
        </p:grpSpPr>
        <p:sp>
          <p:nvSpPr>
            <p:cNvPr id="4" name="Google Shape;968;p6">
              <a:extLst>
                <a:ext uri="{FF2B5EF4-FFF2-40B4-BE49-F238E27FC236}">
                  <a16:creationId xmlns:a16="http://schemas.microsoft.com/office/drawing/2014/main" id="{96C926D1-619B-190C-5385-D765D684098A}"/>
                </a:ext>
              </a:extLst>
            </p:cNvPr>
            <p:cNvSpPr/>
            <p:nvPr/>
          </p:nvSpPr>
          <p:spPr>
            <a:xfrm>
              <a:off x="6098300" y="2872125"/>
              <a:ext cx="170200" cy="473600"/>
            </a:xfrm>
            <a:custGeom>
              <a:avLst/>
              <a:gdLst/>
              <a:ahLst/>
              <a:cxnLst/>
              <a:rect l="l" t="t" r="r" b="b"/>
              <a:pathLst>
                <a:path w="6808" h="18944" extrusionOk="0">
                  <a:moveTo>
                    <a:pt x="1035" y="11644"/>
                  </a:moveTo>
                  <a:cubicBezTo>
                    <a:pt x="1557" y="14127"/>
                    <a:pt x="2257" y="16570"/>
                    <a:pt x="3153" y="18944"/>
                  </a:cubicBezTo>
                  <a:cubicBezTo>
                    <a:pt x="3931" y="18855"/>
                    <a:pt x="4690" y="18628"/>
                    <a:pt x="5409" y="18303"/>
                  </a:cubicBezTo>
                  <a:cubicBezTo>
                    <a:pt x="4759" y="16028"/>
                    <a:pt x="4197" y="13693"/>
                    <a:pt x="4079" y="11339"/>
                  </a:cubicBezTo>
                  <a:cubicBezTo>
                    <a:pt x="4050" y="10817"/>
                    <a:pt x="4050" y="10285"/>
                    <a:pt x="4069" y="9753"/>
                  </a:cubicBezTo>
                  <a:cubicBezTo>
                    <a:pt x="4148" y="7921"/>
                    <a:pt x="4562" y="6079"/>
                    <a:pt x="5399" y="4433"/>
                  </a:cubicBezTo>
                  <a:cubicBezTo>
                    <a:pt x="5705" y="3842"/>
                    <a:pt x="6808" y="2769"/>
                    <a:pt x="6759" y="2089"/>
                  </a:cubicBezTo>
                  <a:cubicBezTo>
                    <a:pt x="6690" y="1153"/>
                    <a:pt x="5163" y="680"/>
                    <a:pt x="4444" y="473"/>
                  </a:cubicBezTo>
                  <a:cubicBezTo>
                    <a:pt x="3331" y="148"/>
                    <a:pt x="2030" y="1"/>
                    <a:pt x="1114" y="710"/>
                  </a:cubicBezTo>
                  <a:cubicBezTo>
                    <a:pt x="70" y="1518"/>
                    <a:pt x="1" y="3035"/>
                    <a:pt x="80" y="4345"/>
                  </a:cubicBezTo>
                  <a:cubicBezTo>
                    <a:pt x="208" y="6798"/>
                    <a:pt x="533" y="9241"/>
                    <a:pt x="1035" y="11644"/>
                  </a:cubicBezTo>
                  <a:close/>
                </a:path>
              </a:pathLst>
            </a:custGeom>
            <a:solidFill>
              <a:srgbClr val="530E0E"/>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5" name="Google Shape;969;p6">
              <a:extLst>
                <a:ext uri="{FF2B5EF4-FFF2-40B4-BE49-F238E27FC236}">
                  <a16:creationId xmlns:a16="http://schemas.microsoft.com/office/drawing/2014/main" id="{E3C21069-3FF8-7DC1-4479-ABB3F3DD86C7}"/>
                </a:ext>
              </a:extLst>
            </p:cNvPr>
            <p:cNvSpPr/>
            <p:nvPr/>
          </p:nvSpPr>
          <p:spPr>
            <a:xfrm>
              <a:off x="6124175" y="3155575"/>
              <a:ext cx="109375" cy="190150"/>
            </a:xfrm>
            <a:custGeom>
              <a:avLst/>
              <a:gdLst/>
              <a:ahLst/>
              <a:cxnLst/>
              <a:rect l="l" t="t" r="r" b="b"/>
              <a:pathLst>
                <a:path w="4375" h="7606" extrusionOk="0">
                  <a:moveTo>
                    <a:pt x="0" y="306"/>
                  </a:moveTo>
                  <a:cubicBezTo>
                    <a:pt x="522" y="2789"/>
                    <a:pt x="1222" y="5232"/>
                    <a:pt x="2118" y="7606"/>
                  </a:cubicBezTo>
                  <a:cubicBezTo>
                    <a:pt x="2896" y="7517"/>
                    <a:pt x="3655" y="7290"/>
                    <a:pt x="4374" y="6965"/>
                  </a:cubicBezTo>
                  <a:cubicBezTo>
                    <a:pt x="3724" y="4690"/>
                    <a:pt x="3162" y="2355"/>
                    <a:pt x="3044" y="1"/>
                  </a:cubicBezTo>
                  <a:cubicBezTo>
                    <a:pt x="2493" y="306"/>
                    <a:pt x="1902" y="552"/>
                    <a:pt x="1104" y="513"/>
                  </a:cubicBezTo>
                  <a:cubicBezTo>
                    <a:pt x="729" y="483"/>
                    <a:pt x="355" y="415"/>
                    <a:pt x="0" y="306"/>
                  </a:cubicBezTo>
                  <a:close/>
                </a:path>
              </a:pathLst>
            </a:custGeom>
            <a:solidFill>
              <a:srgbClr val="530E0E"/>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 name="Google Shape;970;p6">
              <a:extLst>
                <a:ext uri="{FF2B5EF4-FFF2-40B4-BE49-F238E27FC236}">
                  <a16:creationId xmlns:a16="http://schemas.microsoft.com/office/drawing/2014/main" id="{EC8B8B4D-016C-0944-1C1E-43E5B6F6D6D9}"/>
                </a:ext>
              </a:extLst>
            </p:cNvPr>
            <p:cNvSpPr/>
            <p:nvPr/>
          </p:nvSpPr>
          <p:spPr>
            <a:xfrm>
              <a:off x="5604550" y="3035650"/>
              <a:ext cx="612000" cy="350950"/>
            </a:xfrm>
            <a:custGeom>
              <a:avLst/>
              <a:gdLst/>
              <a:ahLst/>
              <a:cxnLst/>
              <a:rect l="l" t="t" r="r" b="b"/>
              <a:pathLst>
                <a:path w="24480" h="14038" extrusionOk="0">
                  <a:moveTo>
                    <a:pt x="4965" y="7339"/>
                  </a:moveTo>
                  <a:cubicBezTo>
                    <a:pt x="5655" y="8167"/>
                    <a:pt x="6403" y="8975"/>
                    <a:pt x="7201" y="9713"/>
                  </a:cubicBezTo>
                  <a:cubicBezTo>
                    <a:pt x="8807" y="11201"/>
                    <a:pt x="10629" y="12412"/>
                    <a:pt x="12658" y="13013"/>
                  </a:cubicBezTo>
                  <a:cubicBezTo>
                    <a:pt x="16155" y="14038"/>
                    <a:pt x="19731" y="13033"/>
                    <a:pt x="22598" y="11270"/>
                  </a:cubicBezTo>
                  <a:cubicBezTo>
                    <a:pt x="24204" y="10285"/>
                    <a:pt x="24479" y="9644"/>
                    <a:pt x="23455" y="7822"/>
                  </a:cubicBezTo>
                  <a:cubicBezTo>
                    <a:pt x="22549" y="6206"/>
                    <a:pt x="21298" y="4768"/>
                    <a:pt x="19840" y="3616"/>
                  </a:cubicBezTo>
                  <a:cubicBezTo>
                    <a:pt x="19751" y="3557"/>
                    <a:pt x="19672" y="3488"/>
                    <a:pt x="19584" y="3429"/>
                  </a:cubicBezTo>
                  <a:cubicBezTo>
                    <a:pt x="18037" y="2266"/>
                    <a:pt x="16264" y="1419"/>
                    <a:pt x="14422" y="1035"/>
                  </a:cubicBezTo>
                  <a:cubicBezTo>
                    <a:pt x="9615" y="40"/>
                    <a:pt x="4591" y="1902"/>
                    <a:pt x="0" y="1"/>
                  </a:cubicBezTo>
                  <a:cubicBezTo>
                    <a:pt x="1468" y="2562"/>
                    <a:pt x="3074" y="5064"/>
                    <a:pt x="4965" y="7339"/>
                  </a:cubicBezTo>
                  <a:close/>
                </a:path>
              </a:pathLst>
            </a:custGeom>
            <a:solidFill>
              <a:srgbClr val="B29831"/>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 name="Google Shape;971;p6">
              <a:extLst>
                <a:ext uri="{FF2B5EF4-FFF2-40B4-BE49-F238E27FC236}">
                  <a16:creationId xmlns:a16="http://schemas.microsoft.com/office/drawing/2014/main" id="{18B84EE2-681D-8B23-9FDA-5A724FE00CB0}"/>
                </a:ext>
              </a:extLst>
            </p:cNvPr>
            <p:cNvSpPr/>
            <p:nvPr/>
          </p:nvSpPr>
          <p:spPr>
            <a:xfrm>
              <a:off x="5784575" y="3121350"/>
              <a:ext cx="431975" cy="265250"/>
            </a:xfrm>
            <a:custGeom>
              <a:avLst/>
              <a:gdLst/>
              <a:ahLst/>
              <a:cxnLst/>
              <a:rect l="l" t="t" r="r" b="b"/>
              <a:pathLst>
                <a:path w="17279" h="10610" extrusionOk="0">
                  <a:moveTo>
                    <a:pt x="0" y="6285"/>
                  </a:moveTo>
                  <a:cubicBezTo>
                    <a:pt x="1606" y="7773"/>
                    <a:pt x="3428" y="8984"/>
                    <a:pt x="5457" y="9585"/>
                  </a:cubicBezTo>
                  <a:cubicBezTo>
                    <a:pt x="8954" y="10610"/>
                    <a:pt x="12530" y="9605"/>
                    <a:pt x="15397" y="7842"/>
                  </a:cubicBezTo>
                  <a:cubicBezTo>
                    <a:pt x="17003" y="6857"/>
                    <a:pt x="17278" y="6216"/>
                    <a:pt x="16254" y="4394"/>
                  </a:cubicBezTo>
                  <a:cubicBezTo>
                    <a:pt x="15348" y="2778"/>
                    <a:pt x="14097" y="1340"/>
                    <a:pt x="12639" y="188"/>
                  </a:cubicBezTo>
                  <a:cubicBezTo>
                    <a:pt x="12550" y="129"/>
                    <a:pt x="12471" y="60"/>
                    <a:pt x="12383" y="1"/>
                  </a:cubicBezTo>
                  <a:cubicBezTo>
                    <a:pt x="13072" y="1350"/>
                    <a:pt x="13801" y="2631"/>
                    <a:pt x="13220" y="4118"/>
                  </a:cubicBezTo>
                  <a:cubicBezTo>
                    <a:pt x="12944" y="4778"/>
                    <a:pt x="12442" y="5300"/>
                    <a:pt x="11890" y="5724"/>
                  </a:cubicBezTo>
                  <a:cubicBezTo>
                    <a:pt x="10314" y="6935"/>
                    <a:pt x="8255" y="7438"/>
                    <a:pt x="6196" y="7438"/>
                  </a:cubicBezTo>
                  <a:cubicBezTo>
                    <a:pt x="4137" y="7438"/>
                    <a:pt x="2079" y="6945"/>
                    <a:pt x="69" y="6305"/>
                  </a:cubicBezTo>
                  <a:cubicBezTo>
                    <a:pt x="49" y="6295"/>
                    <a:pt x="20" y="6285"/>
                    <a:pt x="0" y="6285"/>
                  </a:cubicBezTo>
                  <a:close/>
                </a:path>
              </a:pathLst>
            </a:custGeom>
            <a:solidFill>
              <a:srgbClr val="530E0E">
                <a:alpha val="21960"/>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 name="Google Shape;972;p6">
              <a:extLst>
                <a:ext uri="{FF2B5EF4-FFF2-40B4-BE49-F238E27FC236}">
                  <a16:creationId xmlns:a16="http://schemas.microsoft.com/office/drawing/2014/main" id="{71DA3F9E-F3C1-B72A-635C-7FB9D0238EA4}"/>
                </a:ext>
              </a:extLst>
            </p:cNvPr>
            <p:cNvSpPr/>
            <p:nvPr/>
          </p:nvSpPr>
          <p:spPr>
            <a:xfrm>
              <a:off x="5667100" y="3079000"/>
              <a:ext cx="587375" cy="211550"/>
            </a:xfrm>
            <a:custGeom>
              <a:avLst/>
              <a:gdLst/>
              <a:ahLst/>
              <a:cxnLst/>
              <a:rect l="l" t="t" r="r" b="b"/>
              <a:pathLst>
                <a:path w="23495" h="8462" extrusionOk="0">
                  <a:moveTo>
                    <a:pt x="266" y="99"/>
                  </a:moveTo>
                  <a:cubicBezTo>
                    <a:pt x="3783" y="1951"/>
                    <a:pt x="7063" y="4019"/>
                    <a:pt x="10816" y="5320"/>
                  </a:cubicBezTo>
                  <a:cubicBezTo>
                    <a:pt x="14786" y="6699"/>
                    <a:pt x="18845" y="7398"/>
                    <a:pt x="22943" y="7575"/>
                  </a:cubicBezTo>
                  <a:cubicBezTo>
                    <a:pt x="23494" y="7595"/>
                    <a:pt x="23455" y="8462"/>
                    <a:pt x="22903" y="8432"/>
                  </a:cubicBezTo>
                  <a:cubicBezTo>
                    <a:pt x="15358" y="8147"/>
                    <a:pt x="6187" y="5773"/>
                    <a:pt x="128" y="384"/>
                  </a:cubicBezTo>
                  <a:cubicBezTo>
                    <a:pt x="0" y="266"/>
                    <a:pt x="79" y="0"/>
                    <a:pt x="266" y="99"/>
                  </a:cubicBezTo>
                  <a:close/>
                </a:path>
              </a:pathLst>
            </a:custGeom>
            <a:solidFill>
              <a:srgbClr val="836B2B"/>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 name="Google Shape;973;p6">
              <a:extLst>
                <a:ext uri="{FF2B5EF4-FFF2-40B4-BE49-F238E27FC236}">
                  <a16:creationId xmlns:a16="http://schemas.microsoft.com/office/drawing/2014/main" id="{4813C34C-7AA2-C0DD-A476-E7B1A81E7C12}"/>
                </a:ext>
              </a:extLst>
            </p:cNvPr>
            <p:cNvSpPr/>
            <p:nvPr/>
          </p:nvSpPr>
          <p:spPr>
            <a:xfrm>
              <a:off x="5755025" y="3022350"/>
              <a:ext cx="1103800" cy="1120300"/>
            </a:xfrm>
            <a:custGeom>
              <a:avLst/>
              <a:gdLst/>
              <a:ahLst/>
              <a:cxnLst/>
              <a:rect l="l" t="t" r="r" b="b"/>
              <a:pathLst>
                <a:path w="44152" h="44812" extrusionOk="0">
                  <a:moveTo>
                    <a:pt x="13624" y="41157"/>
                  </a:moveTo>
                  <a:cubicBezTo>
                    <a:pt x="15003" y="42221"/>
                    <a:pt x="16490" y="43216"/>
                    <a:pt x="18165" y="43698"/>
                  </a:cubicBezTo>
                  <a:cubicBezTo>
                    <a:pt x="21948" y="44812"/>
                    <a:pt x="26124" y="43137"/>
                    <a:pt x="28922" y="40359"/>
                  </a:cubicBezTo>
                  <a:cubicBezTo>
                    <a:pt x="32586" y="40349"/>
                    <a:pt x="36024" y="38586"/>
                    <a:pt x="38585" y="35916"/>
                  </a:cubicBezTo>
                  <a:cubicBezTo>
                    <a:pt x="40043" y="34399"/>
                    <a:pt x="41225" y="32587"/>
                    <a:pt x="41994" y="30636"/>
                  </a:cubicBezTo>
                  <a:lnTo>
                    <a:pt x="42043" y="30508"/>
                  </a:lnTo>
                  <a:cubicBezTo>
                    <a:pt x="44151" y="25100"/>
                    <a:pt x="43530" y="18924"/>
                    <a:pt x="41560" y="13457"/>
                  </a:cubicBezTo>
                  <a:cubicBezTo>
                    <a:pt x="40211" y="9723"/>
                    <a:pt x="38182" y="6128"/>
                    <a:pt x="35079" y="3655"/>
                  </a:cubicBezTo>
                  <a:cubicBezTo>
                    <a:pt x="31966" y="1183"/>
                    <a:pt x="27671" y="1"/>
                    <a:pt x="23918" y="1291"/>
                  </a:cubicBezTo>
                  <a:cubicBezTo>
                    <a:pt x="21691" y="2059"/>
                    <a:pt x="19830" y="3724"/>
                    <a:pt x="18677" y="5763"/>
                  </a:cubicBezTo>
                  <a:cubicBezTo>
                    <a:pt x="18007" y="6955"/>
                    <a:pt x="17938" y="8196"/>
                    <a:pt x="17465" y="9418"/>
                  </a:cubicBezTo>
                  <a:cubicBezTo>
                    <a:pt x="16776" y="11191"/>
                    <a:pt x="17170" y="10827"/>
                    <a:pt x="15338" y="10472"/>
                  </a:cubicBezTo>
                  <a:cubicBezTo>
                    <a:pt x="11348" y="9694"/>
                    <a:pt x="7270" y="9841"/>
                    <a:pt x="4147" y="12353"/>
                  </a:cubicBezTo>
                  <a:cubicBezTo>
                    <a:pt x="3517" y="12856"/>
                    <a:pt x="2926" y="13457"/>
                    <a:pt x="2374" y="14166"/>
                  </a:cubicBezTo>
                  <a:cubicBezTo>
                    <a:pt x="2197" y="14402"/>
                    <a:pt x="2039" y="14639"/>
                    <a:pt x="1882" y="14885"/>
                  </a:cubicBezTo>
                  <a:cubicBezTo>
                    <a:pt x="1212" y="15909"/>
                    <a:pt x="719" y="17062"/>
                    <a:pt x="502" y="18264"/>
                  </a:cubicBezTo>
                  <a:cubicBezTo>
                    <a:pt x="0" y="20983"/>
                    <a:pt x="857" y="23770"/>
                    <a:pt x="1970" y="26292"/>
                  </a:cubicBezTo>
                  <a:cubicBezTo>
                    <a:pt x="4541" y="32104"/>
                    <a:pt x="8590" y="37266"/>
                    <a:pt x="13624" y="41157"/>
                  </a:cubicBezTo>
                  <a:close/>
                </a:path>
              </a:pathLst>
            </a:custGeom>
            <a:solidFill>
              <a:srgbClr val="EF544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 name="Google Shape;974;p6">
              <a:extLst>
                <a:ext uri="{FF2B5EF4-FFF2-40B4-BE49-F238E27FC236}">
                  <a16:creationId xmlns:a16="http://schemas.microsoft.com/office/drawing/2014/main" id="{AC902D15-A11D-45D1-7876-3E2464E03B56}"/>
                </a:ext>
              </a:extLst>
            </p:cNvPr>
            <p:cNvSpPr/>
            <p:nvPr/>
          </p:nvSpPr>
          <p:spPr>
            <a:xfrm>
              <a:off x="5755025" y="3394475"/>
              <a:ext cx="1049850" cy="748175"/>
            </a:xfrm>
            <a:custGeom>
              <a:avLst/>
              <a:gdLst/>
              <a:ahLst/>
              <a:cxnLst/>
              <a:rect l="l" t="t" r="r" b="b"/>
              <a:pathLst>
                <a:path w="41994" h="29927" extrusionOk="0">
                  <a:moveTo>
                    <a:pt x="13624" y="26272"/>
                  </a:moveTo>
                  <a:cubicBezTo>
                    <a:pt x="15003" y="27336"/>
                    <a:pt x="16490" y="28331"/>
                    <a:pt x="18165" y="28813"/>
                  </a:cubicBezTo>
                  <a:cubicBezTo>
                    <a:pt x="21948" y="29927"/>
                    <a:pt x="26124" y="28252"/>
                    <a:pt x="28922" y="25474"/>
                  </a:cubicBezTo>
                  <a:cubicBezTo>
                    <a:pt x="32586" y="25464"/>
                    <a:pt x="36024" y="23701"/>
                    <a:pt x="38585" y="21031"/>
                  </a:cubicBezTo>
                  <a:cubicBezTo>
                    <a:pt x="40043" y="19514"/>
                    <a:pt x="41225" y="17702"/>
                    <a:pt x="41994" y="15751"/>
                  </a:cubicBezTo>
                  <a:cubicBezTo>
                    <a:pt x="40969" y="16234"/>
                    <a:pt x="39925" y="16677"/>
                    <a:pt x="38842" y="17032"/>
                  </a:cubicBezTo>
                  <a:cubicBezTo>
                    <a:pt x="35975" y="17987"/>
                    <a:pt x="32842" y="18352"/>
                    <a:pt x="29927" y="17534"/>
                  </a:cubicBezTo>
                  <a:cubicBezTo>
                    <a:pt x="29483" y="17416"/>
                    <a:pt x="29040" y="17258"/>
                    <a:pt x="28577" y="17258"/>
                  </a:cubicBezTo>
                  <a:cubicBezTo>
                    <a:pt x="27819" y="17258"/>
                    <a:pt x="27129" y="17653"/>
                    <a:pt x="26430" y="17958"/>
                  </a:cubicBezTo>
                  <a:cubicBezTo>
                    <a:pt x="23937" y="19012"/>
                    <a:pt x="21051" y="18854"/>
                    <a:pt x="18480" y="17978"/>
                  </a:cubicBezTo>
                  <a:cubicBezTo>
                    <a:pt x="15919" y="17101"/>
                    <a:pt x="13643" y="15554"/>
                    <a:pt x="11516" y="13880"/>
                  </a:cubicBezTo>
                  <a:cubicBezTo>
                    <a:pt x="8294" y="11338"/>
                    <a:pt x="5290" y="8373"/>
                    <a:pt x="3438" y="4709"/>
                  </a:cubicBezTo>
                  <a:cubicBezTo>
                    <a:pt x="2689" y="3231"/>
                    <a:pt x="2148" y="1635"/>
                    <a:pt x="1882" y="0"/>
                  </a:cubicBezTo>
                  <a:cubicBezTo>
                    <a:pt x="1212" y="1024"/>
                    <a:pt x="719" y="2177"/>
                    <a:pt x="502" y="3379"/>
                  </a:cubicBezTo>
                  <a:cubicBezTo>
                    <a:pt x="0" y="6098"/>
                    <a:pt x="857" y="8885"/>
                    <a:pt x="1970" y="11407"/>
                  </a:cubicBezTo>
                  <a:cubicBezTo>
                    <a:pt x="4541" y="17219"/>
                    <a:pt x="8590" y="22381"/>
                    <a:pt x="13624" y="26272"/>
                  </a:cubicBezTo>
                  <a:close/>
                </a:path>
              </a:pathLst>
            </a:custGeom>
            <a:solidFill>
              <a:srgbClr val="530E0E">
                <a:alpha val="21960"/>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1" name="Google Shape;975;p6">
              <a:extLst>
                <a:ext uri="{FF2B5EF4-FFF2-40B4-BE49-F238E27FC236}">
                  <a16:creationId xmlns:a16="http://schemas.microsoft.com/office/drawing/2014/main" id="{8D141F35-70EB-AEB4-D35C-703B469AC7C3}"/>
                </a:ext>
              </a:extLst>
            </p:cNvPr>
            <p:cNvSpPr/>
            <p:nvPr/>
          </p:nvSpPr>
          <p:spPr>
            <a:xfrm>
              <a:off x="6374875" y="3119375"/>
              <a:ext cx="386175" cy="411050"/>
            </a:xfrm>
            <a:custGeom>
              <a:avLst/>
              <a:gdLst/>
              <a:ahLst/>
              <a:cxnLst/>
              <a:rect l="l" t="t" r="r" b="b"/>
              <a:pathLst>
                <a:path w="15447" h="16442" extrusionOk="0">
                  <a:moveTo>
                    <a:pt x="3842" y="316"/>
                  </a:moveTo>
                  <a:cubicBezTo>
                    <a:pt x="7044" y="720"/>
                    <a:pt x="9625" y="2572"/>
                    <a:pt x="11624" y="5044"/>
                  </a:cubicBezTo>
                  <a:cubicBezTo>
                    <a:pt x="13466" y="7330"/>
                    <a:pt x="15446" y="10915"/>
                    <a:pt x="14245" y="13861"/>
                  </a:cubicBezTo>
                  <a:cubicBezTo>
                    <a:pt x="13368" y="15998"/>
                    <a:pt x="11092" y="16442"/>
                    <a:pt x="9378" y="14974"/>
                  </a:cubicBezTo>
                  <a:cubicBezTo>
                    <a:pt x="7763" y="13575"/>
                    <a:pt x="7270" y="11231"/>
                    <a:pt x="6009" y="9526"/>
                  </a:cubicBezTo>
                  <a:cubicBezTo>
                    <a:pt x="4768" y="7842"/>
                    <a:pt x="3044" y="6650"/>
                    <a:pt x="1616" y="5143"/>
                  </a:cubicBezTo>
                  <a:cubicBezTo>
                    <a:pt x="0" y="3419"/>
                    <a:pt x="1291" y="1"/>
                    <a:pt x="3842" y="316"/>
                  </a:cubicBezTo>
                  <a:close/>
                </a:path>
              </a:pathLst>
            </a:custGeom>
            <a:solidFill>
              <a:srgbClr val="FFFFFF">
                <a:alpha val="20392"/>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2" name="Google Shape;976;p6">
              <a:extLst>
                <a:ext uri="{FF2B5EF4-FFF2-40B4-BE49-F238E27FC236}">
                  <a16:creationId xmlns:a16="http://schemas.microsoft.com/office/drawing/2014/main" id="{7ADF272F-C732-31C4-F714-97C5562DCA72}"/>
                </a:ext>
              </a:extLst>
            </p:cNvPr>
            <p:cNvSpPr/>
            <p:nvPr/>
          </p:nvSpPr>
          <p:spPr>
            <a:xfrm>
              <a:off x="6614975" y="3570050"/>
              <a:ext cx="143600" cy="169225"/>
            </a:xfrm>
            <a:custGeom>
              <a:avLst/>
              <a:gdLst/>
              <a:ahLst/>
              <a:cxnLst/>
              <a:rect l="l" t="t" r="r" b="b"/>
              <a:pathLst>
                <a:path w="5744" h="6769" extrusionOk="0">
                  <a:moveTo>
                    <a:pt x="89" y="4414"/>
                  </a:moveTo>
                  <a:cubicBezTo>
                    <a:pt x="1" y="3734"/>
                    <a:pt x="11" y="3163"/>
                    <a:pt x="237" y="2522"/>
                  </a:cubicBezTo>
                  <a:cubicBezTo>
                    <a:pt x="346" y="2227"/>
                    <a:pt x="493" y="1961"/>
                    <a:pt x="631" y="1685"/>
                  </a:cubicBezTo>
                  <a:cubicBezTo>
                    <a:pt x="937" y="936"/>
                    <a:pt x="1538" y="365"/>
                    <a:pt x="2355" y="188"/>
                  </a:cubicBezTo>
                  <a:cubicBezTo>
                    <a:pt x="3222" y="1"/>
                    <a:pt x="3961" y="326"/>
                    <a:pt x="4601" y="897"/>
                  </a:cubicBezTo>
                  <a:cubicBezTo>
                    <a:pt x="5094" y="1330"/>
                    <a:pt x="5557" y="2010"/>
                    <a:pt x="5665" y="2680"/>
                  </a:cubicBezTo>
                  <a:cubicBezTo>
                    <a:pt x="5724" y="3015"/>
                    <a:pt x="5744" y="3379"/>
                    <a:pt x="5724" y="3724"/>
                  </a:cubicBezTo>
                  <a:cubicBezTo>
                    <a:pt x="5685" y="4591"/>
                    <a:pt x="5301" y="5261"/>
                    <a:pt x="4719" y="5862"/>
                  </a:cubicBezTo>
                  <a:cubicBezTo>
                    <a:pt x="4030" y="6561"/>
                    <a:pt x="2897" y="6768"/>
                    <a:pt x="1981" y="6482"/>
                  </a:cubicBezTo>
                  <a:cubicBezTo>
                    <a:pt x="1094" y="6207"/>
                    <a:pt x="218" y="5379"/>
                    <a:pt x="89" y="4414"/>
                  </a:cubicBezTo>
                  <a:close/>
                </a:path>
              </a:pathLst>
            </a:custGeom>
            <a:solidFill>
              <a:srgbClr val="FFFFFF">
                <a:alpha val="20392"/>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nvGrpSpPr>
          <p:cNvPr id="13" name="Google Shape;977;p6">
            <a:extLst>
              <a:ext uri="{FF2B5EF4-FFF2-40B4-BE49-F238E27FC236}">
                <a16:creationId xmlns:a16="http://schemas.microsoft.com/office/drawing/2014/main" id="{6AF48FD6-BD1E-62F9-28D0-59FD436B1EEB}"/>
              </a:ext>
            </a:extLst>
          </p:cNvPr>
          <p:cNvGrpSpPr/>
          <p:nvPr/>
        </p:nvGrpSpPr>
        <p:grpSpPr>
          <a:xfrm rot="-9712270" flipH="1">
            <a:off x="447737" y="5228686"/>
            <a:ext cx="1271711" cy="1705114"/>
            <a:chOff x="1745000" y="461425"/>
            <a:chExt cx="788725" cy="1057525"/>
          </a:xfrm>
        </p:grpSpPr>
        <p:sp>
          <p:nvSpPr>
            <p:cNvPr id="14" name="Google Shape;978;p6">
              <a:extLst>
                <a:ext uri="{FF2B5EF4-FFF2-40B4-BE49-F238E27FC236}">
                  <a16:creationId xmlns:a16="http://schemas.microsoft.com/office/drawing/2014/main" id="{A3E450DA-FB3D-2AFC-B461-D93FCADE5391}"/>
                </a:ext>
              </a:extLst>
            </p:cNvPr>
            <p:cNvSpPr/>
            <p:nvPr/>
          </p:nvSpPr>
          <p:spPr>
            <a:xfrm>
              <a:off x="1801975" y="562175"/>
              <a:ext cx="731750" cy="956775"/>
            </a:xfrm>
            <a:custGeom>
              <a:avLst/>
              <a:gdLst/>
              <a:ahLst/>
              <a:cxnLst/>
              <a:rect l="l" t="t" r="r" b="b"/>
              <a:pathLst>
                <a:path w="29270" h="38271" extrusionOk="0">
                  <a:moveTo>
                    <a:pt x="3223" y="1"/>
                  </a:moveTo>
                  <a:cubicBezTo>
                    <a:pt x="2218" y="1"/>
                    <a:pt x="1239" y="291"/>
                    <a:pt x="722" y="1102"/>
                  </a:cubicBezTo>
                  <a:cubicBezTo>
                    <a:pt x="0" y="2231"/>
                    <a:pt x="70" y="3850"/>
                    <a:pt x="722" y="5025"/>
                  </a:cubicBezTo>
                  <a:cubicBezTo>
                    <a:pt x="850" y="5270"/>
                    <a:pt x="1002" y="5479"/>
                    <a:pt x="1176" y="5677"/>
                  </a:cubicBezTo>
                  <a:cubicBezTo>
                    <a:pt x="1712" y="6271"/>
                    <a:pt x="2469" y="6725"/>
                    <a:pt x="2748" y="7482"/>
                  </a:cubicBezTo>
                  <a:cubicBezTo>
                    <a:pt x="3086" y="8460"/>
                    <a:pt x="2504" y="9496"/>
                    <a:pt x="1875" y="10323"/>
                  </a:cubicBezTo>
                  <a:cubicBezTo>
                    <a:pt x="1246" y="11138"/>
                    <a:pt x="524" y="12011"/>
                    <a:pt x="548" y="13035"/>
                  </a:cubicBezTo>
                  <a:cubicBezTo>
                    <a:pt x="568" y="14116"/>
                    <a:pt x="1605" y="15022"/>
                    <a:pt x="2662" y="15022"/>
                  </a:cubicBezTo>
                  <a:cubicBezTo>
                    <a:pt x="2824" y="15022"/>
                    <a:pt x="2985" y="15001"/>
                    <a:pt x="3144" y="14956"/>
                  </a:cubicBezTo>
                  <a:cubicBezTo>
                    <a:pt x="3656" y="14817"/>
                    <a:pt x="4087" y="14479"/>
                    <a:pt x="4587" y="14328"/>
                  </a:cubicBezTo>
                  <a:cubicBezTo>
                    <a:pt x="4732" y="14281"/>
                    <a:pt x="4889" y="14256"/>
                    <a:pt x="5044" y="14256"/>
                  </a:cubicBezTo>
                  <a:cubicBezTo>
                    <a:pt x="5427" y="14256"/>
                    <a:pt x="5800" y="14407"/>
                    <a:pt x="5950" y="14747"/>
                  </a:cubicBezTo>
                  <a:cubicBezTo>
                    <a:pt x="6101" y="15084"/>
                    <a:pt x="5961" y="15480"/>
                    <a:pt x="5798" y="15818"/>
                  </a:cubicBezTo>
                  <a:cubicBezTo>
                    <a:pt x="5123" y="17180"/>
                    <a:pt x="3970" y="18239"/>
                    <a:pt x="2899" y="19322"/>
                  </a:cubicBezTo>
                  <a:cubicBezTo>
                    <a:pt x="1828" y="20405"/>
                    <a:pt x="780" y="21604"/>
                    <a:pt x="408" y="23083"/>
                  </a:cubicBezTo>
                  <a:cubicBezTo>
                    <a:pt x="35" y="24561"/>
                    <a:pt x="559" y="26366"/>
                    <a:pt x="1945" y="27006"/>
                  </a:cubicBezTo>
                  <a:cubicBezTo>
                    <a:pt x="2338" y="27189"/>
                    <a:pt x="2756" y="27263"/>
                    <a:pt x="3184" y="27263"/>
                  </a:cubicBezTo>
                  <a:cubicBezTo>
                    <a:pt x="4008" y="27263"/>
                    <a:pt x="4869" y="26987"/>
                    <a:pt x="5659" y="26680"/>
                  </a:cubicBezTo>
                  <a:cubicBezTo>
                    <a:pt x="5824" y="26612"/>
                    <a:pt x="6006" y="26544"/>
                    <a:pt x="6184" y="26544"/>
                  </a:cubicBezTo>
                  <a:cubicBezTo>
                    <a:pt x="6218" y="26544"/>
                    <a:pt x="6253" y="26546"/>
                    <a:pt x="6287" y="26552"/>
                  </a:cubicBezTo>
                  <a:cubicBezTo>
                    <a:pt x="6695" y="26599"/>
                    <a:pt x="6963" y="27029"/>
                    <a:pt x="7044" y="27437"/>
                  </a:cubicBezTo>
                  <a:cubicBezTo>
                    <a:pt x="7556" y="29649"/>
                    <a:pt x="5146" y="31675"/>
                    <a:pt x="5437" y="33933"/>
                  </a:cubicBezTo>
                  <a:cubicBezTo>
                    <a:pt x="5629" y="35412"/>
                    <a:pt x="7137" y="36454"/>
                    <a:pt x="8615" y="36454"/>
                  </a:cubicBezTo>
                  <a:cubicBezTo>
                    <a:pt x="9023" y="36454"/>
                    <a:pt x="9428" y="36375"/>
                    <a:pt x="9803" y="36203"/>
                  </a:cubicBezTo>
                  <a:cubicBezTo>
                    <a:pt x="10420" y="35912"/>
                    <a:pt x="10944" y="35447"/>
                    <a:pt x="11538" y="35109"/>
                  </a:cubicBezTo>
                  <a:cubicBezTo>
                    <a:pt x="11922" y="34898"/>
                    <a:pt x="12369" y="34741"/>
                    <a:pt x="12803" y="34741"/>
                  </a:cubicBezTo>
                  <a:cubicBezTo>
                    <a:pt x="13041" y="34741"/>
                    <a:pt x="13276" y="34788"/>
                    <a:pt x="13494" y="34900"/>
                  </a:cubicBezTo>
                  <a:cubicBezTo>
                    <a:pt x="14414" y="35389"/>
                    <a:pt x="14472" y="36704"/>
                    <a:pt x="15135" y="37519"/>
                  </a:cubicBezTo>
                  <a:cubicBezTo>
                    <a:pt x="15528" y="38004"/>
                    <a:pt x="16150" y="38270"/>
                    <a:pt x="16765" y="38270"/>
                  </a:cubicBezTo>
                  <a:cubicBezTo>
                    <a:pt x="17080" y="38270"/>
                    <a:pt x="17393" y="38200"/>
                    <a:pt x="17673" y="38055"/>
                  </a:cubicBezTo>
                  <a:cubicBezTo>
                    <a:pt x="17895" y="37938"/>
                    <a:pt x="18093" y="37787"/>
                    <a:pt x="18279" y="37612"/>
                  </a:cubicBezTo>
                  <a:cubicBezTo>
                    <a:pt x="19140" y="36821"/>
                    <a:pt x="19722" y="35563"/>
                    <a:pt x="20863" y="35505"/>
                  </a:cubicBezTo>
                  <a:cubicBezTo>
                    <a:pt x="20896" y="35503"/>
                    <a:pt x="20930" y="35502"/>
                    <a:pt x="20963" y="35502"/>
                  </a:cubicBezTo>
                  <a:cubicBezTo>
                    <a:pt x="21322" y="35502"/>
                    <a:pt x="21698" y="35614"/>
                    <a:pt x="22051" y="35614"/>
                  </a:cubicBezTo>
                  <a:cubicBezTo>
                    <a:pt x="22208" y="35614"/>
                    <a:pt x="22360" y="35592"/>
                    <a:pt x="22505" y="35528"/>
                  </a:cubicBezTo>
                  <a:cubicBezTo>
                    <a:pt x="22726" y="35435"/>
                    <a:pt x="22889" y="35260"/>
                    <a:pt x="23040" y="35074"/>
                  </a:cubicBezTo>
                  <a:cubicBezTo>
                    <a:pt x="24123" y="33794"/>
                    <a:pt x="24507" y="31977"/>
                    <a:pt x="24053" y="30371"/>
                  </a:cubicBezTo>
                  <a:cubicBezTo>
                    <a:pt x="23902" y="29847"/>
                    <a:pt x="23669" y="29323"/>
                    <a:pt x="23762" y="28799"/>
                  </a:cubicBezTo>
                  <a:cubicBezTo>
                    <a:pt x="23832" y="28368"/>
                    <a:pt x="24100" y="28007"/>
                    <a:pt x="24426" y="27716"/>
                  </a:cubicBezTo>
                  <a:cubicBezTo>
                    <a:pt x="25183" y="27053"/>
                    <a:pt x="26207" y="26773"/>
                    <a:pt x="27115" y="26354"/>
                  </a:cubicBezTo>
                  <a:cubicBezTo>
                    <a:pt x="28035" y="25923"/>
                    <a:pt x="28955" y="25225"/>
                    <a:pt x="29094" y="24224"/>
                  </a:cubicBezTo>
                  <a:cubicBezTo>
                    <a:pt x="29269" y="23106"/>
                    <a:pt x="28384" y="22081"/>
                    <a:pt x="27395" y="21546"/>
                  </a:cubicBezTo>
                  <a:cubicBezTo>
                    <a:pt x="26405" y="21010"/>
                    <a:pt x="25276" y="20801"/>
                    <a:pt x="24263" y="20300"/>
                  </a:cubicBezTo>
                  <a:cubicBezTo>
                    <a:pt x="23250" y="19811"/>
                    <a:pt x="22319" y="18868"/>
                    <a:pt x="22354" y="17739"/>
                  </a:cubicBezTo>
                  <a:cubicBezTo>
                    <a:pt x="22389" y="16609"/>
                    <a:pt x="23401" y="15690"/>
                    <a:pt x="23483" y="14549"/>
                  </a:cubicBezTo>
                  <a:cubicBezTo>
                    <a:pt x="23588" y="13291"/>
                    <a:pt x="22482" y="12185"/>
                    <a:pt x="21271" y="11836"/>
                  </a:cubicBezTo>
                  <a:cubicBezTo>
                    <a:pt x="20750" y="11681"/>
                    <a:pt x="20214" y="11627"/>
                    <a:pt x="19672" y="11627"/>
                  </a:cubicBezTo>
                  <a:cubicBezTo>
                    <a:pt x="18955" y="11627"/>
                    <a:pt x="18227" y="11722"/>
                    <a:pt x="17510" y="11801"/>
                  </a:cubicBezTo>
                  <a:cubicBezTo>
                    <a:pt x="17007" y="11857"/>
                    <a:pt x="16491" y="11904"/>
                    <a:pt x="15981" y="11904"/>
                  </a:cubicBezTo>
                  <a:cubicBezTo>
                    <a:pt x="15215" y="11904"/>
                    <a:pt x="14462" y="11799"/>
                    <a:pt x="13785" y="11464"/>
                  </a:cubicBezTo>
                  <a:cubicBezTo>
                    <a:pt x="13505" y="11336"/>
                    <a:pt x="13226" y="11149"/>
                    <a:pt x="13063" y="10881"/>
                  </a:cubicBezTo>
                  <a:cubicBezTo>
                    <a:pt x="12679" y="10276"/>
                    <a:pt x="12993" y="9461"/>
                    <a:pt x="13377" y="8856"/>
                  </a:cubicBezTo>
                  <a:cubicBezTo>
                    <a:pt x="13773" y="8250"/>
                    <a:pt x="14262" y="7622"/>
                    <a:pt x="14227" y="6888"/>
                  </a:cubicBezTo>
                  <a:cubicBezTo>
                    <a:pt x="14169" y="5852"/>
                    <a:pt x="13028" y="5200"/>
                    <a:pt x="11992" y="5119"/>
                  </a:cubicBezTo>
                  <a:cubicBezTo>
                    <a:pt x="11862" y="5108"/>
                    <a:pt x="11733" y="5104"/>
                    <a:pt x="11603" y="5104"/>
                  </a:cubicBezTo>
                  <a:cubicBezTo>
                    <a:pt x="10826" y="5104"/>
                    <a:pt x="10049" y="5261"/>
                    <a:pt x="9272" y="5261"/>
                  </a:cubicBezTo>
                  <a:cubicBezTo>
                    <a:pt x="9143" y="5261"/>
                    <a:pt x="9013" y="5257"/>
                    <a:pt x="8883" y="5247"/>
                  </a:cubicBezTo>
                  <a:cubicBezTo>
                    <a:pt x="7847" y="5153"/>
                    <a:pt x="6718" y="4478"/>
                    <a:pt x="6683" y="3442"/>
                  </a:cubicBezTo>
                  <a:cubicBezTo>
                    <a:pt x="6660" y="2953"/>
                    <a:pt x="6904" y="2464"/>
                    <a:pt x="6858" y="1975"/>
                  </a:cubicBezTo>
                  <a:cubicBezTo>
                    <a:pt x="6776" y="1195"/>
                    <a:pt x="6031" y="660"/>
                    <a:pt x="5309" y="380"/>
                  </a:cubicBezTo>
                  <a:cubicBezTo>
                    <a:pt x="4717" y="158"/>
                    <a:pt x="3963" y="1"/>
                    <a:pt x="3223" y="1"/>
                  </a:cubicBezTo>
                  <a:close/>
                </a:path>
              </a:pathLst>
            </a:custGeom>
            <a:solidFill>
              <a:srgbClr val="FDB73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5" name="Google Shape;979;p6">
              <a:extLst>
                <a:ext uri="{FF2B5EF4-FFF2-40B4-BE49-F238E27FC236}">
                  <a16:creationId xmlns:a16="http://schemas.microsoft.com/office/drawing/2014/main" id="{0078BC60-3EC2-746D-421B-4DE02B99E550}"/>
                </a:ext>
              </a:extLst>
            </p:cNvPr>
            <p:cNvSpPr/>
            <p:nvPr/>
          </p:nvSpPr>
          <p:spPr>
            <a:xfrm>
              <a:off x="1802850" y="687800"/>
              <a:ext cx="456100" cy="831150"/>
            </a:xfrm>
            <a:custGeom>
              <a:avLst/>
              <a:gdLst/>
              <a:ahLst/>
              <a:cxnLst/>
              <a:rect l="l" t="t" r="r" b="b"/>
              <a:pathLst>
                <a:path w="18244" h="33246" extrusionOk="0">
                  <a:moveTo>
                    <a:pt x="687" y="0"/>
                  </a:moveTo>
                  <a:lnTo>
                    <a:pt x="687" y="0"/>
                  </a:lnTo>
                  <a:cubicBezTo>
                    <a:pt x="815" y="245"/>
                    <a:pt x="967" y="454"/>
                    <a:pt x="1141" y="652"/>
                  </a:cubicBezTo>
                  <a:cubicBezTo>
                    <a:pt x="1677" y="1246"/>
                    <a:pt x="2434" y="1700"/>
                    <a:pt x="2713" y="2457"/>
                  </a:cubicBezTo>
                  <a:cubicBezTo>
                    <a:pt x="3051" y="3435"/>
                    <a:pt x="2469" y="4471"/>
                    <a:pt x="1840" y="5298"/>
                  </a:cubicBezTo>
                  <a:cubicBezTo>
                    <a:pt x="1211" y="6113"/>
                    <a:pt x="489" y="6986"/>
                    <a:pt x="513" y="8010"/>
                  </a:cubicBezTo>
                  <a:cubicBezTo>
                    <a:pt x="533" y="9091"/>
                    <a:pt x="1570" y="9997"/>
                    <a:pt x="2627" y="9997"/>
                  </a:cubicBezTo>
                  <a:cubicBezTo>
                    <a:pt x="2789" y="9997"/>
                    <a:pt x="2950" y="9976"/>
                    <a:pt x="3109" y="9931"/>
                  </a:cubicBezTo>
                  <a:cubicBezTo>
                    <a:pt x="3621" y="9792"/>
                    <a:pt x="4052" y="9454"/>
                    <a:pt x="4552" y="9303"/>
                  </a:cubicBezTo>
                  <a:cubicBezTo>
                    <a:pt x="4697" y="9256"/>
                    <a:pt x="4854" y="9231"/>
                    <a:pt x="5009" y="9231"/>
                  </a:cubicBezTo>
                  <a:cubicBezTo>
                    <a:pt x="5392" y="9231"/>
                    <a:pt x="5765" y="9382"/>
                    <a:pt x="5915" y="9722"/>
                  </a:cubicBezTo>
                  <a:cubicBezTo>
                    <a:pt x="6066" y="10059"/>
                    <a:pt x="5926" y="10455"/>
                    <a:pt x="5763" y="10793"/>
                  </a:cubicBezTo>
                  <a:cubicBezTo>
                    <a:pt x="5088" y="12155"/>
                    <a:pt x="3935" y="13214"/>
                    <a:pt x="2864" y="14297"/>
                  </a:cubicBezTo>
                  <a:cubicBezTo>
                    <a:pt x="1793" y="15380"/>
                    <a:pt x="745" y="16579"/>
                    <a:pt x="373" y="18058"/>
                  </a:cubicBezTo>
                  <a:cubicBezTo>
                    <a:pt x="0" y="19536"/>
                    <a:pt x="524" y="21341"/>
                    <a:pt x="1910" y="21981"/>
                  </a:cubicBezTo>
                  <a:cubicBezTo>
                    <a:pt x="2303" y="22164"/>
                    <a:pt x="2721" y="22238"/>
                    <a:pt x="3149" y="22238"/>
                  </a:cubicBezTo>
                  <a:cubicBezTo>
                    <a:pt x="3973" y="22238"/>
                    <a:pt x="4834" y="21962"/>
                    <a:pt x="5624" y="21655"/>
                  </a:cubicBezTo>
                  <a:cubicBezTo>
                    <a:pt x="5789" y="21587"/>
                    <a:pt x="5971" y="21519"/>
                    <a:pt x="6149" y="21519"/>
                  </a:cubicBezTo>
                  <a:cubicBezTo>
                    <a:pt x="6183" y="21519"/>
                    <a:pt x="6218" y="21521"/>
                    <a:pt x="6252" y="21527"/>
                  </a:cubicBezTo>
                  <a:cubicBezTo>
                    <a:pt x="6660" y="21574"/>
                    <a:pt x="6928" y="22004"/>
                    <a:pt x="7009" y="22412"/>
                  </a:cubicBezTo>
                  <a:cubicBezTo>
                    <a:pt x="7521" y="24624"/>
                    <a:pt x="5111" y="26650"/>
                    <a:pt x="5402" y="28908"/>
                  </a:cubicBezTo>
                  <a:cubicBezTo>
                    <a:pt x="5594" y="30387"/>
                    <a:pt x="7102" y="31429"/>
                    <a:pt x="8580" y="31429"/>
                  </a:cubicBezTo>
                  <a:cubicBezTo>
                    <a:pt x="8988" y="31429"/>
                    <a:pt x="9393" y="31350"/>
                    <a:pt x="9768" y="31178"/>
                  </a:cubicBezTo>
                  <a:cubicBezTo>
                    <a:pt x="10385" y="30887"/>
                    <a:pt x="10909" y="30422"/>
                    <a:pt x="11503" y="30084"/>
                  </a:cubicBezTo>
                  <a:cubicBezTo>
                    <a:pt x="11887" y="29873"/>
                    <a:pt x="12334" y="29716"/>
                    <a:pt x="12768" y="29716"/>
                  </a:cubicBezTo>
                  <a:cubicBezTo>
                    <a:pt x="13006" y="29716"/>
                    <a:pt x="13241" y="29763"/>
                    <a:pt x="13459" y="29875"/>
                  </a:cubicBezTo>
                  <a:cubicBezTo>
                    <a:pt x="14379" y="30364"/>
                    <a:pt x="14437" y="31679"/>
                    <a:pt x="15100" y="32494"/>
                  </a:cubicBezTo>
                  <a:cubicBezTo>
                    <a:pt x="15493" y="32979"/>
                    <a:pt x="16115" y="33245"/>
                    <a:pt x="16730" y="33245"/>
                  </a:cubicBezTo>
                  <a:cubicBezTo>
                    <a:pt x="17045" y="33245"/>
                    <a:pt x="17358" y="33175"/>
                    <a:pt x="17638" y="33030"/>
                  </a:cubicBezTo>
                  <a:cubicBezTo>
                    <a:pt x="17860" y="32913"/>
                    <a:pt x="18058" y="32762"/>
                    <a:pt x="18244" y="32587"/>
                  </a:cubicBezTo>
                  <a:cubicBezTo>
                    <a:pt x="18209" y="32576"/>
                    <a:pt x="18186" y="32564"/>
                    <a:pt x="18151" y="32541"/>
                  </a:cubicBezTo>
                  <a:cubicBezTo>
                    <a:pt x="17440" y="32180"/>
                    <a:pt x="16847" y="31633"/>
                    <a:pt x="16381" y="31004"/>
                  </a:cubicBezTo>
                  <a:cubicBezTo>
                    <a:pt x="15508" y="29805"/>
                    <a:pt x="15089" y="28338"/>
                    <a:pt x="14751" y="26894"/>
                  </a:cubicBezTo>
                  <a:cubicBezTo>
                    <a:pt x="14380" y="27324"/>
                    <a:pt x="13807" y="27528"/>
                    <a:pt x="13232" y="27528"/>
                  </a:cubicBezTo>
                  <a:cubicBezTo>
                    <a:pt x="13013" y="27528"/>
                    <a:pt x="12794" y="27499"/>
                    <a:pt x="12586" y="27441"/>
                  </a:cubicBezTo>
                  <a:cubicBezTo>
                    <a:pt x="11829" y="27232"/>
                    <a:pt x="11200" y="26708"/>
                    <a:pt x="10676" y="26137"/>
                  </a:cubicBezTo>
                  <a:cubicBezTo>
                    <a:pt x="8662" y="23960"/>
                    <a:pt x="7859" y="20747"/>
                    <a:pt x="8592" y="17895"/>
                  </a:cubicBezTo>
                  <a:lnTo>
                    <a:pt x="8592" y="17895"/>
                  </a:lnTo>
                  <a:cubicBezTo>
                    <a:pt x="8584" y="17895"/>
                    <a:pt x="8577" y="17895"/>
                    <a:pt x="8569" y="17895"/>
                  </a:cubicBezTo>
                  <a:cubicBezTo>
                    <a:pt x="7425" y="17895"/>
                    <a:pt x="6366" y="17061"/>
                    <a:pt x="5938" y="16009"/>
                  </a:cubicBezTo>
                  <a:cubicBezTo>
                    <a:pt x="5496" y="14937"/>
                    <a:pt x="5612" y="13692"/>
                    <a:pt x="6078" y="12644"/>
                  </a:cubicBezTo>
                  <a:cubicBezTo>
                    <a:pt x="6439" y="11841"/>
                    <a:pt x="6962" y="11119"/>
                    <a:pt x="7253" y="10292"/>
                  </a:cubicBezTo>
                  <a:cubicBezTo>
                    <a:pt x="7545" y="9466"/>
                    <a:pt x="7533" y="8429"/>
                    <a:pt x="6893" y="7836"/>
                  </a:cubicBezTo>
                  <a:cubicBezTo>
                    <a:pt x="6287" y="7254"/>
                    <a:pt x="5321" y="7242"/>
                    <a:pt x="4669" y="6706"/>
                  </a:cubicBezTo>
                  <a:cubicBezTo>
                    <a:pt x="3086" y="5379"/>
                    <a:pt x="4727" y="2317"/>
                    <a:pt x="3202" y="920"/>
                  </a:cubicBezTo>
                  <a:cubicBezTo>
                    <a:pt x="2876" y="617"/>
                    <a:pt x="2434" y="454"/>
                    <a:pt x="1991" y="315"/>
                  </a:cubicBezTo>
                  <a:cubicBezTo>
                    <a:pt x="1560" y="187"/>
                    <a:pt x="1130" y="82"/>
                    <a:pt x="687" y="0"/>
                  </a:cubicBezTo>
                  <a:close/>
                </a:path>
              </a:pathLst>
            </a:custGeom>
            <a:solidFill>
              <a:srgbClr val="530E0E">
                <a:alpha val="10980"/>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6" name="Google Shape;980;p6">
              <a:extLst>
                <a:ext uri="{FF2B5EF4-FFF2-40B4-BE49-F238E27FC236}">
                  <a16:creationId xmlns:a16="http://schemas.microsoft.com/office/drawing/2014/main" id="{4E730297-CB51-D6C9-211F-31F2941602E8}"/>
                </a:ext>
              </a:extLst>
            </p:cNvPr>
            <p:cNvSpPr/>
            <p:nvPr/>
          </p:nvSpPr>
          <p:spPr>
            <a:xfrm>
              <a:off x="2411075" y="1114375"/>
              <a:ext cx="84475" cy="77900"/>
            </a:xfrm>
            <a:custGeom>
              <a:avLst/>
              <a:gdLst/>
              <a:ahLst/>
              <a:cxnLst/>
              <a:rect l="l" t="t" r="r" b="b"/>
              <a:pathLst>
                <a:path w="3379" h="3116" extrusionOk="0">
                  <a:moveTo>
                    <a:pt x="1251" y="0"/>
                  </a:moveTo>
                  <a:cubicBezTo>
                    <a:pt x="610" y="0"/>
                    <a:pt x="0" y="655"/>
                    <a:pt x="225" y="1309"/>
                  </a:cubicBezTo>
                  <a:cubicBezTo>
                    <a:pt x="376" y="1751"/>
                    <a:pt x="574" y="2136"/>
                    <a:pt x="923" y="2438"/>
                  </a:cubicBezTo>
                  <a:cubicBezTo>
                    <a:pt x="1308" y="2788"/>
                    <a:pt x="1692" y="3067"/>
                    <a:pt x="2227" y="3114"/>
                  </a:cubicBezTo>
                  <a:cubicBezTo>
                    <a:pt x="2244" y="3115"/>
                    <a:pt x="2260" y="3115"/>
                    <a:pt x="2277" y="3115"/>
                  </a:cubicBezTo>
                  <a:cubicBezTo>
                    <a:pt x="2800" y="3115"/>
                    <a:pt x="3378" y="2584"/>
                    <a:pt x="3322" y="2042"/>
                  </a:cubicBezTo>
                  <a:cubicBezTo>
                    <a:pt x="3287" y="1763"/>
                    <a:pt x="3240" y="1507"/>
                    <a:pt x="3077" y="1262"/>
                  </a:cubicBezTo>
                  <a:cubicBezTo>
                    <a:pt x="2938" y="1076"/>
                    <a:pt x="2798" y="890"/>
                    <a:pt x="2635" y="715"/>
                  </a:cubicBezTo>
                  <a:cubicBezTo>
                    <a:pt x="2332" y="389"/>
                    <a:pt x="1948" y="180"/>
                    <a:pt x="1517" y="40"/>
                  </a:cubicBezTo>
                  <a:cubicBezTo>
                    <a:pt x="1429" y="13"/>
                    <a:pt x="1340" y="0"/>
                    <a:pt x="1251" y="0"/>
                  </a:cubicBezTo>
                  <a:close/>
                </a:path>
              </a:pathLst>
            </a:custGeom>
            <a:solidFill>
              <a:srgbClr val="FFFFFF">
                <a:alpha val="56078"/>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7" name="Google Shape;981;p6">
              <a:extLst>
                <a:ext uri="{FF2B5EF4-FFF2-40B4-BE49-F238E27FC236}">
                  <a16:creationId xmlns:a16="http://schemas.microsoft.com/office/drawing/2014/main" id="{28B19417-212E-02AE-1A0F-F0D2F3A9E20E}"/>
                </a:ext>
              </a:extLst>
            </p:cNvPr>
            <p:cNvSpPr/>
            <p:nvPr/>
          </p:nvSpPr>
          <p:spPr>
            <a:xfrm>
              <a:off x="2326475" y="1199100"/>
              <a:ext cx="63450" cy="49600"/>
            </a:xfrm>
            <a:custGeom>
              <a:avLst/>
              <a:gdLst/>
              <a:ahLst/>
              <a:cxnLst/>
              <a:rect l="l" t="t" r="r" b="b"/>
              <a:pathLst>
                <a:path w="2538" h="1984" extrusionOk="0">
                  <a:moveTo>
                    <a:pt x="998" y="1"/>
                  </a:moveTo>
                  <a:cubicBezTo>
                    <a:pt x="433" y="1"/>
                    <a:pt x="0" y="766"/>
                    <a:pt x="337" y="1238"/>
                  </a:cubicBezTo>
                  <a:cubicBezTo>
                    <a:pt x="489" y="1448"/>
                    <a:pt x="628" y="1669"/>
                    <a:pt x="885" y="1785"/>
                  </a:cubicBezTo>
                  <a:cubicBezTo>
                    <a:pt x="1108" y="1902"/>
                    <a:pt x="1318" y="1983"/>
                    <a:pt x="1562" y="1983"/>
                  </a:cubicBezTo>
                  <a:cubicBezTo>
                    <a:pt x="1635" y="1983"/>
                    <a:pt x="1712" y="1976"/>
                    <a:pt x="1793" y="1960"/>
                  </a:cubicBezTo>
                  <a:cubicBezTo>
                    <a:pt x="2223" y="1855"/>
                    <a:pt x="2538" y="1354"/>
                    <a:pt x="2398" y="924"/>
                  </a:cubicBezTo>
                  <a:cubicBezTo>
                    <a:pt x="2293" y="574"/>
                    <a:pt x="2084" y="388"/>
                    <a:pt x="1793" y="202"/>
                  </a:cubicBezTo>
                  <a:cubicBezTo>
                    <a:pt x="1572" y="39"/>
                    <a:pt x="1315" y="27"/>
                    <a:pt x="1059" y="4"/>
                  </a:cubicBezTo>
                  <a:cubicBezTo>
                    <a:pt x="1039" y="2"/>
                    <a:pt x="1018" y="1"/>
                    <a:pt x="998" y="1"/>
                  </a:cubicBezTo>
                  <a:close/>
                </a:path>
              </a:pathLst>
            </a:custGeom>
            <a:solidFill>
              <a:srgbClr val="FFFFFF">
                <a:alpha val="56078"/>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8" name="Google Shape;982;p6">
              <a:extLst>
                <a:ext uri="{FF2B5EF4-FFF2-40B4-BE49-F238E27FC236}">
                  <a16:creationId xmlns:a16="http://schemas.microsoft.com/office/drawing/2014/main" id="{A5DC576F-D2C3-2CA2-B457-0A641FC0BA98}"/>
                </a:ext>
              </a:extLst>
            </p:cNvPr>
            <p:cNvSpPr/>
            <p:nvPr/>
          </p:nvSpPr>
          <p:spPr>
            <a:xfrm>
              <a:off x="2255450" y="994825"/>
              <a:ext cx="66375" cy="57425"/>
            </a:xfrm>
            <a:custGeom>
              <a:avLst/>
              <a:gdLst/>
              <a:ahLst/>
              <a:cxnLst/>
              <a:rect l="l" t="t" r="r" b="b"/>
              <a:pathLst>
                <a:path w="2655" h="2297" extrusionOk="0">
                  <a:moveTo>
                    <a:pt x="1032" y="0"/>
                  </a:moveTo>
                  <a:cubicBezTo>
                    <a:pt x="742" y="0"/>
                    <a:pt x="453" y="155"/>
                    <a:pt x="280" y="375"/>
                  </a:cubicBezTo>
                  <a:cubicBezTo>
                    <a:pt x="70" y="654"/>
                    <a:pt x="0" y="1096"/>
                    <a:pt x="210" y="1399"/>
                  </a:cubicBezTo>
                  <a:cubicBezTo>
                    <a:pt x="361" y="1632"/>
                    <a:pt x="536" y="1911"/>
                    <a:pt x="792" y="2051"/>
                  </a:cubicBezTo>
                  <a:cubicBezTo>
                    <a:pt x="1060" y="2191"/>
                    <a:pt x="1339" y="2272"/>
                    <a:pt x="1630" y="2296"/>
                  </a:cubicBezTo>
                  <a:cubicBezTo>
                    <a:pt x="1642" y="2296"/>
                    <a:pt x="1654" y="2297"/>
                    <a:pt x="1667" y="2297"/>
                  </a:cubicBezTo>
                  <a:cubicBezTo>
                    <a:pt x="1824" y="2297"/>
                    <a:pt x="2013" y="2232"/>
                    <a:pt x="2142" y="2167"/>
                  </a:cubicBezTo>
                  <a:cubicBezTo>
                    <a:pt x="2329" y="2051"/>
                    <a:pt x="2480" y="1876"/>
                    <a:pt x="2561" y="1679"/>
                  </a:cubicBezTo>
                  <a:cubicBezTo>
                    <a:pt x="2631" y="1504"/>
                    <a:pt x="2655" y="1353"/>
                    <a:pt x="2631" y="1178"/>
                  </a:cubicBezTo>
                  <a:cubicBezTo>
                    <a:pt x="2608" y="968"/>
                    <a:pt x="2515" y="712"/>
                    <a:pt x="2352" y="584"/>
                  </a:cubicBezTo>
                  <a:cubicBezTo>
                    <a:pt x="2189" y="444"/>
                    <a:pt x="2026" y="328"/>
                    <a:pt x="1840" y="223"/>
                  </a:cubicBezTo>
                  <a:cubicBezTo>
                    <a:pt x="1665" y="130"/>
                    <a:pt x="1455" y="95"/>
                    <a:pt x="1269" y="37"/>
                  </a:cubicBezTo>
                  <a:cubicBezTo>
                    <a:pt x="1192" y="12"/>
                    <a:pt x="1112" y="0"/>
                    <a:pt x="1032" y="0"/>
                  </a:cubicBezTo>
                  <a:close/>
                </a:path>
              </a:pathLst>
            </a:custGeom>
            <a:solidFill>
              <a:srgbClr val="FFFFFF">
                <a:alpha val="56078"/>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9" name="Google Shape;983;p6">
              <a:extLst>
                <a:ext uri="{FF2B5EF4-FFF2-40B4-BE49-F238E27FC236}">
                  <a16:creationId xmlns:a16="http://schemas.microsoft.com/office/drawing/2014/main" id="{31DF087E-87A9-CFBF-6554-4AE277299DD9}"/>
                </a:ext>
              </a:extLst>
            </p:cNvPr>
            <p:cNvSpPr/>
            <p:nvPr/>
          </p:nvSpPr>
          <p:spPr>
            <a:xfrm>
              <a:off x="2287750" y="890450"/>
              <a:ext cx="49800" cy="47225"/>
            </a:xfrm>
            <a:custGeom>
              <a:avLst/>
              <a:gdLst/>
              <a:ahLst/>
              <a:cxnLst/>
              <a:rect l="l" t="t" r="r" b="b"/>
              <a:pathLst>
                <a:path w="1992" h="1889" extrusionOk="0">
                  <a:moveTo>
                    <a:pt x="843" y="1"/>
                  </a:moveTo>
                  <a:cubicBezTo>
                    <a:pt x="695" y="1"/>
                    <a:pt x="546" y="47"/>
                    <a:pt x="408" y="149"/>
                  </a:cubicBezTo>
                  <a:cubicBezTo>
                    <a:pt x="128" y="370"/>
                    <a:pt x="0" y="812"/>
                    <a:pt x="210" y="1115"/>
                  </a:cubicBezTo>
                  <a:cubicBezTo>
                    <a:pt x="326" y="1301"/>
                    <a:pt x="443" y="1499"/>
                    <a:pt x="606" y="1627"/>
                  </a:cubicBezTo>
                  <a:cubicBezTo>
                    <a:pt x="676" y="1686"/>
                    <a:pt x="757" y="1744"/>
                    <a:pt x="827" y="1790"/>
                  </a:cubicBezTo>
                  <a:cubicBezTo>
                    <a:pt x="943" y="1860"/>
                    <a:pt x="1060" y="1883"/>
                    <a:pt x="1176" y="1883"/>
                  </a:cubicBezTo>
                  <a:cubicBezTo>
                    <a:pt x="1204" y="1887"/>
                    <a:pt x="1231" y="1888"/>
                    <a:pt x="1259" y="1888"/>
                  </a:cubicBezTo>
                  <a:cubicBezTo>
                    <a:pt x="1326" y="1888"/>
                    <a:pt x="1397" y="1880"/>
                    <a:pt x="1479" y="1872"/>
                  </a:cubicBezTo>
                  <a:cubicBezTo>
                    <a:pt x="1689" y="1837"/>
                    <a:pt x="1875" y="1627"/>
                    <a:pt x="1933" y="1429"/>
                  </a:cubicBezTo>
                  <a:cubicBezTo>
                    <a:pt x="1956" y="1348"/>
                    <a:pt x="1956" y="1278"/>
                    <a:pt x="1956" y="1208"/>
                  </a:cubicBezTo>
                  <a:cubicBezTo>
                    <a:pt x="1991" y="789"/>
                    <a:pt x="1700" y="475"/>
                    <a:pt x="1386" y="207"/>
                  </a:cubicBezTo>
                  <a:cubicBezTo>
                    <a:pt x="1222" y="76"/>
                    <a:pt x="1033" y="1"/>
                    <a:pt x="843" y="1"/>
                  </a:cubicBezTo>
                  <a:close/>
                </a:path>
              </a:pathLst>
            </a:custGeom>
            <a:solidFill>
              <a:srgbClr val="FFFFFF">
                <a:alpha val="56078"/>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0" name="Google Shape;984;p6">
              <a:extLst>
                <a:ext uri="{FF2B5EF4-FFF2-40B4-BE49-F238E27FC236}">
                  <a16:creationId xmlns:a16="http://schemas.microsoft.com/office/drawing/2014/main" id="{3A8C6020-511E-22F9-76B0-2A75EE9FE23D}"/>
                </a:ext>
              </a:extLst>
            </p:cNvPr>
            <p:cNvSpPr/>
            <p:nvPr/>
          </p:nvSpPr>
          <p:spPr>
            <a:xfrm>
              <a:off x="2058975" y="804675"/>
              <a:ext cx="53125" cy="49700"/>
            </a:xfrm>
            <a:custGeom>
              <a:avLst/>
              <a:gdLst/>
              <a:ahLst/>
              <a:cxnLst/>
              <a:rect l="l" t="t" r="r" b="b"/>
              <a:pathLst>
                <a:path w="2125" h="1988" extrusionOk="0">
                  <a:moveTo>
                    <a:pt x="811" y="1"/>
                  </a:moveTo>
                  <a:cubicBezTo>
                    <a:pt x="602" y="1"/>
                    <a:pt x="406" y="65"/>
                    <a:pt x="245" y="227"/>
                  </a:cubicBezTo>
                  <a:cubicBezTo>
                    <a:pt x="47" y="425"/>
                    <a:pt x="1" y="692"/>
                    <a:pt x="47" y="960"/>
                  </a:cubicBezTo>
                  <a:cubicBezTo>
                    <a:pt x="94" y="1216"/>
                    <a:pt x="175" y="1449"/>
                    <a:pt x="373" y="1636"/>
                  </a:cubicBezTo>
                  <a:cubicBezTo>
                    <a:pt x="559" y="1822"/>
                    <a:pt x="781" y="1892"/>
                    <a:pt x="1037" y="1961"/>
                  </a:cubicBezTo>
                  <a:cubicBezTo>
                    <a:pt x="1103" y="1979"/>
                    <a:pt x="1169" y="1988"/>
                    <a:pt x="1234" y="1988"/>
                  </a:cubicBezTo>
                  <a:cubicBezTo>
                    <a:pt x="1716" y="1988"/>
                    <a:pt x="2125" y="1521"/>
                    <a:pt x="1991" y="1018"/>
                  </a:cubicBezTo>
                  <a:cubicBezTo>
                    <a:pt x="1933" y="762"/>
                    <a:pt x="1852" y="529"/>
                    <a:pt x="1665" y="343"/>
                  </a:cubicBezTo>
                  <a:cubicBezTo>
                    <a:pt x="1479" y="145"/>
                    <a:pt x="1258" y="64"/>
                    <a:pt x="1002" y="17"/>
                  </a:cubicBezTo>
                  <a:cubicBezTo>
                    <a:pt x="937" y="7"/>
                    <a:pt x="874" y="1"/>
                    <a:pt x="811" y="1"/>
                  </a:cubicBezTo>
                  <a:close/>
                </a:path>
              </a:pathLst>
            </a:custGeom>
            <a:solidFill>
              <a:srgbClr val="FFFFFF">
                <a:alpha val="56078"/>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1" name="Google Shape;985;p6">
              <a:extLst>
                <a:ext uri="{FF2B5EF4-FFF2-40B4-BE49-F238E27FC236}">
                  <a16:creationId xmlns:a16="http://schemas.microsoft.com/office/drawing/2014/main" id="{0853FB66-62E1-B38F-F132-3CC722064F72}"/>
                </a:ext>
              </a:extLst>
            </p:cNvPr>
            <p:cNvSpPr/>
            <p:nvPr/>
          </p:nvSpPr>
          <p:spPr>
            <a:xfrm>
              <a:off x="1745000" y="461425"/>
              <a:ext cx="675975" cy="978275"/>
            </a:xfrm>
            <a:custGeom>
              <a:avLst/>
              <a:gdLst/>
              <a:ahLst/>
              <a:cxnLst/>
              <a:rect l="l" t="t" r="r" b="b"/>
              <a:pathLst>
                <a:path w="27039" h="39131" extrusionOk="0">
                  <a:moveTo>
                    <a:pt x="626" y="1"/>
                  </a:moveTo>
                  <a:cubicBezTo>
                    <a:pt x="269" y="1"/>
                    <a:pt x="1" y="432"/>
                    <a:pt x="289" y="801"/>
                  </a:cubicBezTo>
                  <a:cubicBezTo>
                    <a:pt x="1488" y="2303"/>
                    <a:pt x="2745" y="3688"/>
                    <a:pt x="3781" y="5330"/>
                  </a:cubicBezTo>
                  <a:cubicBezTo>
                    <a:pt x="4678" y="6762"/>
                    <a:pt x="5481" y="8252"/>
                    <a:pt x="6296" y="9742"/>
                  </a:cubicBezTo>
                  <a:cubicBezTo>
                    <a:pt x="6738" y="10546"/>
                    <a:pt x="7192" y="11326"/>
                    <a:pt x="7658" y="12094"/>
                  </a:cubicBezTo>
                  <a:cubicBezTo>
                    <a:pt x="6482" y="13293"/>
                    <a:pt x="5644" y="15226"/>
                    <a:pt x="6156" y="16891"/>
                  </a:cubicBezTo>
                  <a:cubicBezTo>
                    <a:pt x="6187" y="16984"/>
                    <a:pt x="6262" y="17026"/>
                    <a:pt x="6338" y="17026"/>
                  </a:cubicBezTo>
                  <a:cubicBezTo>
                    <a:pt x="6432" y="17026"/>
                    <a:pt x="6528" y="16960"/>
                    <a:pt x="6541" y="16844"/>
                  </a:cubicBezTo>
                  <a:cubicBezTo>
                    <a:pt x="6715" y="15249"/>
                    <a:pt x="6995" y="13899"/>
                    <a:pt x="8042" y="12711"/>
                  </a:cubicBezTo>
                  <a:cubicBezTo>
                    <a:pt x="9242" y="14632"/>
                    <a:pt x="10534" y="16472"/>
                    <a:pt x="11896" y="18323"/>
                  </a:cubicBezTo>
                  <a:cubicBezTo>
                    <a:pt x="9940" y="20092"/>
                    <a:pt x="8741" y="23212"/>
                    <a:pt x="8974" y="25820"/>
                  </a:cubicBezTo>
                  <a:cubicBezTo>
                    <a:pt x="8980" y="25948"/>
                    <a:pt x="9103" y="26033"/>
                    <a:pt x="9215" y="26033"/>
                  </a:cubicBezTo>
                  <a:cubicBezTo>
                    <a:pt x="9297" y="26033"/>
                    <a:pt x="9373" y="25987"/>
                    <a:pt x="9393" y="25879"/>
                  </a:cubicBezTo>
                  <a:cubicBezTo>
                    <a:pt x="9649" y="24528"/>
                    <a:pt x="9905" y="23201"/>
                    <a:pt x="10464" y="21932"/>
                  </a:cubicBezTo>
                  <a:cubicBezTo>
                    <a:pt x="10953" y="20826"/>
                    <a:pt x="11651" y="19906"/>
                    <a:pt x="12350" y="18951"/>
                  </a:cubicBezTo>
                  <a:cubicBezTo>
                    <a:pt x="14061" y="21268"/>
                    <a:pt x="15400" y="23748"/>
                    <a:pt x="16541" y="26309"/>
                  </a:cubicBezTo>
                  <a:cubicBezTo>
                    <a:pt x="14318" y="28708"/>
                    <a:pt x="11861" y="33027"/>
                    <a:pt x="12688" y="36368"/>
                  </a:cubicBezTo>
                  <a:cubicBezTo>
                    <a:pt x="12714" y="36452"/>
                    <a:pt x="12786" y="36491"/>
                    <a:pt x="12859" y="36491"/>
                  </a:cubicBezTo>
                  <a:cubicBezTo>
                    <a:pt x="12948" y="36491"/>
                    <a:pt x="13037" y="36431"/>
                    <a:pt x="13037" y="36322"/>
                  </a:cubicBezTo>
                  <a:cubicBezTo>
                    <a:pt x="13025" y="32887"/>
                    <a:pt x="14911" y="29814"/>
                    <a:pt x="16902" y="27124"/>
                  </a:cubicBezTo>
                  <a:cubicBezTo>
                    <a:pt x="18544" y="30966"/>
                    <a:pt x="19801" y="34994"/>
                    <a:pt x="21245" y="38988"/>
                  </a:cubicBezTo>
                  <a:cubicBezTo>
                    <a:pt x="21278" y="39087"/>
                    <a:pt x="21356" y="39130"/>
                    <a:pt x="21434" y="39130"/>
                  </a:cubicBezTo>
                  <a:cubicBezTo>
                    <a:pt x="21550" y="39130"/>
                    <a:pt x="21664" y="39036"/>
                    <a:pt x="21629" y="38883"/>
                  </a:cubicBezTo>
                  <a:cubicBezTo>
                    <a:pt x="20861" y="35099"/>
                    <a:pt x="19475" y="31374"/>
                    <a:pt x="18043" y="27788"/>
                  </a:cubicBezTo>
                  <a:cubicBezTo>
                    <a:pt x="17577" y="26612"/>
                    <a:pt x="17065" y="25448"/>
                    <a:pt x="16518" y="24318"/>
                  </a:cubicBezTo>
                  <a:lnTo>
                    <a:pt x="16518" y="24318"/>
                  </a:lnTo>
                  <a:cubicBezTo>
                    <a:pt x="18346" y="24738"/>
                    <a:pt x="20115" y="25320"/>
                    <a:pt x="21804" y="26170"/>
                  </a:cubicBezTo>
                  <a:cubicBezTo>
                    <a:pt x="23550" y="27054"/>
                    <a:pt x="25040" y="28242"/>
                    <a:pt x="26658" y="29336"/>
                  </a:cubicBezTo>
                  <a:cubicBezTo>
                    <a:pt x="26696" y="29361"/>
                    <a:pt x="26733" y="29372"/>
                    <a:pt x="26767" y="29372"/>
                  </a:cubicBezTo>
                  <a:cubicBezTo>
                    <a:pt x="26927" y="29372"/>
                    <a:pt x="27039" y="29142"/>
                    <a:pt x="26914" y="28999"/>
                  </a:cubicBezTo>
                  <a:cubicBezTo>
                    <a:pt x="24307" y="25983"/>
                    <a:pt x="19964" y="24179"/>
                    <a:pt x="16134" y="23480"/>
                  </a:cubicBezTo>
                  <a:lnTo>
                    <a:pt x="16087" y="23480"/>
                  </a:lnTo>
                  <a:cubicBezTo>
                    <a:pt x="15202" y="21757"/>
                    <a:pt x="14201" y="20104"/>
                    <a:pt x="13037" y="18521"/>
                  </a:cubicBezTo>
                  <a:cubicBezTo>
                    <a:pt x="13374" y="18491"/>
                    <a:pt x="13720" y="18477"/>
                    <a:pt x="14072" y="18477"/>
                  </a:cubicBezTo>
                  <a:cubicBezTo>
                    <a:pt x="16355" y="18477"/>
                    <a:pt x="18880" y="19073"/>
                    <a:pt x="20837" y="19941"/>
                  </a:cubicBezTo>
                  <a:cubicBezTo>
                    <a:pt x="20877" y="19958"/>
                    <a:pt x="20915" y="19966"/>
                    <a:pt x="20952" y="19966"/>
                  </a:cubicBezTo>
                  <a:cubicBezTo>
                    <a:pt x="21185" y="19966"/>
                    <a:pt x="21335" y="19651"/>
                    <a:pt x="21093" y="19510"/>
                  </a:cubicBezTo>
                  <a:cubicBezTo>
                    <a:pt x="19720" y="18684"/>
                    <a:pt x="18288" y="18288"/>
                    <a:pt x="16727" y="18020"/>
                  </a:cubicBezTo>
                  <a:cubicBezTo>
                    <a:pt x="15806" y="17869"/>
                    <a:pt x="14819" y="17658"/>
                    <a:pt x="13855" y="17658"/>
                  </a:cubicBezTo>
                  <a:cubicBezTo>
                    <a:pt x="13408" y="17658"/>
                    <a:pt x="12965" y="17704"/>
                    <a:pt x="12536" y="17822"/>
                  </a:cubicBezTo>
                  <a:cubicBezTo>
                    <a:pt x="10941" y="15657"/>
                    <a:pt x="9463" y="13491"/>
                    <a:pt x="8112" y="11186"/>
                  </a:cubicBezTo>
                  <a:lnTo>
                    <a:pt x="8112" y="11186"/>
                  </a:lnTo>
                  <a:cubicBezTo>
                    <a:pt x="10278" y="11419"/>
                    <a:pt x="12373" y="11582"/>
                    <a:pt x="14352" y="12606"/>
                  </a:cubicBezTo>
                  <a:cubicBezTo>
                    <a:pt x="14389" y="12627"/>
                    <a:pt x="14425" y="12635"/>
                    <a:pt x="14457" y="12635"/>
                  </a:cubicBezTo>
                  <a:cubicBezTo>
                    <a:pt x="14631" y="12635"/>
                    <a:pt x="14727" y="12384"/>
                    <a:pt x="14550" y="12257"/>
                  </a:cubicBezTo>
                  <a:cubicBezTo>
                    <a:pt x="12618" y="10813"/>
                    <a:pt x="10022" y="10581"/>
                    <a:pt x="7681" y="10441"/>
                  </a:cubicBezTo>
                  <a:cubicBezTo>
                    <a:pt x="7425" y="9987"/>
                    <a:pt x="7169" y="9521"/>
                    <a:pt x="6925" y="9055"/>
                  </a:cubicBezTo>
                  <a:cubicBezTo>
                    <a:pt x="5330" y="6017"/>
                    <a:pt x="3688" y="2326"/>
                    <a:pt x="952" y="126"/>
                  </a:cubicBezTo>
                  <a:cubicBezTo>
                    <a:pt x="844" y="38"/>
                    <a:pt x="731" y="1"/>
                    <a:pt x="626" y="1"/>
                  </a:cubicBezTo>
                  <a:close/>
                </a:path>
              </a:pathLst>
            </a:custGeom>
            <a:solidFill>
              <a:srgbClr val="D97E3B"/>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sp>
        <p:nvSpPr>
          <p:cNvPr id="22" name="Google Shape;986;p6">
            <a:extLst>
              <a:ext uri="{FF2B5EF4-FFF2-40B4-BE49-F238E27FC236}">
                <a16:creationId xmlns:a16="http://schemas.microsoft.com/office/drawing/2014/main" id="{E7C989BD-A1E5-3EC7-19FA-B7685308E8D5}"/>
              </a:ext>
            </a:extLst>
          </p:cNvPr>
          <p:cNvSpPr/>
          <p:nvPr/>
        </p:nvSpPr>
        <p:spPr>
          <a:xfrm>
            <a:off x="2604445" y="1513571"/>
            <a:ext cx="6983109" cy="615499"/>
          </a:xfrm>
          <a:prstGeom prst="rect">
            <a:avLst/>
          </a:prstGeom>
          <a:noFill/>
          <a:ln>
            <a:noFill/>
          </a:ln>
        </p:spPr>
        <p:txBody>
          <a:bodyPr spcFirstLastPara="1" wrap="square" lIns="121900" tIns="60933" rIns="121900" bIns="60933" anchor="t" anchorCtr="0">
            <a:spAutoFit/>
          </a:bodyPr>
          <a:lstStyle/>
          <a:p>
            <a:pPr algn="ctr">
              <a:buClr>
                <a:srgbClr val="000000"/>
              </a:buClr>
              <a:buFont typeface="Arial"/>
              <a:buNone/>
            </a:pPr>
            <a:r>
              <a:rPr lang="vi-VN" sz="3200" b="1" kern="0" dirty="0">
                <a:solidFill>
                  <a:srgbClr val="530E0E"/>
                </a:solidFill>
                <a:cs typeface="Arial"/>
                <a:sym typeface="Arial"/>
              </a:rPr>
              <a:t>  </a:t>
            </a:r>
            <a:r>
              <a:rPr lang="vi-VN" sz="3200" b="1" kern="0" dirty="0">
                <a:solidFill>
                  <a:srgbClr val="530E0E"/>
                </a:solidFill>
                <a:latin typeface="UTM Avo" panose="02040603050506020204" pitchFamily="18" charset="0"/>
                <a:cs typeface="Arial"/>
                <a:sym typeface="Arial"/>
              </a:rPr>
              <a:t>ĐỌC TRUYỆN TRANH</a:t>
            </a:r>
            <a:endParaRPr lang="vi-VN" sz="1600" kern="0" dirty="0">
              <a:solidFill>
                <a:srgbClr val="000000"/>
              </a:solidFill>
              <a:latin typeface="UTM Avo" panose="02040603050506020204" pitchFamily="18" charset="0"/>
              <a:cs typeface="Arial"/>
              <a:sym typeface="Arial"/>
            </a:endParaRPr>
          </a:p>
        </p:txBody>
      </p:sp>
      <p:sp>
        <p:nvSpPr>
          <p:cNvPr id="23" name="Google Shape;1054;p10">
            <a:extLst>
              <a:ext uri="{FF2B5EF4-FFF2-40B4-BE49-F238E27FC236}">
                <a16:creationId xmlns:a16="http://schemas.microsoft.com/office/drawing/2014/main" id="{FE88440A-1CCD-5C65-F812-3484B6E49EDC}"/>
              </a:ext>
            </a:extLst>
          </p:cNvPr>
          <p:cNvSpPr/>
          <p:nvPr/>
        </p:nvSpPr>
        <p:spPr>
          <a:xfrm>
            <a:off x="1740633" y="2671050"/>
            <a:ext cx="9413404" cy="3354710"/>
          </a:xfrm>
          <a:prstGeom prst="rect">
            <a:avLst/>
          </a:prstGeom>
          <a:noFill/>
          <a:ln>
            <a:noFill/>
          </a:ln>
        </p:spPr>
        <p:txBody>
          <a:bodyPr spcFirstLastPara="1" wrap="square" lIns="121900" tIns="60933" rIns="121900" bIns="60933" anchor="t" anchorCtr="0">
            <a:spAutoFit/>
          </a:bodyPr>
          <a:lstStyle/>
          <a:p>
            <a:pPr algn="just">
              <a:lnSpc>
                <a:spcPct val="125000"/>
              </a:lnSpc>
              <a:buClr>
                <a:srgbClr val="000000"/>
              </a:buClr>
              <a:buFont typeface="Arial"/>
              <a:buNone/>
            </a:pPr>
            <a:r>
              <a:rPr lang="vi-VN" sz="2400" kern="0" dirty="0">
                <a:solidFill>
                  <a:srgbClr val="000000"/>
                </a:solidFill>
                <a:latin typeface="UTM Avo" panose="02040603050506020204" pitchFamily="18" charset="0"/>
                <a:cs typeface="Arial"/>
                <a:sym typeface="Arial"/>
              </a:rPr>
              <a:t>5. Vừa lúc đó, có một viên quan đến truyền lệnh triệu ông vào cung, chữa cho một phi tần bị cảm. Ông Phạm Bân bảo:</a:t>
            </a:r>
          </a:p>
          <a:p>
            <a:pPr algn="just">
              <a:lnSpc>
                <a:spcPct val="125000"/>
              </a:lnSpc>
              <a:buClr>
                <a:srgbClr val="000000"/>
              </a:buClr>
              <a:buFont typeface="Arial"/>
              <a:buNone/>
            </a:pPr>
            <a:r>
              <a:rPr lang="vi-VN" sz="2400" kern="0" dirty="0">
                <a:solidFill>
                  <a:srgbClr val="000000"/>
                </a:solidFill>
                <a:latin typeface="UTM Avo" panose="02040603050506020204" pitchFamily="18" charset="0"/>
                <a:cs typeface="Arial"/>
                <a:sym typeface="Arial"/>
              </a:rPr>
              <a:t>- Có người đang nguy kịch, tôi phải cứu đã.</a:t>
            </a:r>
          </a:p>
          <a:p>
            <a:pPr algn="just">
              <a:lnSpc>
                <a:spcPct val="125000"/>
              </a:lnSpc>
              <a:buClr>
                <a:srgbClr val="000000"/>
              </a:buClr>
              <a:buFont typeface="Arial"/>
              <a:buNone/>
            </a:pPr>
            <a:r>
              <a:rPr lang="vi-VN" sz="2400" kern="0" dirty="0">
                <a:solidFill>
                  <a:srgbClr val="000000"/>
                </a:solidFill>
                <a:latin typeface="UTM Avo" panose="02040603050506020204" pitchFamily="18" charset="0"/>
                <a:cs typeface="Arial"/>
                <a:sym typeface="Arial"/>
              </a:rPr>
              <a:t>Viên quan ngạc nhiên hỏi:</a:t>
            </a:r>
          </a:p>
          <a:p>
            <a:pPr algn="just">
              <a:lnSpc>
                <a:spcPct val="125000"/>
              </a:lnSpc>
              <a:buClr>
                <a:srgbClr val="000000"/>
              </a:buClr>
              <a:buFont typeface="Arial"/>
              <a:buNone/>
            </a:pPr>
            <a:r>
              <a:rPr lang="vi-VN" sz="2400" kern="0" dirty="0">
                <a:solidFill>
                  <a:srgbClr val="000000"/>
                </a:solidFill>
                <a:latin typeface="UTM Avo" panose="02040603050506020204" pitchFamily="18" charset="0"/>
                <a:cs typeface="Arial"/>
                <a:sym typeface="Arial"/>
              </a:rPr>
              <a:t>- Ngài kháng lệnh vua, không sợ mất đầu sao?</a:t>
            </a:r>
          </a:p>
          <a:p>
            <a:pPr algn="just">
              <a:lnSpc>
                <a:spcPct val="125000"/>
              </a:lnSpc>
              <a:buClr>
                <a:srgbClr val="000000"/>
              </a:buClr>
              <a:buFont typeface="Arial"/>
              <a:buNone/>
            </a:pPr>
            <a:r>
              <a:rPr lang="vi-VN" sz="2400" kern="0" dirty="0">
                <a:solidFill>
                  <a:srgbClr val="000000"/>
                </a:solidFill>
                <a:latin typeface="UTM Avo" panose="02040603050506020204" pitchFamily="18" charset="0"/>
                <a:cs typeface="Arial"/>
                <a:sym typeface="Arial"/>
              </a:rPr>
              <a:t>Ông Phạm Bân khảng khái đáp:</a:t>
            </a:r>
          </a:p>
          <a:p>
            <a:pPr algn="just">
              <a:lnSpc>
                <a:spcPct val="125000"/>
              </a:lnSpc>
              <a:buClr>
                <a:srgbClr val="000000"/>
              </a:buClr>
              <a:buFont typeface="Arial"/>
              <a:buNone/>
            </a:pPr>
            <a:r>
              <a:rPr lang="vi-VN" sz="2400" kern="0" dirty="0">
                <a:solidFill>
                  <a:srgbClr val="000000"/>
                </a:solidFill>
                <a:latin typeface="UTM Avo" panose="02040603050506020204" pitchFamily="18" charset="0"/>
                <a:cs typeface="Arial"/>
                <a:sym typeface="Arial"/>
              </a:rPr>
              <a:t>- Mạng người phải cứu trước đã. Mạng tôi tính sau.</a:t>
            </a:r>
          </a:p>
        </p:txBody>
      </p:sp>
      <p:sp>
        <p:nvSpPr>
          <p:cNvPr id="25" name="TextBox 24">
            <a:extLst>
              <a:ext uri="{FF2B5EF4-FFF2-40B4-BE49-F238E27FC236}">
                <a16:creationId xmlns:a16="http://schemas.microsoft.com/office/drawing/2014/main" id="{3465E9CC-507A-4786-20A6-8CFBEF9AD390}"/>
              </a:ext>
            </a:extLst>
          </p:cNvPr>
          <p:cNvSpPr txBox="1"/>
          <p:nvPr/>
        </p:nvSpPr>
        <p:spPr>
          <a:xfrm>
            <a:off x="3047999" y="2146787"/>
            <a:ext cx="6096000" cy="505138"/>
          </a:xfrm>
          <a:prstGeom prst="rect">
            <a:avLst/>
          </a:prstGeom>
          <a:noFill/>
        </p:spPr>
        <p:txBody>
          <a:bodyPr wrap="square">
            <a:spAutoFit/>
          </a:bodyPr>
          <a:lstStyle/>
          <a:p>
            <a:pPr algn="ctr">
              <a:lnSpc>
                <a:spcPct val="125000"/>
              </a:lnSpc>
              <a:buClr>
                <a:srgbClr val="000000"/>
              </a:buClr>
              <a:buFont typeface="Arial"/>
              <a:buNone/>
            </a:pPr>
            <a:r>
              <a:rPr lang="vi-VN" sz="2400" b="1" kern="0" dirty="0">
                <a:solidFill>
                  <a:srgbClr val="000000"/>
                </a:solidFill>
                <a:latin typeface="UTM Avo" panose="02040603050506020204" pitchFamily="18" charset="0"/>
                <a:cs typeface="Arial"/>
                <a:sym typeface="Arial"/>
              </a:rPr>
              <a:t>Cứu người trước đã</a:t>
            </a:r>
          </a:p>
        </p:txBody>
      </p:sp>
    </p:spTree>
    <p:extLst>
      <p:ext uri="{BB962C8B-B14F-4D97-AF65-F5344CB8AC3E}">
        <p14:creationId xmlns:p14="http://schemas.microsoft.com/office/powerpoint/2010/main" val="383445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oogle Shape;967;p6">
            <a:extLst>
              <a:ext uri="{FF2B5EF4-FFF2-40B4-BE49-F238E27FC236}">
                <a16:creationId xmlns:a16="http://schemas.microsoft.com/office/drawing/2014/main" id="{08E06883-922A-7B26-E546-8982685A6771}"/>
              </a:ext>
            </a:extLst>
          </p:cNvPr>
          <p:cNvGrpSpPr/>
          <p:nvPr/>
        </p:nvGrpSpPr>
        <p:grpSpPr>
          <a:xfrm rot="21214830">
            <a:off x="10724267" y="5458599"/>
            <a:ext cx="1396068" cy="1414155"/>
            <a:chOff x="5604550" y="2872125"/>
            <a:chExt cx="1254275" cy="1270525"/>
          </a:xfrm>
        </p:grpSpPr>
        <p:sp>
          <p:nvSpPr>
            <p:cNvPr id="4" name="Google Shape;968;p6">
              <a:extLst>
                <a:ext uri="{FF2B5EF4-FFF2-40B4-BE49-F238E27FC236}">
                  <a16:creationId xmlns:a16="http://schemas.microsoft.com/office/drawing/2014/main" id="{96C926D1-619B-190C-5385-D765D684098A}"/>
                </a:ext>
              </a:extLst>
            </p:cNvPr>
            <p:cNvSpPr/>
            <p:nvPr/>
          </p:nvSpPr>
          <p:spPr>
            <a:xfrm>
              <a:off x="6098300" y="2872125"/>
              <a:ext cx="170200" cy="473600"/>
            </a:xfrm>
            <a:custGeom>
              <a:avLst/>
              <a:gdLst/>
              <a:ahLst/>
              <a:cxnLst/>
              <a:rect l="l" t="t" r="r" b="b"/>
              <a:pathLst>
                <a:path w="6808" h="18944" extrusionOk="0">
                  <a:moveTo>
                    <a:pt x="1035" y="11644"/>
                  </a:moveTo>
                  <a:cubicBezTo>
                    <a:pt x="1557" y="14127"/>
                    <a:pt x="2257" y="16570"/>
                    <a:pt x="3153" y="18944"/>
                  </a:cubicBezTo>
                  <a:cubicBezTo>
                    <a:pt x="3931" y="18855"/>
                    <a:pt x="4690" y="18628"/>
                    <a:pt x="5409" y="18303"/>
                  </a:cubicBezTo>
                  <a:cubicBezTo>
                    <a:pt x="4759" y="16028"/>
                    <a:pt x="4197" y="13693"/>
                    <a:pt x="4079" y="11339"/>
                  </a:cubicBezTo>
                  <a:cubicBezTo>
                    <a:pt x="4050" y="10817"/>
                    <a:pt x="4050" y="10285"/>
                    <a:pt x="4069" y="9753"/>
                  </a:cubicBezTo>
                  <a:cubicBezTo>
                    <a:pt x="4148" y="7921"/>
                    <a:pt x="4562" y="6079"/>
                    <a:pt x="5399" y="4433"/>
                  </a:cubicBezTo>
                  <a:cubicBezTo>
                    <a:pt x="5705" y="3842"/>
                    <a:pt x="6808" y="2769"/>
                    <a:pt x="6759" y="2089"/>
                  </a:cubicBezTo>
                  <a:cubicBezTo>
                    <a:pt x="6690" y="1153"/>
                    <a:pt x="5163" y="680"/>
                    <a:pt x="4444" y="473"/>
                  </a:cubicBezTo>
                  <a:cubicBezTo>
                    <a:pt x="3331" y="148"/>
                    <a:pt x="2030" y="1"/>
                    <a:pt x="1114" y="710"/>
                  </a:cubicBezTo>
                  <a:cubicBezTo>
                    <a:pt x="70" y="1518"/>
                    <a:pt x="1" y="3035"/>
                    <a:pt x="80" y="4345"/>
                  </a:cubicBezTo>
                  <a:cubicBezTo>
                    <a:pt x="208" y="6798"/>
                    <a:pt x="533" y="9241"/>
                    <a:pt x="1035" y="11644"/>
                  </a:cubicBezTo>
                  <a:close/>
                </a:path>
              </a:pathLst>
            </a:custGeom>
            <a:solidFill>
              <a:srgbClr val="530E0E"/>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5" name="Google Shape;969;p6">
              <a:extLst>
                <a:ext uri="{FF2B5EF4-FFF2-40B4-BE49-F238E27FC236}">
                  <a16:creationId xmlns:a16="http://schemas.microsoft.com/office/drawing/2014/main" id="{E3C21069-3FF8-7DC1-4479-ABB3F3DD86C7}"/>
                </a:ext>
              </a:extLst>
            </p:cNvPr>
            <p:cNvSpPr/>
            <p:nvPr/>
          </p:nvSpPr>
          <p:spPr>
            <a:xfrm>
              <a:off x="6124175" y="3155575"/>
              <a:ext cx="109375" cy="190150"/>
            </a:xfrm>
            <a:custGeom>
              <a:avLst/>
              <a:gdLst/>
              <a:ahLst/>
              <a:cxnLst/>
              <a:rect l="l" t="t" r="r" b="b"/>
              <a:pathLst>
                <a:path w="4375" h="7606" extrusionOk="0">
                  <a:moveTo>
                    <a:pt x="0" y="306"/>
                  </a:moveTo>
                  <a:cubicBezTo>
                    <a:pt x="522" y="2789"/>
                    <a:pt x="1222" y="5232"/>
                    <a:pt x="2118" y="7606"/>
                  </a:cubicBezTo>
                  <a:cubicBezTo>
                    <a:pt x="2896" y="7517"/>
                    <a:pt x="3655" y="7290"/>
                    <a:pt x="4374" y="6965"/>
                  </a:cubicBezTo>
                  <a:cubicBezTo>
                    <a:pt x="3724" y="4690"/>
                    <a:pt x="3162" y="2355"/>
                    <a:pt x="3044" y="1"/>
                  </a:cubicBezTo>
                  <a:cubicBezTo>
                    <a:pt x="2493" y="306"/>
                    <a:pt x="1902" y="552"/>
                    <a:pt x="1104" y="513"/>
                  </a:cubicBezTo>
                  <a:cubicBezTo>
                    <a:pt x="729" y="483"/>
                    <a:pt x="355" y="415"/>
                    <a:pt x="0" y="306"/>
                  </a:cubicBezTo>
                  <a:close/>
                </a:path>
              </a:pathLst>
            </a:custGeom>
            <a:solidFill>
              <a:srgbClr val="530E0E"/>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 name="Google Shape;970;p6">
              <a:extLst>
                <a:ext uri="{FF2B5EF4-FFF2-40B4-BE49-F238E27FC236}">
                  <a16:creationId xmlns:a16="http://schemas.microsoft.com/office/drawing/2014/main" id="{EC8B8B4D-016C-0944-1C1E-43E5B6F6D6D9}"/>
                </a:ext>
              </a:extLst>
            </p:cNvPr>
            <p:cNvSpPr/>
            <p:nvPr/>
          </p:nvSpPr>
          <p:spPr>
            <a:xfrm>
              <a:off x="5604550" y="3035650"/>
              <a:ext cx="612000" cy="350950"/>
            </a:xfrm>
            <a:custGeom>
              <a:avLst/>
              <a:gdLst/>
              <a:ahLst/>
              <a:cxnLst/>
              <a:rect l="l" t="t" r="r" b="b"/>
              <a:pathLst>
                <a:path w="24480" h="14038" extrusionOk="0">
                  <a:moveTo>
                    <a:pt x="4965" y="7339"/>
                  </a:moveTo>
                  <a:cubicBezTo>
                    <a:pt x="5655" y="8167"/>
                    <a:pt x="6403" y="8975"/>
                    <a:pt x="7201" y="9713"/>
                  </a:cubicBezTo>
                  <a:cubicBezTo>
                    <a:pt x="8807" y="11201"/>
                    <a:pt x="10629" y="12412"/>
                    <a:pt x="12658" y="13013"/>
                  </a:cubicBezTo>
                  <a:cubicBezTo>
                    <a:pt x="16155" y="14038"/>
                    <a:pt x="19731" y="13033"/>
                    <a:pt x="22598" y="11270"/>
                  </a:cubicBezTo>
                  <a:cubicBezTo>
                    <a:pt x="24204" y="10285"/>
                    <a:pt x="24479" y="9644"/>
                    <a:pt x="23455" y="7822"/>
                  </a:cubicBezTo>
                  <a:cubicBezTo>
                    <a:pt x="22549" y="6206"/>
                    <a:pt x="21298" y="4768"/>
                    <a:pt x="19840" y="3616"/>
                  </a:cubicBezTo>
                  <a:cubicBezTo>
                    <a:pt x="19751" y="3557"/>
                    <a:pt x="19672" y="3488"/>
                    <a:pt x="19584" y="3429"/>
                  </a:cubicBezTo>
                  <a:cubicBezTo>
                    <a:pt x="18037" y="2266"/>
                    <a:pt x="16264" y="1419"/>
                    <a:pt x="14422" y="1035"/>
                  </a:cubicBezTo>
                  <a:cubicBezTo>
                    <a:pt x="9615" y="40"/>
                    <a:pt x="4591" y="1902"/>
                    <a:pt x="0" y="1"/>
                  </a:cubicBezTo>
                  <a:cubicBezTo>
                    <a:pt x="1468" y="2562"/>
                    <a:pt x="3074" y="5064"/>
                    <a:pt x="4965" y="7339"/>
                  </a:cubicBezTo>
                  <a:close/>
                </a:path>
              </a:pathLst>
            </a:custGeom>
            <a:solidFill>
              <a:srgbClr val="B29831"/>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 name="Google Shape;971;p6">
              <a:extLst>
                <a:ext uri="{FF2B5EF4-FFF2-40B4-BE49-F238E27FC236}">
                  <a16:creationId xmlns:a16="http://schemas.microsoft.com/office/drawing/2014/main" id="{18B84EE2-681D-8B23-9FDA-5A724FE00CB0}"/>
                </a:ext>
              </a:extLst>
            </p:cNvPr>
            <p:cNvSpPr/>
            <p:nvPr/>
          </p:nvSpPr>
          <p:spPr>
            <a:xfrm>
              <a:off x="5784575" y="3121350"/>
              <a:ext cx="431975" cy="265250"/>
            </a:xfrm>
            <a:custGeom>
              <a:avLst/>
              <a:gdLst/>
              <a:ahLst/>
              <a:cxnLst/>
              <a:rect l="l" t="t" r="r" b="b"/>
              <a:pathLst>
                <a:path w="17279" h="10610" extrusionOk="0">
                  <a:moveTo>
                    <a:pt x="0" y="6285"/>
                  </a:moveTo>
                  <a:cubicBezTo>
                    <a:pt x="1606" y="7773"/>
                    <a:pt x="3428" y="8984"/>
                    <a:pt x="5457" y="9585"/>
                  </a:cubicBezTo>
                  <a:cubicBezTo>
                    <a:pt x="8954" y="10610"/>
                    <a:pt x="12530" y="9605"/>
                    <a:pt x="15397" y="7842"/>
                  </a:cubicBezTo>
                  <a:cubicBezTo>
                    <a:pt x="17003" y="6857"/>
                    <a:pt x="17278" y="6216"/>
                    <a:pt x="16254" y="4394"/>
                  </a:cubicBezTo>
                  <a:cubicBezTo>
                    <a:pt x="15348" y="2778"/>
                    <a:pt x="14097" y="1340"/>
                    <a:pt x="12639" y="188"/>
                  </a:cubicBezTo>
                  <a:cubicBezTo>
                    <a:pt x="12550" y="129"/>
                    <a:pt x="12471" y="60"/>
                    <a:pt x="12383" y="1"/>
                  </a:cubicBezTo>
                  <a:cubicBezTo>
                    <a:pt x="13072" y="1350"/>
                    <a:pt x="13801" y="2631"/>
                    <a:pt x="13220" y="4118"/>
                  </a:cubicBezTo>
                  <a:cubicBezTo>
                    <a:pt x="12944" y="4778"/>
                    <a:pt x="12442" y="5300"/>
                    <a:pt x="11890" y="5724"/>
                  </a:cubicBezTo>
                  <a:cubicBezTo>
                    <a:pt x="10314" y="6935"/>
                    <a:pt x="8255" y="7438"/>
                    <a:pt x="6196" y="7438"/>
                  </a:cubicBezTo>
                  <a:cubicBezTo>
                    <a:pt x="4137" y="7438"/>
                    <a:pt x="2079" y="6945"/>
                    <a:pt x="69" y="6305"/>
                  </a:cubicBezTo>
                  <a:cubicBezTo>
                    <a:pt x="49" y="6295"/>
                    <a:pt x="20" y="6285"/>
                    <a:pt x="0" y="6285"/>
                  </a:cubicBezTo>
                  <a:close/>
                </a:path>
              </a:pathLst>
            </a:custGeom>
            <a:solidFill>
              <a:srgbClr val="530E0E">
                <a:alpha val="21960"/>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 name="Google Shape;972;p6">
              <a:extLst>
                <a:ext uri="{FF2B5EF4-FFF2-40B4-BE49-F238E27FC236}">
                  <a16:creationId xmlns:a16="http://schemas.microsoft.com/office/drawing/2014/main" id="{71DA3F9E-F3C1-B72A-635C-7FB9D0238EA4}"/>
                </a:ext>
              </a:extLst>
            </p:cNvPr>
            <p:cNvSpPr/>
            <p:nvPr/>
          </p:nvSpPr>
          <p:spPr>
            <a:xfrm>
              <a:off x="5667100" y="3079000"/>
              <a:ext cx="587375" cy="211550"/>
            </a:xfrm>
            <a:custGeom>
              <a:avLst/>
              <a:gdLst/>
              <a:ahLst/>
              <a:cxnLst/>
              <a:rect l="l" t="t" r="r" b="b"/>
              <a:pathLst>
                <a:path w="23495" h="8462" extrusionOk="0">
                  <a:moveTo>
                    <a:pt x="266" y="99"/>
                  </a:moveTo>
                  <a:cubicBezTo>
                    <a:pt x="3783" y="1951"/>
                    <a:pt x="7063" y="4019"/>
                    <a:pt x="10816" y="5320"/>
                  </a:cubicBezTo>
                  <a:cubicBezTo>
                    <a:pt x="14786" y="6699"/>
                    <a:pt x="18845" y="7398"/>
                    <a:pt x="22943" y="7575"/>
                  </a:cubicBezTo>
                  <a:cubicBezTo>
                    <a:pt x="23494" y="7595"/>
                    <a:pt x="23455" y="8462"/>
                    <a:pt x="22903" y="8432"/>
                  </a:cubicBezTo>
                  <a:cubicBezTo>
                    <a:pt x="15358" y="8147"/>
                    <a:pt x="6187" y="5773"/>
                    <a:pt x="128" y="384"/>
                  </a:cubicBezTo>
                  <a:cubicBezTo>
                    <a:pt x="0" y="266"/>
                    <a:pt x="79" y="0"/>
                    <a:pt x="266" y="99"/>
                  </a:cubicBezTo>
                  <a:close/>
                </a:path>
              </a:pathLst>
            </a:custGeom>
            <a:solidFill>
              <a:srgbClr val="836B2B"/>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 name="Google Shape;973;p6">
              <a:extLst>
                <a:ext uri="{FF2B5EF4-FFF2-40B4-BE49-F238E27FC236}">
                  <a16:creationId xmlns:a16="http://schemas.microsoft.com/office/drawing/2014/main" id="{4813C34C-7AA2-C0DD-A476-E7B1A81E7C12}"/>
                </a:ext>
              </a:extLst>
            </p:cNvPr>
            <p:cNvSpPr/>
            <p:nvPr/>
          </p:nvSpPr>
          <p:spPr>
            <a:xfrm>
              <a:off x="5755025" y="3022350"/>
              <a:ext cx="1103800" cy="1120300"/>
            </a:xfrm>
            <a:custGeom>
              <a:avLst/>
              <a:gdLst/>
              <a:ahLst/>
              <a:cxnLst/>
              <a:rect l="l" t="t" r="r" b="b"/>
              <a:pathLst>
                <a:path w="44152" h="44812" extrusionOk="0">
                  <a:moveTo>
                    <a:pt x="13624" y="41157"/>
                  </a:moveTo>
                  <a:cubicBezTo>
                    <a:pt x="15003" y="42221"/>
                    <a:pt x="16490" y="43216"/>
                    <a:pt x="18165" y="43698"/>
                  </a:cubicBezTo>
                  <a:cubicBezTo>
                    <a:pt x="21948" y="44812"/>
                    <a:pt x="26124" y="43137"/>
                    <a:pt x="28922" y="40359"/>
                  </a:cubicBezTo>
                  <a:cubicBezTo>
                    <a:pt x="32586" y="40349"/>
                    <a:pt x="36024" y="38586"/>
                    <a:pt x="38585" y="35916"/>
                  </a:cubicBezTo>
                  <a:cubicBezTo>
                    <a:pt x="40043" y="34399"/>
                    <a:pt x="41225" y="32587"/>
                    <a:pt x="41994" y="30636"/>
                  </a:cubicBezTo>
                  <a:lnTo>
                    <a:pt x="42043" y="30508"/>
                  </a:lnTo>
                  <a:cubicBezTo>
                    <a:pt x="44151" y="25100"/>
                    <a:pt x="43530" y="18924"/>
                    <a:pt x="41560" y="13457"/>
                  </a:cubicBezTo>
                  <a:cubicBezTo>
                    <a:pt x="40211" y="9723"/>
                    <a:pt x="38182" y="6128"/>
                    <a:pt x="35079" y="3655"/>
                  </a:cubicBezTo>
                  <a:cubicBezTo>
                    <a:pt x="31966" y="1183"/>
                    <a:pt x="27671" y="1"/>
                    <a:pt x="23918" y="1291"/>
                  </a:cubicBezTo>
                  <a:cubicBezTo>
                    <a:pt x="21691" y="2059"/>
                    <a:pt x="19830" y="3724"/>
                    <a:pt x="18677" y="5763"/>
                  </a:cubicBezTo>
                  <a:cubicBezTo>
                    <a:pt x="18007" y="6955"/>
                    <a:pt x="17938" y="8196"/>
                    <a:pt x="17465" y="9418"/>
                  </a:cubicBezTo>
                  <a:cubicBezTo>
                    <a:pt x="16776" y="11191"/>
                    <a:pt x="17170" y="10827"/>
                    <a:pt x="15338" y="10472"/>
                  </a:cubicBezTo>
                  <a:cubicBezTo>
                    <a:pt x="11348" y="9694"/>
                    <a:pt x="7270" y="9841"/>
                    <a:pt x="4147" y="12353"/>
                  </a:cubicBezTo>
                  <a:cubicBezTo>
                    <a:pt x="3517" y="12856"/>
                    <a:pt x="2926" y="13457"/>
                    <a:pt x="2374" y="14166"/>
                  </a:cubicBezTo>
                  <a:cubicBezTo>
                    <a:pt x="2197" y="14402"/>
                    <a:pt x="2039" y="14639"/>
                    <a:pt x="1882" y="14885"/>
                  </a:cubicBezTo>
                  <a:cubicBezTo>
                    <a:pt x="1212" y="15909"/>
                    <a:pt x="719" y="17062"/>
                    <a:pt x="502" y="18264"/>
                  </a:cubicBezTo>
                  <a:cubicBezTo>
                    <a:pt x="0" y="20983"/>
                    <a:pt x="857" y="23770"/>
                    <a:pt x="1970" y="26292"/>
                  </a:cubicBezTo>
                  <a:cubicBezTo>
                    <a:pt x="4541" y="32104"/>
                    <a:pt x="8590" y="37266"/>
                    <a:pt x="13624" y="41157"/>
                  </a:cubicBezTo>
                  <a:close/>
                </a:path>
              </a:pathLst>
            </a:custGeom>
            <a:solidFill>
              <a:srgbClr val="EF544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 name="Google Shape;974;p6">
              <a:extLst>
                <a:ext uri="{FF2B5EF4-FFF2-40B4-BE49-F238E27FC236}">
                  <a16:creationId xmlns:a16="http://schemas.microsoft.com/office/drawing/2014/main" id="{AC902D15-A11D-45D1-7876-3E2464E03B56}"/>
                </a:ext>
              </a:extLst>
            </p:cNvPr>
            <p:cNvSpPr/>
            <p:nvPr/>
          </p:nvSpPr>
          <p:spPr>
            <a:xfrm>
              <a:off x="5755025" y="3394475"/>
              <a:ext cx="1049850" cy="748175"/>
            </a:xfrm>
            <a:custGeom>
              <a:avLst/>
              <a:gdLst/>
              <a:ahLst/>
              <a:cxnLst/>
              <a:rect l="l" t="t" r="r" b="b"/>
              <a:pathLst>
                <a:path w="41994" h="29927" extrusionOk="0">
                  <a:moveTo>
                    <a:pt x="13624" y="26272"/>
                  </a:moveTo>
                  <a:cubicBezTo>
                    <a:pt x="15003" y="27336"/>
                    <a:pt x="16490" y="28331"/>
                    <a:pt x="18165" y="28813"/>
                  </a:cubicBezTo>
                  <a:cubicBezTo>
                    <a:pt x="21948" y="29927"/>
                    <a:pt x="26124" y="28252"/>
                    <a:pt x="28922" y="25474"/>
                  </a:cubicBezTo>
                  <a:cubicBezTo>
                    <a:pt x="32586" y="25464"/>
                    <a:pt x="36024" y="23701"/>
                    <a:pt x="38585" y="21031"/>
                  </a:cubicBezTo>
                  <a:cubicBezTo>
                    <a:pt x="40043" y="19514"/>
                    <a:pt x="41225" y="17702"/>
                    <a:pt x="41994" y="15751"/>
                  </a:cubicBezTo>
                  <a:cubicBezTo>
                    <a:pt x="40969" y="16234"/>
                    <a:pt x="39925" y="16677"/>
                    <a:pt x="38842" y="17032"/>
                  </a:cubicBezTo>
                  <a:cubicBezTo>
                    <a:pt x="35975" y="17987"/>
                    <a:pt x="32842" y="18352"/>
                    <a:pt x="29927" y="17534"/>
                  </a:cubicBezTo>
                  <a:cubicBezTo>
                    <a:pt x="29483" y="17416"/>
                    <a:pt x="29040" y="17258"/>
                    <a:pt x="28577" y="17258"/>
                  </a:cubicBezTo>
                  <a:cubicBezTo>
                    <a:pt x="27819" y="17258"/>
                    <a:pt x="27129" y="17653"/>
                    <a:pt x="26430" y="17958"/>
                  </a:cubicBezTo>
                  <a:cubicBezTo>
                    <a:pt x="23937" y="19012"/>
                    <a:pt x="21051" y="18854"/>
                    <a:pt x="18480" y="17978"/>
                  </a:cubicBezTo>
                  <a:cubicBezTo>
                    <a:pt x="15919" y="17101"/>
                    <a:pt x="13643" y="15554"/>
                    <a:pt x="11516" y="13880"/>
                  </a:cubicBezTo>
                  <a:cubicBezTo>
                    <a:pt x="8294" y="11338"/>
                    <a:pt x="5290" y="8373"/>
                    <a:pt x="3438" y="4709"/>
                  </a:cubicBezTo>
                  <a:cubicBezTo>
                    <a:pt x="2689" y="3231"/>
                    <a:pt x="2148" y="1635"/>
                    <a:pt x="1882" y="0"/>
                  </a:cubicBezTo>
                  <a:cubicBezTo>
                    <a:pt x="1212" y="1024"/>
                    <a:pt x="719" y="2177"/>
                    <a:pt x="502" y="3379"/>
                  </a:cubicBezTo>
                  <a:cubicBezTo>
                    <a:pt x="0" y="6098"/>
                    <a:pt x="857" y="8885"/>
                    <a:pt x="1970" y="11407"/>
                  </a:cubicBezTo>
                  <a:cubicBezTo>
                    <a:pt x="4541" y="17219"/>
                    <a:pt x="8590" y="22381"/>
                    <a:pt x="13624" y="26272"/>
                  </a:cubicBezTo>
                  <a:close/>
                </a:path>
              </a:pathLst>
            </a:custGeom>
            <a:solidFill>
              <a:srgbClr val="530E0E">
                <a:alpha val="21960"/>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1" name="Google Shape;975;p6">
              <a:extLst>
                <a:ext uri="{FF2B5EF4-FFF2-40B4-BE49-F238E27FC236}">
                  <a16:creationId xmlns:a16="http://schemas.microsoft.com/office/drawing/2014/main" id="{8D141F35-70EB-AEB4-D35C-703B469AC7C3}"/>
                </a:ext>
              </a:extLst>
            </p:cNvPr>
            <p:cNvSpPr/>
            <p:nvPr/>
          </p:nvSpPr>
          <p:spPr>
            <a:xfrm>
              <a:off x="6374875" y="3119375"/>
              <a:ext cx="386175" cy="411050"/>
            </a:xfrm>
            <a:custGeom>
              <a:avLst/>
              <a:gdLst/>
              <a:ahLst/>
              <a:cxnLst/>
              <a:rect l="l" t="t" r="r" b="b"/>
              <a:pathLst>
                <a:path w="15447" h="16442" extrusionOk="0">
                  <a:moveTo>
                    <a:pt x="3842" y="316"/>
                  </a:moveTo>
                  <a:cubicBezTo>
                    <a:pt x="7044" y="720"/>
                    <a:pt x="9625" y="2572"/>
                    <a:pt x="11624" y="5044"/>
                  </a:cubicBezTo>
                  <a:cubicBezTo>
                    <a:pt x="13466" y="7330"/>
                    <a:pt x="15446" y="10915"/>
                    <a:pt x="14245" y="13861"/>
                  </a:cubicBezTo>
                  <a:cubicBezTo>
                    <a:pt x="13368" y="15998"/>
                    <a:pt x="11092" y="16442"/>
                    <a:pt x="9378" y="14974"/>
                  </a:cubicBezTo>
                  <a:cubicBezTo>
                    <a:pt x="7763" y="13575"/>
                    <a:pt x="7270" y="11231"/>
                    <a:pt x="6009" y="9526"/>
                  </a:cubicBezTo>
                  <a:cubicBezTo>
                    <a:pt x="4768" y="7842"/>
                    <a:pt x="3044" y="6650"/>
                    <a:pt x="1616" y="5143"/>
                  </a:cubicBezTo>
                  <a:cubicBezTo>
                    <a:pt x="0" y="3419"/>
                    <a:pt x="1291" y="1"/>
                    <a:pt x="3842" y="316"/>
                  </a:cubicBezTo>
                  <a:close/>
                </a:path>
              </a:pathLst>
            </a:custGeom>
            <a:solidFill>
              <a:srgbClr val="FFFFFF">
                <a:alpha val="20392"/>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2" name="Google Shape;976;p6">
              <a:extLst>
                <a:ext uri="{FF2B5EF4-FFF2-40B4-BE49-F238E27FC236}">
                  <a16:creationId xmlns:a16="http://schemas.microsoft.com/office/drawing/2014/main" id="{7ADF272F-C732-31C4-F714-97C5562DCA72}"/>
                </a:ext>
              </a:extLst>
            </p:cNvPr>
            <p:cNvSpPr/>
            <p:nvPr/>
          </p:nvSpPr>
          <p:spPr>
            <a:xfrm>
              <a:off x="6614975" y="3570050"/>
              <a:ext cx="143600" cy="169225"/>
            </a:xfrm>
            <a:custGeom>
              <a:avLst/>
              <a:gdLst/>
              <a:ahLst/>
              <a:cxnLst/>
              <a:rect l="l" t="t" r="r" b="b"/>
              <a:pathLst>
                <a:path w="5744" h="6769" extrusionOk="0">
                  <a:moveTo>
                    <a:pt x="89" y="4414"/>
                  </a:moveTo>
                  <a:cubicBezTo>
                    <a:pt x="1" y="3734"/>
                    <a:pt x="11" y="3163"/>
                    <a:pt x="237" y="2522"/>
                  </a:cubicBezTo>
                  <a:cubicBezTo>
                    <a:pt x="346" y="2227"/>
                    <a:pt x="493" y="1961"/>
                    <a:pt x="631" y="1685"/>
                  </a:cubicBezTo>
                  <a:cubicBezTo>
                    <a:pt x="937" y="936"/>
                    <a:pt x="1538" y="365"/>
                    <a:pt x="2355" y="188"/>
                  </a:cubicBezTo>
                  <a:cubicBezTo>
                    <a:pt x="3222" y="1"/>
                    <a:pt x="3961" y="326"/>
                    <a:pt x="4601" y="897"/>
                  </a:cubicBezTo>
                  <a:cubicBezTo>
                    <a:pt x="5094" y="1330"/>
                    <a:pt x="5557" y="2010"/>
                    <a:pt x="5665" y="2680"/>
                  </a:cubicBezTo>
                  <a:cubicBezTo>
                    <a:pt x="5724" y="3015"/>
                    <a:pt x="5744" y="3379"/>
                    <a:pt x="5724" y="3724"/>
                  </a:cubicBezTo>
                  <a:cubicBezTo>
                    <a:pt x="5685" y="4591"/>
                    <a:pt x="5301" y="5261"/>
                    <a:pt x="4719" y="5862"/>
                  </a:cubicBezTo>
                  <a:cubicBezTo>
                    <a:pt x="4030" y="6561"/>
                    <a:pt x="2897" y="6768"/>
                    <a:pt x="1981" y="6482"/>
                  </a:cubicBezTo>
                  <a:cubicBezTo>
                    <a:pt x="1094" y="6207"/>
                    <a:pt x="218" y="5379"/>
                    <a:pt x="89" y="4414"/>
                  </a:cubicBezTo>
                  <a:close/>
                </a:path>
              </a:pathLst>
            </a:custGeom>
            <a:solidFill>
              <a:srgbClr val="FFFFFF">
                <a:alpha val="20392"/>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nvGrpSpPr>
          <p:cNvPr id="13" name="Google Shape;977;p6">
            <a:extLst>
              <a:ext uri="{FF2B5EF4-FFF2-40B4-BE49-F238E27FC236}">
                <a16:creationId xmlns:a16="http://schemas.microsoft.com/office/drawing/2014/main" id="{6AF48FD6-BD1E-62F9-28D0-59FD436B1EEB}"/>
              </a:ext>
            </a:extLst>
          </p:cNvPr>
          <p:cNvGrpSpPr/>
          <p:nvPr/>
        </p:nvGrpSpPr>
        <p:grpSpPr>
          <a:xfrm rot="-9712270" flipH="1">
            <a:off x="447737" y="5228686"/>
            <a:ext cx="1271711" cy="1705114"/>
            <a:chOff x="1745000" y="461425"/>
            <a:chExt cx="788725" cy="1057525"/>
          </a:xfrm>
        </p:grpSpPr>
        <p:sp>
          <p:nvSpPr>
            <p:cNvPr id="14" name="Google Shape;978;p6">
              <a:extLst>
                <a:ext uri="{FF2B5EF4-FFF2-40B4-BE49-F238E27FC236}">
                  <a16:creationId xmlns:a16="http://schemas.microsoft.com/office/drawing/2014/main" id="{A3E450DA-FB3D-2AFC-B461-D93FCADE5391}"/>
                </a:ext>
              </a:extLst>
            </p:cNvPr>
            <p:cNvSpPr/>
            <p:nvPr/>
          </p:nvSpPr>
          <p:spPr>
            <a:xfrm>
              <a:off x="1801975" y="562175"/>
              <a:ext cx="731750" cy="956775"/>
            </a:xfrm>
            <a:custGeom>
              <a:avLst/>
              <a:gdLst/>
              <a:ahLst/>
              <a:cxnLst/>
              <a:rect l="l" t="t" r="r" b="b"/>
              <a:pathLst>
                <a:path w="29270" h="38271" extrusionOk="0">
                  <a:moveTo>
                    <a:pt x="3223" y="1"/>
                  </a:moveTo>
                  <a:cubicBezTo>
                    <a:pt x="2218" y="1"/>
                    <a:pt x="1239" y="291"/>
                    <a:pt x="722" y="1102"/>
                  </a:cubicBezTo>
                  <a:cubicBezTo>
                    <a:pt x="0" y="2231"/>
                    <a:pt x="70" y="3850"/>
                    <a:pt x="722" y="5025"/>
                  </a:cubicBezTo>
                  <a:cubicBezTo>
                    <a:pt x="850" y="5270"/>
                    <a:pt x="1002" y="5479"/>
                    <a:pt x="1176" y="5677"/>
                  </a:cubicBezTo>
                  <a:cubicBezTo>
                    <a:pt x="1712" y="6271"/>
                    <a:pt x="2469" y="6725"/>
                    <a:pt x="2748" y="7482"/>
                  </a:cubicBezTo>
                  <a:cubicBezTo>
                    <a:pt x="3086" y="8460"/>
                    <a:pt x="2504" y="9496"/>
                    <a:pt x="1875" y="10323"/>
                  </a:cubicBezTo>
                  <a:cubicBezTo>
                    <a:pt x="1246" y="11138"/>
                    <a:pt x="524" y="12011"/>
                    <a:pt x="548" y="13035"/>
                  </a:cubicBezTo>
                  <a:cubicBezTo>
                    <a:pt x="568" y="14116"/>
                    <a:pt x="1605" y="15022"/>
                    <a:pt x="2662" y="15022"/>
                  </a:cubicBezTo>
                  <a:cubicBezTo>
                    <a:pt x="2824" y="15022"/>
                    <a:pt x="2985" y="15001"/>
                    <a:pt x="3144" y="14956"/>
                  </a:cubicBezTo>
                  <a:cubicBezTo>
                    <a:pt x="3656" y="14817"/>
                    <a:pt x="4087" y="14479"/>
                    <a:pt x="4587" y="14328"/>
                  </a:cubicBezTo>
                  <a:cubicBezTo>
                    <a:pt x="4732" y="14281"/>
                    <a:pt x="4889" y="14256"/>
                    <a:pt x="5044" y="14256"/>
                  </a:cubicBezTo>
                  <a:cubicBezTo>
                    <a:pt x="5427" y="14256"/>
                    <a:pt x="5800" y="14407"/>
                    <a:pt x="5950" y="14747"/>
                  </a:cubicBezTo>
                  <a:cubicBezTo>
                    <a:pt x="6101" y="15084"/>
                    <a:pt x="5961" y="15480"/>
                    <a:pt x="5798" y="15818"/>
                  </a:cubicBezTo>
                  <a:cubicBezTo>
                    <a:pt x="5123" y="17180"/>
                    <a:pt x="3970" y="18239"/>
                    <a:pt x="2899" y="19322"/>
                  </a:cubicBezTo>
                  <a:cubicBezTo>
                    <a:pt x="1828" y="20405"/>
                    <a:pt x="780" y="21604"/>
                    <a:pt x="408" y="23083"/>
                  </a:cubicBezTo>
                  <a:cubicBezTo>
                    <a:pt x="35" y="24561"/>
                    <a:pt x="559" y="26366"/>
                    <a:pt x="1945" y="27006"/>
                  </a:cubicBezTo>
                  <a:cubicBezTo>
                    <a:pt x="2338" y="27189"/>
                    <a:pt x="2756" y="27263"/>
                    <a:pt x="3184" y="27263"/>
                  </a:cubicBezTo>
                  <a:cubicBezTo>
                    <a:pt x="4008" y="27263"/>
                    <a:pt x="4869" y="26987"/>
                    <a:pt x="5659" y="26680"/>
                  </a:cubicBezTo>
                  <a:cubicBezTo>
                    <a:pt x="5824" y="26612"/>
                    <a:pt x="6006" y="26544"/>
                    <a:pt x="6184" y="26544"/>
                  </a:cubicBezTo>
                  <a:cubicBezTo>
                    <a:pt x="6218" y="26544"/>
                    <a:pt x="6253" y="26546"/>
                    <a:pt x="6287" y="26552"/>
                  </a:cubicBezTo>
                  <a:cubicBezTo>
                    <a:pt x="6695" y="26599"/>
                    <a:pt x="6963" y="27029"/>
                    <a:pt x="7044" y="27437"/>
                  </a:cubicBezTo>
                  <a:cubicBezTo>
                    <a:pt x="7556" y="29649"/>
                    <a:pt x="5146" y="31675"/>
                    <a:pt x="5437" y="33933"/>
                  </a:cubicBezTo>
                  <a:cubicBezTo>
                    <a:pt x="5629" y="35412"/>
                    <a:pt x="7137" y="36454"/>
                    <a:pt x="8615" y="36454"/>
                  </a:cubicBezTo>
                  <a:cubicBezTo>
                    <a:pt x="9023" y="36454"/>
                    <a:pt x="9428" y="36375"/>
                    <a:pt x="9803" y="36203"/>
                  </a:cubicBezTo>
                  <a:cubicBezTo>
                    <a:pt x="10420" y="35912"/>
                    <a:pt x="10944" y="35447"/>
                    <a:pt x="11538" y="35109"/>
                  </a:cubicBezTo>
                  <a:cubicBezTo>
                    <a:pt x="11922" y="34898"/>
                    <a:pt x="12369" y="34741"/>
                    <a:pt x="12803" y="34741"/>
                  </a:cubicBezTo>
                  <a:cubicBezTo>
                    <a:pt x="13041" y="34741"/>
                    <a:pt x="13276" y="34788"/>
                    <a:pt x="13494" y="34900"/>
                  </a:cubicBezTo>
                  <a:cubicBezTo>
                    <a:pt x="14414" y="35389"/>
                    <a:pt x="14472" y="36704"/>
                    <a:pt x="15135" y="37519"/>
                  </a:cubicBezTo>
                  <a:cubicBezTo>
                    <a:pt x="15528" y="38004"/>
                    <a:pt x="16150" y="38270"/>
                    <a:pt x="16765" y="38270"/>
                  </a:cubicBezTo>
                  <a:cubicBezTo>
                    <a:pt x="17080" y="38270"/>
                    <a:pt x="17393" y="38200"/>
                    <a:pt x="17673" y="38055"/>
                  </a:cubicBezTo>
                  <a:cubicBezTo>
                    <a:pt x="17895" y="37938"/>
                    <a:pt x="18093" y="37787"/>
                    <a:pt x="18279" y="37612"/>
                  </a:cubicBezTo>
                  <a:cubicBezTo>
                    <a:pt x="19140" y="36821"/>
                    <a:pt x="19722" y="35563"/>
                    <a:pt x="20863" y="35505"/>
                  </a:cubicBezTo>
                  <a:cubicBezTo>
                    <a:pt x="20896" y="35503"/>
                    <a:pt x="20930" y="35502"/>
                    <a:pt x="20963" y="35502"/>
                  </a:cubicBezTo>
                  <a:cubicBezTo>
                    <a:pt x="21322" y="35502"/>
                    <a:pt x="21698" y="35614"/>
                    <a:pt x="22051" y="35614"/>
                  </a:cubicBezTo>
                  <a:cubicBezTo>
                    <a:pt x="22208" y="35614"/>
                    <a:pt x="22360" y="35592"/>
                    <a:pt x="22505" y="35528"/>
                  </a:cubicBezTo>
                  <a:cubicBezTo>
                    <a:pt x="22726" y="35435"/>
                    <a:pt x="22889" y="35260"/>
                    <a:pt x="23040" y="35074"/>
                  </a:cubicBezTo>
                  <a:cubicBezTo>
                    <a:pt x="24123" y="33794"/>
                    <a:pt x="24507" y="31977"/>
                    <a:pt x="24053" y="30371"/>
                  </a:cubicBezTo>
                  <a:cubicBezTo>
                    <a:pt x="23902" y="29847"/>
                    <a:pt x="23669" y="29323"/>
                    <a:pt x="23762" y="28799"/>
                  </a:cubicBezTo>
                  <a:cubicBezTo>
                    <a:pt x="23832" y="28368"/>
                    <a:pt x="24100" y="28007"/>
                    <a:pt x="24426" y="27716"/>
                  </a:cubicBezTo>
                  <a:cubicBezTo>
                    <a:pt x="25183" y="27053"/>
                    <a:pt x="26207" y="26773"/>
                    <a:pt x="27115" y="26354"/>
                  </a:cubicBezTo>
                  <a:cubicBezTo>
                    <a:pt x="28035" y="25923"/>
                    <a:pt x="28955" y="25225"/>
                    <a:pt x="29094" y="24224"/>
                  </a:cubicBezTo>
                  <a:cubicBezTo>
                    <a:pt x="29269" y="23106"/>
                    <a:pt x="28384" y="22081"/>
                    <a:pt x="27395" y="21546"/>
                  </a:cubicBezTo>
                  <a:cubicBezTo>
                    <a:pt x="26405" y="21010"/>
                    <a:pt x="25276" y="20801"/>
                    <a:pt x="24263" y="20300"/>
                  </a:cubicBezTo>
                  <a:cubicBezTo>
                    <a:pt x="23250" y="19811"/>
                    <a:pt x="22319" y="18868"/>
                    <a:pt x="22354" y="17739"/>
                  </a:cubicBezTo>
                  <a:cubicBezTo>
                    <a:pt x="22389" y="16609"/>
                    <a:pt x="23401" y="15690"/>
                    <a:pt x="23483" y="14549"/>
                  </a:cubicBezTo>
                  <a:cubicBezTo>
                    <a:pt x="23588" y="13291"/>
                    <a:pt x="22482" y="12185"/>
                    <a:pt x="21271" y="11836"/>
                  </a:cubicBezTo>
                  <a:cubicBezTo>
                    <a:pt x="20750" y="11681"/>
                    <a:pt x="20214" y="11627"/>
                    <a:pt x="19672" y="11627"/>
                  </a:cubicBezTo>
                  <a:cubicBezTo>
                    <a:pt x="18955" y="11627"/>
                    <a:pt x="18227" y="11722"/>
                    <a:pt x="17510" y="11801"/>
                  </a:cubicBezTo>
                  <a:cubicBezTo>
                    <a:pt x="17007" y="11857"/>
                    <a:pt x="16491" y="11904"/>
                    <a:pt x="15981" y="11904"/>
                  </a:cubicBezTo>
                  <a:cubicBezTo>
                    <a:pt x="15215" y="11904"/>
                    <a:pt x="14462" y="11799"/>
                    <a:pt x="13785" y="11464"/>
                  </a:cubicBezTo>
                  <a:cubicBezTo>
                    <a:pt x="13505" y="11336"/>
                    <a:pt x="13226" y="11149"/>
                    <a:pt x="13063" y="10881"/>
                  </a:cubicBezTo>
                  <a:cubicBezTo>
                    <a:pt x="12679" y="10276"/>
                    <a:pt x="12993" y="9461"/>
                    <a:pt x="13377" y="8856"/>
                  </a:cubicBezTo>
                  <a:cubicBezTo>
                    <a:pt x="13773" y="8250"/>
                    <a:pt x="14262" y="7622"/>
                    <a:pt x="14227" y="6888"/>
                  </a:cubicBezTo>
                  <a:cubicBezTo>
                    <a:pt x="14169" y="5852"/>
                    <a:pt x="13028" y="5200"/>
                    <a:pt x="11992" y="5119"/>
                  </a:cubicBezTo>
                  <a:cubicBezTo>
                    <a:pt x="11862" y="5108"/>
                    <a:pt x="11733" y="5104"/>
                    <a:pt x="11603" y="5104"/>
                  </a:cubicBezTo>
                  <a:cubicBezTo>
                    <a:pt x="10826" y="5104"/>
                    <a:pt x="10049" y="5261"/>
                    <a:pt x="9272" y="5261"/>
                  </a:cubicBezTo>
                  <a:cubicBezTo>
                    <a:pt x="9143" y="5261"/>
                    <a:pt x="9013" y="5257"/>
                    <a:pt x="8883" y="5247"/>
                  </a:cubicBezTo>
                  <a:cubicBezTo>
                    <a:pt x="7847" y="5153"/>
                    <a:pt x="6718" y="4478"/>
                    <a:pt x="6683" y="3442"/>
                  </a:cubicBezTo>
                  <a:cubicBezTo>
                    <a:pt x="6660" y="2953"/>
                    <a:pt x="6904" y="2464"/>
                    <a:pt x="6858" y="1975"/>
                  </a:cubicBezTo>
                  <a:cubicBezTo>
                    <a:pt x="6776" y="1195"/>
                    <a:pt x="6031" y="660"/>
                    <a:pt x="5309" y="380"/>
                  </a:cubicBezTo>
                  <a:cubicBezTo>
                    <a:pt x="4717" y="158"/>
                    <a:pt x="3963" y="1"/>
                    <a:pt x="3223" y="1"/>
                  </a:cubicBezTo>
                  <a:close/>
                </a:path>
              </a:pathLst>
            </a:custGeom>
            <a:solidFill>
              <a:srgbClr val="FDB73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5" name="Google Shape;979;p6">
              <a:extLst>
                <a:ext uri="{FF2B5EF4-FFF2-40B4-BE49-F238E27FC236}">
                  <a16:creationId xmlns:a16="http://schemas.microsoft.com/office/drawing/2014/main" id="{0078BC60-3EC2-746D-421B-4DE02B99E550}"/>
                </a:ext>
              </a:extLst>
            </p:cNvPr>
            <p:cNvSpPr/>
            <p:nvPr/>
          </p:nvSpPr>
          <p:spPr>
            <a:xfrm>
              <a:off x="1802850" y="687800"/>
              <a:ext cx="456100" cy="831150"/>
            </a:xfrm>
            <a:custGeom>
              <a:avLst/>
              <a:gdLst/>
              <a:ahLst/>
              <a:cxnLst/>
              <a:rect l="l" t="t" r="r" b="b"/>
              <a:pathLst>
                <a:path w="18244" h="33246" extrusionOk="0">
                  <a:moveTo>
                    <a:pt x="687" y="0"/>
                  </a:moveTo>
                  <a:lnTo>
                    <a:pt x="687" y="0"/>
                  </a:lnTo>
                  <a:cubicBezTo>
                    <a:pt x="815" y="245"/>
                    <a:pt x="967" y="454"/>
                    <a:pt x="1141" y="652"/>
                  </a:cubicBezTo>
                  <a:cubicBezTo>
                    <a:pt x="1677" y="1246"/>
                    <a:pt x="2434" y="1700"/>
                    <a:pt x="2713" y="2457"/>
                  </a:cubicBezTo>
                  <a:cubicBezTo>
                    <a:pt x="3051" y="3435"/>
                    <a:pt x="2469" y="4471"/>
                    <a:pt x="1840" y="5298"/>
                  </a:cubicBezTo>
                  <a:cubicBezTo>
                    <a:pt x="1211" y="6113"/>
                    <a:pt x="489" y="6986"/>
                    <a:pt x="513" y="8010"/>
                  </a:cubicBezTo>
                  <a:cubicBezTo>
                    <a:pt x="533" y="9091"/>
                    <a:pt x="1570" y="9997"/>
                    <a:pt x="2627" y="9997"/>
                  </a:cubicBezTo>
                  <a:cubicBezTo>
                    <a:pt x="2789" y="9997"/>
                    <a:pt x="2950" y="9976"/>
                    <a:pt x="3109" y="9931"/>
                  </a:cubicBezTo>
                  <a:cubicBezTo>
                    <a:pt x="3621" y="9792"/>
                    <a:pt x="4052" y="9454"/>
                    <a:pt x="4552" y="9303"/>
                  </a:cubicBezTo>
                  <a:cubicBezTo>
                    <a:pt x="4697" y="9256"/>
                    <a:pt x="4854" y="9231"/>
                    <a:pt x="5009" y="9231"/>
                  </a:cubicBezTo>
                  <a:cubicBezTo>
                    <a:pt x="5392" y="9231"/>
                    <a:pt x="5765" y="9382"/>
                    <a:pt x="5915" y="9722"/>
                  </a:cubicBezTo>
                  <a:cubicBezTo>
                    <a:pt x="6066" y="10059"/>
                    <a:pt x="5926" y="10455"/>
                    <a:pt x="5763" y="10793"/>
                  </a:cubicBezTo>
                  <a:cubicBezTo>
                    <a:pt x="5088" y="12155"/>
                    <a:pt x="3935" y="13214"/>
                    <a:pt x="2864" y="14297"/>
                  </a:cubicBezTo>
                  <a:cubicBezTo>
                    <a:pt x="1793" y="15380"/>
                    <a:pt x="745" y="16579"/>
                    <a:pt x="373" y="18058"/>
                  </a:cubicBezTo>
                  <a:cubicBezTo>
                    <a:pt x="0" y="19536"/>
                    <a:pt x="524" y="21341"/>
                    <a:pt x="1910" y="21981"/>
                  </a:cubicBezTo>
                  <a:cubicBezTo>
                    <a:pt x="2303" y="22164"/>
                    <a:pt x="2721" y="22238"/>
                    <a:pt x="3149" y="22238"/>
                  </a:cubicBezTo>
                  <a:cubicBezTo>
                    <a:pt x="3973" y="22238"/>
                    <a:pt x="4834" y="21962"/>
                    <a:pt x="5624" y="21655"/>
                  </a:cubicBezTo>
                  <a:cubicBezTo>
                    <a:pt x="5789" y="21587"/>
                    <a:pt x="5971" y="21519"/>
                    <a:pt x="6149" y="21519"/>
                  </a:cubicBezTo>
                  <a:cubicBezTo>
                    <a:pt x="6183" y="21519"/>
                    <a:pt x="6218" y="21521"/>
                    <a:pt x="6252" y="21527"/>
                  </a:cubicBezTo>
                  <a:cubicBezTo>
                    <a:pt x="6660" y="21574"/>
                    <a:pt x="6928" y="22004"/>
                    <a:pt x="7009" y="22412"/>
                  </a:cubicBezTo>
                  <a:cubicBezTo>
                    <a:pt x="7521" y="24624"/>
                    <a:pt x="5111" y="26650"/>
                    <a:pt x="5402" y="28908"/>
                  </a:cubicBezTo>
                  <a:cubicBezTo>
                    <a:pt x="5594" y="30387"/>
                    <a:pt x="7102" y="31429"/>
                    <a:pt x="8580" y="31429"/>
                  </a:cubicBezTo>
                  <a:cubicBezTo>
                    <a:pt x="8988" y="31429"/>
                    <a:pt x="9393" y="31350"/>
                    <a:pt x="9768" y="31178"/>
                  </a:cubicBezTo>
                  <a:cubicBezTo>
                    <a:pt x="10385" y="30887"/>
                    <a:pt x="10909" y="30422"/>
                    <a:pt x="11503" y="30084"/>
                  </a:cubicBezTo>
                  <a:cubicBezTo>
                    <a:pt x="11887" y="29873"/>
                    <a:pt x="12334" y="29716"/>
                    <a:pt x="12768" y="29716"/>
                  </a:cubicBezTo>
                  <a:cubicBezTo>
                    <a:pt x="13006" y="29716"/>
                    <a:pt x="13241" y="29763"/>
                    <a:pt x="13459" y="29875"/>
                  </a:cubicBezTo>
                  <a:cubicBezTo>
                    <a:pt x="14379" y="30364"/>
                    <a:pt x="14437" y="31679"/>
                    <a:pt x="15100" y="32494"/>
                  </a:cubicBezTo>
                  <a:cubicBezTo>
                    <a:pt x="15493" y="32979"/>
                    <a:pt x="16115" y="33245"/>
                    <a:pt x="16730" y="33245"/>
                  </a:cubicBezTo>
                  <a:cubicBezTo>
                    <a:pt x="17045" y="33245"/>
                    <a:pt x="17358" y="33175"/>
                    <a:pt x="17638" y="33030"/>
                  </a:cubicBezTo>
                  <a:cubicBezTo>
                    <a:pt x="17860" y="32913"/>
                    <a:pt x="18058" y="32762"/>
                    <a:pt x="18244" y="32587"/>
                  </a:cubicBezTo>
                  <a:cubicBezTo>
                    <a:pt x="18209" y="32576"/>
                    <a:pt x="18186" y="32564"/>
                    <a:pt x="18151" y="32541"/>
                  </a:cubicBezTo>
                  <a:cubicBezTo>
                    <a:pt x="17440" y="32180"/>
                    <a:pt x="16847" y="31633"/>
                    <a:pt x="16381" y="31004"/>
                  </a:cubicBezTo>
                  <a:cubicBezTo>
                    <a:pt x="15508" y="29805"/>
                    <a:pt x="15089" y="28338"/>
                    <a:pt x="14751" y="26894"/>
                  </a:cubicBezTo>
                  <a:cubicBezTo>
                    <a:pt x="14380" y="27324"/>
                    <a:pt x="13807" y="27528"/>
                    <a:pt x="13232" y="27528"/>
                  </a:cubicBezTo>
                  <a:cubicBezTo>
                    <a:pt x="13013" y="27528"/>
                    <a:pt x="12794" y="27499"/>
                    <a:pt x="12586" y="27441"/>
                  </a:cubicBezTo>
                  <a:cubicBezTo>
                    <a:pt x="11829" y="27232"/>
                    <a:pt x="11200" y="26708"/>
                    <a:pt x="10676" y="26137"/>
                  </a:cubicBezTo>
                  <a:cubicBezTo>
                    <a:pt x="8662" y="23960"/>
                    <a:pt x="7859" y="20747"/>
                    <a:pt x="8592" y="17895"/>
                  </a:cubicBezTo>
                  <a:lnTo>
                    <a:pt x="8592" y="17895"/>
                  </a:lnTo>
                  <a:cubicBezTo>
                    <a:pt x="8584" y="17895"/>
                    <a:pt x="8577" y="17895"/>
                    <a:pt x="8569" y="17895"/>
                  </a:cubicBezTo>
                  <a:cubicBezTo>
                    <a:pt x="7425" y="17895"/>
                    <a:pt x="6366" y="17061"/>
                    <a:pt x="5938" y="16009"/>
                  </a:cubicBezTo>
                  <a:cubicBezTo>
                    <a:pt x="5496" y="14937"/>
                    <a:pt x="5612" y="13692"/>
                    <a:pt x="6078" y="12644"/>
                  </a:cubicBezTo>
                  <a:cubicBezTo>
                    <a:pt x="6439" y="11841"/>
                    <a:pt x="6962" y="11119"/>
                    <a:pt x="7253" y="10292"/>
                  </a:cubicBezTo>
                  <a:cubicBezTo>
                    <a:pt x="7545" y="9466"/>
                    <a:pt x="7533" y="8429"/>
                    <a:pt x="6893" y="7836"/>
                  </a:cubicBezTo>
                  <a:cubicBezTo>
                    <a:pt x="6287" y="7254"/>
                    <a:pt x="5321" y="7242"/>
                    <a:pt x="4669" y="6706"/>
                  </a:cubicBezTo>
                  <a:cubicBezTo>
                    <a:pt x="3086" y="5379"/>
                    <a:pt x="4727" y="2317"/>
                    <a:pt x="3202" y="920"/>
                  </a:cubicBezTo>
                  <a:cubicBezTo>
                    <a:pt x="2876" y="617"/>
                    <a:pt x="2434" y="454"/>
                    <a:pt x="1991" y="315"/>
                  </a:cubicBezTo>
                  <a:cubicBezTo>
                    <a:pt x="1560" y="187"/>
                    <a:pt x="1130" y="82"/>
                    <a:pt x="687" y="0"/>
                  </a:cubicBezTo>
                  <a:close/>
                </a:path>
              </a:pathLst>
            </a:custGeom>
            <a:solidFill>
              <a:srgbClr val="530E0E">
                <a:alpha val="10980"/>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6" name="Google Shape;980;p6">
              <a:extLst>
                <a:ext uri="{FF2B5EF4-FFF2-40B4-BE49-F238E27FC236}">
                  <a16:creationId xmlns:a16="http://schemas.microsoft.com/office/drawing/2014/main" id="{4E730297-CB51-D6C9-211F-31F2941602E8}"/>
                </a:ext>
              </a:extLst>
            </p:cNvPr>
            <p:cNvSpPr/>
            <p:nvPr/>
          </p:nvSpPr>
          <p:spPr>
            <a:xfrm>
              <a:off x="2411075" y="1114375"/>
              <a:ext cx="84475" cy="77900"/>
            </a:xfrm>
            <a:custGeom>
              <a:avLst/>
              <a:gdLst/>
              <a:ahLst/>
              <a:cxnLst/>
              <a:rect l="l" t="t" r="r" b="b"/>
              <a:pathLst>
                <a:path w="3379" h="3116" extrusionOk="0">
                  <a:moveTo>
                    <a:pt x="1251" y="0"/>
                  </a:moveTo>
                  <a:cubicBezTo>
                    <a:pt x="610" y="0"/>
                    <a:pt x="0" y="655"/>
                    <a:pt x="225" y="1309"/>
                  </a:cubicBezTo>
                  <a:cubicBezTo>
                    <a:pt x="376" y="1751"/>
                    <a:pt x="574" y="2136"/>
                    <a:pt x="923" y="2438"/>
                  </a:cubicBezTo>
                  <a:cubicBezTo>
                    <a:pt x="1308" y="2788"/>
                    <a:pt x="1692" y="3067"/>
                    <a:pt x="2227" y="3114"/>
                  </a:cubicBezTo>
                  <a:cubicBezTo>
                    <a:pt x="2244" y="3115"/>
                    <a:pt x="2260" y="3115"/>
                    <a:pt x="2277" y="3115"/>
                  </a:cubicBezTo>
                  <a:cubicBezTo>
                    <a:pt x="2800" y="3115"/>
                    <a:pt x="3378" y="2584"/>
                    <a:pt x="3322" y="2042"/>
                  </a:cubicBezTo>
                  <a:cubicBezTo>
                    <a:pt x="3287" y="1763"/>
                    <a:pt x="3240" y="1507"/>
                    <a:pt x="3077" y="1262"/>
                  </a:cubicBezTo>
                  <a:cubicBezTo>
                    <a:pt x="2938" y="1076"/>
                    <a:pt x="2798" y="890"/>
                    <a:pt x="2635" y="715"/>
                  </a:cubicBezTo>
                  <a:cubicBezTo>
                    <a:pt x="2332" y="389"/>
                    <a:pt x="1948" y="180"/>
                    <a:pt x="1517" y="40"/>
                  </a:cubicBezTo>
                  <a:cubicBezTo>
                    <a:pt x="1429" y="13"/>
                    <a:pt x="1340" y="0"/>
                    <a:pt x="1251" y="0"/>
                  </a:cubicBezTo>
                  <a:close/>
                </a:path>
              </a:pathLst>
            </a:custGeom>
            <a:solidFill>
              <a:srgbClr val="FFFFFF">
                <a:alpha val="56078"/>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7" name="Google Shape;981;p6">
              <a:extLst>
                <a:ext uri="{FF2B5EF4-FFF2-40B4-BE49-F238E27FC236}">
                  <a16:creationId xmlns:a16="http://schemas.microsoft.com/office/drawing/2014/main" id="{28B19417-212E-02AE-1A0F-F0D2F3A9E20E}"/>
                </a:ext>
              </a:extLst>
            </p:cNvPr>
            <p:cNvSpPr/>
            <p:nvPr/>
          </p:nvSpPr>
          <p:spPr>
            <a:xfrm>
              <a:off x="2326475" y="1199100"/>
              <a:ext cx="63450" cy="49600"/>
            </a:xfrm>
            <a:custGeom>
              <a:avLst/>
              <a:gdLst/>
              <a:ahLst/>
              <a:cxnLst/>
              <a:rect l="l" t="t" r="r" b="b"/>
              <a:pathLst>
                <a:path w="2538" h="1984" extrusionOk="0">
                  <a:moveTo>
                    <a:pt x="998" y="1"/>
                  </a:moveTo>
                  <a:cubicBezTo>
                    <a:pt x="433" y="1"/>
                    <a:pt x="0" y="766"/>
                    <a:pt x="337" y="1238"/>
                  </a:cubicBezTo>
                  <a:cubicBezTo>
                    <a:pt x="489" y="1448"/>
                    <a:pt x="628" y="1669"/>
                    <a:pt x="885" y="1785"/>
                  </a:cubicBezTo>
                  <a:cubicBezTo>
                    <a:pt x="1108" y="1902"/>
                    <a:pt x="1318" y="1983"/>
                    <a:pt x="1562" y="1983"/>
                  </a:cubicBezTo>
                  <a:cubicBezTo>
                    <a:pt x="1635" y="1983"/>
                    <a:pt x="1712" y="1976"/>
                    <a:pt x="1793" y="1960"/>
                  </a:cubicBezTo>
                  <a:cubicBezTo>
                    <a:pt x="2223" y="1855"/>
                    <a:pt x="2538" y="1354"/>
                    <a:pt x="2398" y="924"/>
                  </a:cubicBezTo>
                  <a:cubicBezTo>
                    <a:pt x="2293" y="574"/>
                    <a:pt x="2084" y="388"/>
                    <a:pt x="1793" y="202"/>
                  </a:cubicBezTo>
                  <a:cubicBezTo>
                    <a:pt x="1572" y="39"/>
                    <a:pt x="1315" y="27"/>
                    <a:pt x="1059" y="4"/>
                  </a:cubicBezTo>
                  <a:cubicBezTo>
                    <a:pt x="1039" y="2"/>
                    <a:pt x="1018" y="1"/>
                    <a:pt x="998" y="1"/>
                  </a:cubicBezTo>
                  <a:close/>
                </a:path>
              </a:pathLst>
            </a:custGeom>
            <a:solidFill>
              <a:srgbClr val="FFFFFF">
                <a:alpha val="56078"/>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8" name="Google Shape;982;p6">
              <a:extLst>
                <a:ext uri="{FF2B5EF4-FFF2-40B4-BE49-F238E27FC236}">
                  <a16:creationId xmlns:a16="http://schemas.microsoft.com/office/drawing/2014/main" id="{A5DC576F-D2C3-2CA2-B457-0A641FC0BA98}"/>
                </a:ext>
              </a:extLst>
            </p:cNvPr>
            <p:cNvSpPr/>
            <p:nvPr/>
          </p:nvSpPr>
          <p:spPr>
            <a:xfrm>
              <a:off x="2255450" y="994825"/>
              <a:ext cx="66375" cy="57425"/>
            </a:xfrm>
            <a:custGeom>
              <a:avLst/>
              <a:gdLst/>
              <a:ahLst/>
              <a:cxnLst/>
              <a:rect l="l" t="t" r="r" b="b"/>
              <a:pathLst>
                <a:path w="2655" h="2297" extrusionOk="0">
                  <a:moveTo>
                    <a:pt x="1032" y="0"/>
                  </a:moveTo>
                  <a:cubicBezTo>
                    <a:pt x="742" y="0"/>
                    <a:pt x="453" y="155"/>
                    <a:pt x="280" y="375"/>
                  </a:cubicBezTo>
                  <a:cubicBezTo>
                    <a:pt x="70" y="654"/>
                    <a:pt x="0" y="1096"/>
                    <a:pt x="210" y="1399"/>
                  </a:cubicBezTo>
                  <a:cubicBezTo>
                    <a:pt x="361" y="1632"/>
                    <a:pt x="536" y="1911"/>
                    <a:pt x="792" y="2051"/>
                  </a:cubicBezTo>
                  <a:cubicBezTo>
                    <a:pt x="1060" y="2191"/>
                    <a:pt x="1339" y="2272"/>
                    <a:pt x="1630" y="2296"/>
                  </a:cubicBezTo>
                  <a:cubicBezTo>
                    <a:pt x="1642" y="2296"/>
                    <a:pt x="1654" y="2297"/>
                    <a:pt x="1667" y="2297"/>
                  </a:cubicBezTo>
                  <a:cubicBezTo>
                    <a:pt x="1824" y="2297"/>
                    <a:pt x="2013" y="2232"/>
                    <a:pt x="2142" y="2167"/>
                  </a:cubicBezTo>
                  <a:cubicBezTo>
                    <a:pt x="2329" y="2051"/>
                    <a:pt x="2480" y="1876"/>
                    <a:pt x="2561" y="1679"/>
                  </a:cubicBezTo>
                  <a:cubicBezTo>
                    <a:pt x="2631" y="1504"/>
                    <a:pt x="2655" y="1353"/>
                    <a:pt x="2631" y="1178"/>
                  </a:cubicBezTo>
                  <a:cubicBezTo>
                    <a:pt x="2608" y="968"/>
                    <a:pt x="2515" y="712"/>
                    <a:pt x="2352" y="584"/>
                  </a:cubicBezTo>
                  <a:cubicBezTo>
                    <a:pt x="2189" y="444"/>
                    <a:pt x="2026" y="328"/>
                    <a:pt x="1840" y="223"/>
                  </a:cubicBezTo>
                  <a:cubicBezTo>
                    <a:pt x="1665" y="130"/>
                    <a:pt x="1455" y="95"/>
                    <a:pt x="1269" y="37"/>
                  </a:cubicBezTo>
                  <a:cubicBezTo>
                    <a:pt x="1192" y="12"/>
                    <a:pt x="1112" y="0"/>
                    <a:pt x="1032" y="0"/>
                  </a:cubicBezTo>
                  <a:close/>
                </a:path>
              </a:pathLst>
            </a:custGeom>
            <a:solidFill>
              <a:srgbClr val="FFFFFF">
                <a:alpha val="56078"/>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9" name="Google Shape;983;p6">
              <a:extLst>
                <a:ext uri="{FF2B5EF4-FFF2-40B4-BE49-F238E27FC236}">
                  <a16:creationId xmlns:a16="http://schemas.microsoft.com/office/drawing/2014/main" id="{31DF087E-87A9-CFBF-6554-4AE277299DD9}"/>
                </a:ext>
              </a:extLst>
            </p:cNvPr>
            <p:cNvSpPr/>
            <p:nvPr/>
          </p:nvSpPr>
          <p:spPr>
            <a:xfrm>
              <a:off x="2287750" y="890450"/>
              <a:ext cx="49800" cy="47225"/>
            </a:xfrm>
            <a:custGeom>
              <a:avLst/>
              <a:gdLst/>
              <a:ahLst/>
              <a:cxnLst/>
              <a:rect l="l" t="t" r="r" b="b"/>
              <a:pathLst>
                <a:path w="1992" h="1889" extrusionOk="0">
                  <a:moveTo>
                    <a:pt x="843" y="1"/>
                  </a:moveTo>
                  <a:cubicBezTo>
                    <a:pt x="695" y="1"/>
                    <a:pt x="546" y="47"/>
                    <a:pt x="408" y="149"/>
                  </a:cubicBezTo>
                  <a:cubicBezTo>
                    <a:pt x="128" y="370"/>
                    <a:pt x="0" y="812"/>
                    <a:pt x="210" y="1115"/>
                  </a:cubicBezTo>
                  <a:cubicBezTo>
                    <a:pt x="326" y="1301"/>
                    <a:pt x="443" y="1499"/>
                    <a:pt x="606" y="1627"/>
                  </a:cubicBezTo>
                  <a:cubicBezTo>
                    <a:pt x="676" y="1686"/>
                    <a:pt x="757" y="1744"/>
                    <a:pt x="827" y="1790"/>
                  </a:cubicBezTo>
                  <a:cubicBezTo>
                    <a:pt x="943" y="1860"/>
                    <a:pt x="1060" y="1883"/>
                    <a:pt x="1176" y="1883"/>
                  </a:cubicBezTo>
                  <a:cubicBezTo>
                    <a:pt x="1204" y="1887"/>
                    <a:pt x="1231" y="1888"/>
                    <a:pt x="1259" y="1888"/>
                  </a:cubicBezTo>
                  <a:cubicBezTo>
                    <a:pt x="1326" y="1888"/>
                    <a:pt x="1397" y="1880"/>
                    <a:pt x="1479" y="1872"/>
                  </a:cubicBezTo>
                  <a:cubicBezTo>
                    <a:pt x="1689" y="1837"/>
                    <a:pt x="1875" y="1627"/>
                    <a:pt x="1933" y="1429"/>
                  </a:cubicBezTo>
                  <a:cubicBezTo>
                    <a:pt x="1956" y="1348"/>
                    <a:pt x="1956" y="1278"/>
                    <a:pt x="1956" y="1208"/>
                  </a:cubicBezTo>
                  <a:cubicBezTo>
                    <a:pt x="1991" y="789"/>
                    <a:pt x="1700" y="475"/>
                    <a:pt x="1386" y="207"/>
                  </a:cubicBezTo>
                  <a:cubicBezTo>
                    <a:pt x="1222" y="76"/>
                    <a:pt x="1033" y="1"/>
                    <a:pt x="843" y="1"/>
                  </a:cubicBezTo>
                  <a:close/>
                </a:path>
              </a:pathLst>
            </a:custGeom>
            <a:solidFill>
              <a:srgbClr val="FFFFFF">
                <a:alpha val="56078"/>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0" name="Google Shape;984;p6">
              <a:extLst>
                <a:ext uri="{FF2B5EF4-FFF2-40B4-BE49-F238E27FC236}">
                  <a16:creationId xmlns:a16="http://schemas.microsoft.com/office/drawing/2014/main" id="{3A8C6020-511E-22F9-76B0-2A75EE9FE23D}"/>
                </a:ext>
              </a:extLst>
            </p:cNvPr>
            <p:cNvSpPr/>
            <p:nvPr/>
          </p:nvSpPr>
          <p:spPr>
            <a:xfrm>
              <a:off x="2058975" y="804675"/>
              <a:ext cx="53125" cy="49700"/>
            </a:xfrm>
            <a:custGeom>
              <a:avLst/>
              <a:gdLst/>
              <a:ahLst/>
              <a:cxnLst/>
              <a:rect l="l" t="t" r="r" b="b"/>
              <a:pathLst>
                <a:path w="2125" h="1988" extrusionOk="0">
                  <a:moveTo>
                    <a:pt x="811" y="1"/>
                  </a:moveTo>
                  <a:cubicBezTo>
                    <a:pt x="602" y="1"/>
                    <a:pt x="406" y="65"/>
                    <a:pt x="245" y="227"/>
                  </a:cubicBezTo>
                  <a:cubicBezTo>
                    <a:pt x="47" y="425"/>
                    <a:pt x="1" y="692"/>
                    <a:pt x="47" y="960"/>
                  </a:cubicBezTo>
                  <a:cubicBezTo>
                    <a:pt x="94" y="1216"/>
                    <a:pt x="175" y="1449"/>
                    <a:pt x="373" y="1636"/>
                  </a:cubicBezTo>
                  <a:cubicBezTo>
                    <a:pt x="559" y="1822"/>
                    <a:pt x="781" y="1892"/>
                    <a:pt x="1037" y="1961"/>
                  </a:cubicBezTo>
                  <a:cubicBezTo>
                    <a:pt x="1103" y="1979"/>
                    <a:pt x="1169" y="1988"/>
                    <a:pt x="1234" y="1988"/>
                  </a:cubicBezTo>
                  <a:cubicBezTo>
                    <a:pt x="1716" y="1988"/>
                    <a:pt x="2125" y="1521"/>
                    <a:pt x="1991" y="1018"/>
                  </a:cubicBezTo>
                  <a:cubicBezTo>
                    <a:pt x="1933" y="762"/>
                    <a:pt x="1852" y="529"/>
                    <a:pt x="1665" y="343"/>
                  </a:cubicBezTo>
                  <a:cubicBezTo>
                    <a:pt x="1479" y="145"/>
                    <a:pt x="1258" y="64"/>
                    <a:pt x="1002" y="17"/>
                  </a:cubicBezTo>
                  <a:cubicBezTo>
                    <a:pt x="937" y="7"/>
                    <a:pt x="874" y="1"/>
                    <a:pt x="811" y="1"/>
                  </a:cubicBezTo>
                  <a:close/>
                </a:path>
              </a:pathLst>
            </a:custGeom>
            <a:solidFill>
              <a:srgbClr val="FFFFFF">
                <a:alpha val="56078"/>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1" name="Google Shape;985;p6">
              <a:extLst>
                <a:ext uri="{FF2B5EF4-FFF2-40B4-BE49-F238E27FC236}">
                  <a16:creationId xmlns:a16="http://schemas.microsoft.com/office/drawing/2014/main" id="{0853FB66-62E1-B38F-F132-3CC722064F72}"/>
                </a:ext>
              </a:extLst>
            </p:cNvPr>
            <p:cNvSpPr/>
            <p:nvPr/>
          </p:nvSpPr>
          <p:spPr>
            <a:xfrm>
              <a:off x="1745000" y="461425"/>
              <a:ext cx="675975" cy="978275"/>
            </a:xfrm>
            <a:custGeom>
              <a:avLst/>
              <a:gdLst/>
              <a:ahLst/>
              <a:cxnLst/>
              <a:rect l="l" t="t" r="r" b="b"/>
              <a:pathLst>
                <a:path w="27039" h="39131" extrusionOk="0">
                  <a:moveTo>
                    <a:pt x="626" y="1"/>
                  </a:moveTo>
                  <a:cubicBezTo>
                    <a:pt x="269" y="1"/>
                    <a:pt x="1" y="432"/>
                    <a:pt x="289" y="801"/>
                  </a:cubicBezTo>
                  <a:cubicBezTo>
                    <a:pt x="1488" y="2303"/>
                    <a:pt x="2745" y="3688"/>
                    <a:pt x="3781" y="5330"/>
                  </a:cubicBezTo>
                  <a:cubicBezTo>
                    <a:pt x="4678" y="6762"/>
                    <a:pt x="5481" y="8252"/>
                    <a:pt x="6296" y="9742"/>
                  </a:cubicBezTo>
                  <a:cubicBezTo>
                    <a:pt x="6738" y="10546"/>
                    <a:pt x="7192" y="11326"/>
                    <a:pt x="7658" y="12094"/>
                  </a:cubicBezTo>
                  <a:cubicBezTo>
                    <a:pt x="6482" y="13293"/>
                    <a:pt x="5644" y="15226"/>
                    <a:pt x="6156" y="16891"/>
                  </a:cubicBezTo>
                  <a:cubicBezTo>
                    <a:pt x="6187" y="16984"/>
                    <a:pt x="6262" y="17026"/>
                    <a:pt x="6338" y="17026"/>
                  </a:cubicBezTo>
                  <a:cubicBezTo>
                    <a:pt x="6432" y="17026"/>
                    <a:pt x="6528" y="16960"/>
                    <a:pt x="6541" y="16844"/>
                  </a:cubicBezTo>
                  <a:cubicBezTo>
                    <a:pt x="6715" y="15249"/>
                    <a:pt x="6995" y="13899"/>
                    <a:pt x="8042" y="12711"/>
                  </a:cubicBezTo>
                  <a:cubicBezTo>
                    <a:pt x="9242" y="14632"/>
                    <a:pt x="10534" y="16472"/>
                    <a:pt x="11896" y="18323"/>
                  </a:cubicBezTo>
                  <a:cubicBezTo>
                    <a:pt x="9940" y="20092"/>
                    <a:pt x="8741" y="23212"/>
                    <a:pt x="8974" y="25820"/>
                  </a:cubicBezTo>
                  <a:cubicBezTo>
                    <a:pt x="8980" y="25948"/>
                    <a:pt x="9103" y="26033"/>
                    <a:pt x="9215" y="26033"/>
                  </a:cubicBezTo>
                  <a:cubicBezTo>
                    <a:pt x="9297" y="26033"/>
                    <a:pt x="9373" y="25987"/>
                    <a:pt x="9393" y="25879"/>
                  </a:cubicBezTo>
                  <a:cubicBezTo>
                    <a:pt x="9649" y="24528"/>
                    <a:pt x="9905" y="23201"/>
                    <a:pt x="10464" y="21932"/>
                  </a:cubicBezTo>
                  <a:cubicBezTo>
                    <a:pt x="10953" y="20826"/>
                    <a:pt x="11651" y="19906"/>
                    <a:pt x="12350" y="18951"/>
                  </a:cubicBezTo>
                  <a:cubicBezTo>
                    <a:pt x="14061" y="21268"/>
                    <a:pt x="15400" y="23748"/>
                    <a:pt x="16541" y="26309"/>
                  </a:cubicBezTo>
                  <a:cubicBezTo>
                    <a:pt x="14318" y="28708"/>
                    <a:pt x="11861" y="33027"/>
                    <a:pt x="12688" y="36368"/>
                  </a:cubicBezTo>
                  <a:cubicBezTo>
                    <a:pt x="12714" y="36452"/>
                    <a:pt x="12786" y="36491"/>
                    <a:pt x="12859" y="36491"/>
                  </a:cubicBezTo>
                  <a:cubicBezTo>
                    <a:pt x="12948" y="36491"/>
                    <a:pt x="13037" y="36431"/>
                    <a:pt x="13037" y="36322"/>
                  </a:cubicBezTo>
                  <a:cubicBezTo>
                    <a:pt x="13025" y="32887"/>
                    <a:pt x="14911" y="29814"/>
                    <a:pt x="16902" y="27124"/>
                  </a:cubicBezTo>
                  <a:cubicBezTo>
                    <a:pt x="18544" y="30966"/>
                    <a:pt x="19801" y="34994"/>
                    <a:pt x="21245" y="38988"/>
                  </a:cubicBezTo>
                  <a:cubicBezTo>
                    <a:pt x="21278" y="39087"/>
                    <a:pt x="21356" y="39130"/>
                    <a:pt x="21434" y="39130"/>
                  </a:cubicBezTo>
                  <a:cubicBezTo>
                    <a:pt x="21550" y="39130"/>
                    <a:pt x="21664" y="39036"/>
                    <a:pt x="21629" y="38883"/>
                  </a:cubicBezTo>
                  <a:cubicBezTo>
                    <a:pt x="20861" y="35099"/>
                    <a:pt x="19475" y="31374"/>
                    <a:pt x="18043" y="27788"/>
                  </a:cubicBezTo>
                  <a:cubicBezTo>
                    <a:pt x="17577" y="26612"/>
                    <a:pt x="17065" y="25448"/>
                    <a:pt x="16518" y="24318"/>
                  </a:cubicBezTo>
                  <a:lnTo>
                    <a:pt x="16518" y="24318"/>
                  </a:lnTo>
                  <a:cubicBezTo>
                    <a:pt x="18346" y="24738"/>
                    <a:pt x="20115" y="25320"/>
                    <a:pt x="21804" y="26170"/>
                  </a:cubicBezTo>
                  <a:cubicBezTo>
                    <a:pt x="23550" y="27054"/>
                    <a:pt x="25040" y="28242"/>
                    <a:pt x="26658" y="29336"/>
                  </a:cubicBezTo>
                  <a:cubicBezTo>
                    <a:pt x="26696" y="29361"/>
                    <a:pt x="26733" y="29372"/>
                    <a:pt x="26767" y="29372"/>
                  </a:cubicBezTo>
                  <a:cubicBezTo>
                    <a:pt x="26927" y="29372"/>
                    <a:pt x="27039" y="29142"/>
                    <a:pt x="26914" y="28999"/>
                  </a:cubicBezTo>
                  <a:cubicBezTo>
                    <a:pt x="24307" y="25983"/>
                    <a:pt x="19964" y="24179"/>
                    <a:pt x="16134" y="23480"/>
                  </a:cubicBezTo>
                  <a:lnTo>
                    <a:pt x="16087" y="23480"/>
                  </a:lnTo>
                  <a:cubicBezTo>
                    <a:pt x="15202" y="21757"/>
                    <a:pt x="14201" y="20104"/>
                    <a:pt x="13037" y="18521"/>
                  </a:cubicBezTo>
                  <a:cubicBezTo>
                    <a:pt x="13374" y="18491"/>
                    <a:pt x="13720" y="18477"/>
                    <a:pt x="14072" y="18477"/>
                  </a:cubicBezTo>
                  <a:cubicBezTo>
                    <a:pt x="16355" y="18477"/>
                    <a:pt x="18880" y="19073"/>
                    <a:pt x="20837" y="19941"/>
                  </a:cubicBezTo>
                  <a:cubicBezTo>
                    <a:pt x="20877" y="19958"/>
                    <a:pt x="20915" y="19966"/>
                    <a:pt x="20952" y="19966"/>
                  </a:cubicBezTo>
                  <a:cubicBezTo>
                    <a:pt x="21185" y="19966"/>
                    <a:pt x="21335" y="19651"/>
                    <a:pt x="21093" y="19510"/>
                  </a:cubicBezTo>
                  <a:cubicBezTo>
                    <a:pt x="19720" y="18684"/>
                    <a:pt x="18288" y="18288"/>
                    <a:pt x="16727" y="18020"/>
                  </a:cubicBezTo>
                  <a:cubicBezTo>
                    <a:pt x="15806" y="17869"/>
                    <a:pt x="14819" y="17658"/>
                    <a:pt x="13855" y="17658"/>
                  </a:cubicBezTo>
                  <a:cubicBezTo>
                    <a:pt x="13408" y="17658"/>
                    <a:pt x="12965" y="17704"/>
                    <a:pt x="12536" y="17822"/>
                  </a:cubicBezTo>
                  <a:cubicBezTo>
                    <a:pt x="10941" y="15657"/>
                    <a:pt x="9463" y="13491"/>
                    <a:pt x="8112" y="11186"/>
                  </a:cubicBezTo>
                  <a:lnTo>
                    <a:pt x="8112" y="11186"/>
                  </a:lnTo>
                  <a:cubicBezTo>
                    <a:pt x="10278" y="11419"/>
                    <a:pt x="12373" y="11582"/>
                    <a:pt x="14352" y="12606"/>
                  </a:cubicBezTo>
                  <a:cubicBezTo>
                    <a:pt x="14389" y="12627"/>
                    <a:pt x="14425" y="12635"/>
                    <a:pt x="14457" y="12635"/>
                  </a:cubicBezTo>
                  <a:cubicBezTo>
                    <a:pt x="14631" y="12635"/>
                    <a:pt x="14727" y="12384"/>
                    <a:pt x="14550" y="12257"/>
                  </a:cubicBezTo>
                  <a:cubicBezTo>
                    <a:pt x="12618" y="10813"/>
                    <a:pt x="10022" y="10581"/>
                    <a:pt x="7681" y="10441"/>
                  </a:cubicBezTo>
                  <a:cubicBezTo>
                    <a:pt x="7425" y="9987"/>
                    <a:pt x="7169" y="9521"/>
                    <a:pt x="6925" y="9055"/>
                  </a:cubicBezTo>
                  <a:cubicBezTo>
                    <a:pt x="5330" y="6017"/>
                    <a:pt x="3688" y="2326"/>
                    <a:pt x="952" y="126"/>
                  </a:cubicBezTo>
                  <a:cubicBezTo>
                    <a:pt x="844" y="38"/>
                    <a:pt x="731" y="1"/>
                    <a:pt x="626" y="1"/>
                  </a:cubicBezTo>
                  <a:close/>
                </a:path>
              </a:pathLst>
            </a:custGeom>
            <a:solidFill>
              <a:srgbClr val="D97E3B"/>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sp>
        <p:nvSpPr>
          <p:cNvPr id="22" name="Google Shape;986;p6">
            <a:extLst>
              <a:ext uri="{FF2B5EF4-FFF2-40B4-BE49-F238E27FC236}">
                <a16:creationId xmlns:a16="http://schemas.microsoft.com/office/drawing/2014/main" id="{E7C989BD-A1E5-3EC7-19FA-B7685308E8D5}"/>
              </a:ext>
            </a:extLst>
          </p:cNvPr>
          <p:cNvSpPr/>
          <p:nvPr/>
        </p:nvSpPr>
        <p:spPr>
          <a:xfrm>
            <a:off x="2604445" y="1513571"/>
            <a:ext cx="6983109" cy="615499"/>
          </a:xfrm>
          <a:prstGeom prst="rect">
            <a:avLst/>
          </a:prstGeom>
          <a:noFill/>
          <a:ln>
            <a:noFill/>
          </a:ln>
        </p:spPr>
        <p:txBody>
          <a:bodyPr spcFirstLastPara="1" wrap="square" lIns="121900" tIns="60933" rIns="121900" bIns="60933" anchor="t" anchorCtr="0">
            <a:spAutoFit/>
          </a:bodyPr>
          <a:lstStyle/>
          <a:p>
            <a:pPr algn="ctr">
              <a:buClr>
                <a:srgbClr val="000000"/>
              </a:buClr>
              <a:buFont typeface="Arial"/>
              <a:buNone/>
            </a:pPr>
            <a:r>
              <a:rPr lang="vi-VN" sz="3200" b="1" kern="0" dirty="0">
                <a:solidFill>
                  <a:srgbClr val="530E0E"/>
                </a:solidFill>
                <a:cs typeface="Arial"/>
                <a:sym typeface="Arial"/>
              </a:rPr>
              <a:t>  </a:t>
            </a:r>
            <a:r>
              <a:rPr lang="vi-VN" sz="3200" b="1" kern="0" dirty="0">
                <a:solidFill>
                  <a:srgbClr val="530E0E"/>
                </a:solidFill>
                <a:latin typeface="UTM Avo" panose="02040603050506020204" pitchFamily="18" charset="0"/>
                <a:cs typeface="Arial"/>
                <a:sym typeface="Arial"/>
              </a:rPr>
              <a:t>ĐỌC TRUYỆN TRANH</a:t>
            </a:r>
            <a:endParaRPr lang="vi-VN" sz="1600" kern="0" dirty="0">
              <a:solidFill>
                <a:srgbClr val="000000"/>
              </a:solidFill>
              <a:latin typeface="UTM Avo" panose="02040603050506020204" pitchFamily="18" charset="0"/>
              <a:cs typeface="Arial"/>
              <a:sym typeface="Arial"/>
            </a:endParaRPr>
          </a:p>
        </p:txBody>
      </p:sp>
      <p:sp>
        <p:nvSpPr>
          <p:cNvPr id="23" name="Google Shape;1054;p10">
            <a:extLst>
              <a:ext uri="{FF2B5EF4-FFF2-40B4-BE49-F238E27FC236}">
                <a16:creationId xmlns:a16="http://schemas.microsoft.com/office/drawing/2014/main" id="{FE88440A-1CCD-5C65-F812-3484B6E49EDC}"/>
              </a:ext>
            </a:extLst>
          </p:cNvPr>
          <p:cNvSpPr/>
          <p:nvPr/>
        </p:nvSpPr>
        <p:spPr>
          <a:xfrm>
            <a:off x="1260932" y="2749543"/>
            <a:ext cx="9926059" cy="2893045"/>
          </a:xfrm>
          <a:prstGeom prst="rect">
            <a:avLst/>
          </a:prstGeom>
          <a:noFill/>
          <a:ln>
            <a:noFill/>
          </a:ln>
        </p:spPr>
        <p:txBody>
          <a:bodyPr spcFirstLastPara="1" wrap="square" lIns="121900" tIns="60933" rIns="121900" bIns="60933" anchor="t" anchorCtr="0">
            <a:spAutoFit/>
          </a:bodyPr>
          <a:lstStyle/>
          <a:p>
            <a:pPr algn="just">
              <a:lnSpc>
                <a:spcPct val="125000"/>
              </a:lnSpc>
              <a:buClr>
                <a:srgbClr val="000000"/>
              </a:buClr>
              <a:buFont typeface="Arial"/>
              <a:buNone/>
            </a:pPr>
            <a:r>
              <a:rPr lang="vi-VN" sz="2400" kern="0" dirty="0">
                <a:solidFill>
                  <a:srgbClr val="000000"/>
                </a:solidFill>
                <a:latin typeface="UTM Avo" panose="02040603050506020204" pitchFamily="18" charset="0"/>
                <a:cs typeface="Arial"/>
                <a:sym typeface="Arial"/>
              </a:rPr>
              <a:t>6. Khi vào chầu, ông bị vua quở trách. Ông cứ thực tình giãi bày: </a:t>
            </a:r>
          </a:p>
          <a:p>
            <a:pPr algn="just">
              <a:lnSpc>
                <a:spcPct val="125000"/>
              </a:lnSpc>
              <a:buClr>
                <a:srgbClr val="000000"/>
              </a:buClr>
              <a:buFont typeface="Arial"/>
              <a:buNone/>
            </a:pPr>
            <a:r>
              <a:rPr lang="vi-VN" sz="2400" kern="0" dirty="0">
                <a:solidFill>
                  <a:srgbClr val="000000"/>
                </a:solidFill>
                <a:latin typeface="UTM Avo" panose="02040603050506020204" pitchFamily="18" charset="0"/>
                <a:cs typeface="Arial"/>
                <a:sym typeface="Arial"/>
              </a:rPr>
              <a:t>- Có người bệnh nặng quá, thần không thể nhắm mắt bỏ qua.</a:t>
            </a:r>
          </a:p>
          <a:p>
            <a:pPr algn="just">
              <a:lnSpc>
                <a:spcPct val="125000"/>
              </a:lnSpc>
              <a:buClr>
                <a:srgbClr val="000000"/>
              </a:buClr>
              <a:buFont typeface="Arial"/>
              <a:buNone/>
            </a:pPr>
            <a:r>
              <a:rPr lang="vi-VN" sz="2400" kern="0" dirty="0">
                <a:solidFill>
                  <a:srgbClr val="000000"/>
                </a:solidFill>
                <a:latin typeface="UTM Avo" panose="02040603050506020204" pitchFamily="18" charset="0"/>
                <a:cs typeface="Arial"/>
                <a:sym typeface="Arial"/>
              </a:rPr>
              <a:t>Không ngờ, nghe ông nói, vua lại khen:</a:t>
            </a:r>
          </a:p>
          <a:p>
            <a:pPr algn="just">
              <a:lnSpc>
                <a:spcPct val="125000"/>
              </a:lnSpc>
              <a:buClr>
                <a:srgbClr val="000000"/>
              </a:buClr>
              <a:buFont typeface="Arial"/>
              <a:buNone/>
            </a:pPr>
            <a:r>
              <a:rPr lang="vi-VN" sz="2400" kern="0" dirty="0">
                <a:solidFill>
                  <a:srgbClr val="000000"/>
                </a:solidFill>
                <a:latin typeface="UTM Avo" panose="02040603050506020204" pitchFamily="18" charset="0"/>
                <a:cs typeface="Arial"/>
                <a:sym typeface="Arial"/>
              </a:rPr>
              <a:t>- Ngươi vừa giỏi vừa có lòng nhân từ. Ta chỉ mong có nhiều thầy thuốc như vậy.</a:t>
            </a:r>
          </a:p>
          <a:p>
            <a:pPr algn="r">
              <a:lnSpc>
                <a:spcPct val="125000"/>
              </a:lnSpc>
              <a:buClr>
                <a:srgbClr val="000000"/>
              </a:buClr>
              <a:buFont typeface="Arial"/>
              <a:buNone/>
            </a:pPr>
            <a:r>
              <a:rPr lang="vi-VN" sz="2400" kern="0" dirty="0">
                <a:solidFill>
                  <a:srgbClr val="000000"/>
                </a:solidFill>
                <a:latin typeface="UTM Avo" panose="02040603050506020204" pitchFamily="18" charset="0"/>
                <a:cs typeface="Arial"/>
                <a:sym typeface="Arial"/>
              </a:rPr>
              <a:t>Theo HỒ NGUYÊN TRỪNG</a:t>
            </a:r>
          </a:p>
        </p:txBody>
      </p:sp>
      <p:sp>
        <p:nvSpPr>
          <p:cNvPr id="25" name="TextBox 24">
            <a:extLst>
              <a:ext uri="{FF2B5EF4-FFF2-40B4-BE49-F238E27FC236}">
                <a16:creationId xmlns:a16="http://schemas.microsoft.com/office/drawing/2014/main" id="{3465E9CC-507A-4786-20A6-8CFBEF9AD390}"/>
              </a:ext>
            </a:extLst>
          </p:cNvPr>
          <p:cNvSpPr txBox="1"/>
          <p:nvPr/>
        </p:nvSpPr>
        <p:spPr>
          <a:xfrm>
            <a:off x="3047999" y="2146787"/>
            <a:ext cx="6096000" cy="505138"/>
          </a:xfrm>
          <a:prstGeom prst="rect">
            <a:avLst/>
          </a:prstGeom>
          <a:noFill/>
        </p:spPr>
        <p:txBody>
          <a:bodyPr wrap="square">
            <a:spAutoFit/>
          </a:bodyPr>
          <a:lstStyle/>
          <a:p>
            <a:pPr algn="ctr">
              <a:lnSpc>
                <a:spcPct val="125000"/>
              </a:lnSpc>
              <a:buClr>
                <a:srgbClr val="000000"/>
              </a:buClr>
              <a:buFont typeface="Arial"/>
              <a:buNone/>
            </a:pPr>
            <a:r>
              <a:rPr lang="vi-VN" sz="2400" b="1" kern="0" dirty="0">
                <a:solidFill>
                  <a:srgbClr val="000000"/>
                </a:solidFill>
                <a:latin typeface="UTM Avo" panose="02040603050506020204" pitchFamily="18" charset="0"/>
                <a:cs typeface="Arial"/>
                <a:sym typeface="Arial"/>
              </a:rPr>
              <a:t>Cứu người trước đã</a:t>
            </a:r>
          </a:p>
        </p:txBody>
      </p:sp>
    </p:spTree>
    <p:extLst>
      <p:ext uri="{BB962C8B-B14F-4D97-AF65-F5344CB8AC3E}">
        <p14:creationId xmlns:p14="http://schemas.microsoft.com/office/powerpoint/2010/main" val="252003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7B1A301-69B9-860B-D401-2FF3AFF372ED}"/>
              </a:ext>
            </a:extLst>
          </p:cNvPr>
          <p:cNvGrpSpPr/>
          <p:nvPr/>
        </p:nvGrpSpPr>
        <p:grpSpPr>
          <a:xfrm>
            <a:off x="10866032" y="746200"/>
            <a:ext cx="1216041" cy="1432566"/>
            <a:chOff x="930253" y="1555705"/>
            <a:chExt cx="1279160" cy="1432566"/>
          </a:xfrm>
        </p:grpSpPr>
        <p:pic>
          <p:nvPicPr>
            <p:cNvPr id="3" name="Picture 2">
              <a:hlinkClick r:id="rId3"/>
              <a:extLst>
                <a:ext uri="{FF2B5EF4-FFF2-40B4-BE49-F238E27FC236}">
                  <a16:creationId xmlns:a16="http://schemas.microsoft.com/office/drawing/2014/main" id="{C0608040-397D-9226-1E08-4FF530851D7C}"/>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64544" y="1555705"/>
              <a:ext cx="1010579" cy="917007"/>
            </a:xfrm>
            <a:prstGeom prst="rect">
              <a:avLst/>
            </a:prstGeom>
          </p:spPr>
        </p:pic>
        <p:sp>
          <p:nvSpPr>
            <p:cNvPr id="4" name="TextBox 3">
              <a:extLst>
                <a:ext uri="{FF2B5EF4-FFF2-40B4-BE49-F238E27FC236}">
                  <a16:creationId xmlns:a16="http://schemas.microsoft.com/office/drawing/2014/main" id="{9289BA2A-39CE-5EAD-BA23-F0EA87395435}"/>
                </a:ext>
              </a:extLst>
            </p:cNvPr>
            <p:cNvSpPr txBox="1"/>
            <p:nvPr/>
          </p:nvSpPr>
          <p:spPr>
            <a:xfrm>
              <a:off x="930253" y="2526606"/>
              <a:ext cx="1279160" cy="461665"/>
            </a:xfrm>
            <a:prstGeom prst="rect">
              <a:avLst/>
            </a:prstGeom>
            <a:noFill/>
          </p:spPr>
          <p:txBody>
            <a:bodyPr wrap="square" rtlCol="0">
              <a:spAutoFit/>
            </a:bodyPr>
            <a:lstStyle/>
            <a:p>
              <a:pPr algn="ctr"/>
              <a:r>
                <a:rPr lang="en-US" sz="1200" b="1" dirty="0" err="1">
                  <a:solidFill>
                    <a:schemeClr val="accent2"/>
                  </a:solidFill>
                  <a:latin typeface="UTM Avo" panose="02040603050506020204" pitchFamily="18" charset="0"/>
                </a:rPr>
                <a:t>Ấn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để</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đến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trang</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sách</a:t>
              </a:r>
              <a:endParaRPr lang="en-US" sz="12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3686510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oogle Shape;1172;p15">
            <a:extLst>
              <a:ext uri="{FF2B5EF4-FFF2-40B4-BE49-F238E27FC236}">
                <a16:creationId xmlns:a16="http://schemas.microsoft.com/office/drawing/2014/main" id="{256601D8-7995-E201-7AE4-B7EF3E326943}"/>
              </a:ext>
            </a:extLst>
          </p:cNvPr>
          <p:cNvGrpSpPr/>
          <p:nvPr/>
        </p:nvGrpSpPr>
        <p:grpSpPr>
          <a:xfrm>
            <a:off x="1166108" y="3240802"/>
            <a:ext cx="9859784" cy="1578835"/>
            <a:chOff x="1318" y="430463"/>
            <a:chExt cx="6746506" cy="1969359"/>
          </a:xfrm>
        </p:grpSpPr>
        <p:sp>
          <p:nvSpPr>
            <p:cNvPr id="12" name="Google Shape;1173;p15">
              <a:extLst>
                <a:ext uri="{FF2B5EF4-FFF2-40B4-BE49-F238E27FC236}">
                  <a16:creationId xmlns:a16="http://schemas.microsoft.com/office/drawing/2014/main" id="{54AA6E39-5B85-FC8D-4345-2964BBD798CE}"/>
                </a:ext>
              </a:extLst>
            </p:cNvPr>
            <p:cNvSpPr/>
            <p:nvPr/>
          </p:nvSpPr>
          <p:spPr>
            <a:xfrm>
              <a:off x="1318" y="430463"/>
              <a:ext cx="2811044" cy="1969359"/>
            </a:xfrm>
            <a:prstGeom prst="roundRect">
              <a:avLst>
                <a:gd name="adj" fmla="val 10000"/>
              </a:avLst>
            </a:prstGeom>
            <a:solidFill>
              <a:srgbClr val="D87D3A"/>
            </a:solidFill>
            <a:ln w="25400" cap="flat" cmpd="sng">
              <a:solidFill>
                <a:srgbClr val="702B2A"/>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2400" kern="0" dirty="0">
                <a:solidFill>
                  <a:srgbClr val="000000"/>
                </a:solidFill>
                <a:latin typeface="UTM Avo" panose="02040603050506020204" pitchFamily="18" charset="0"/>
                <a:cs typeface="Arial"/>
                <a:sym typeface="Arial"/>
              </a:endParaRPr>
            </a:p>
          </p:txBody>
        </p:sp>
        <p:sp>
          <p:nvSpPr>
            <p:cNvPr id="13" name="Google Shape;1174;p15">
              <a:extLst>
                <a:ext uri="{FF2B5EF4-FFF2-40B4-BE49-F238E27FC236}">
                  <a16:creationId xmlns:a16="http://schemas.microsoft.com/office/drawing/2014/main" id="{DB36E34C-11B3-613C-0B08-104C930D5FFF}"/>
                </a:ext>
              </a:extLst>
            </p:cNvPr>
            <p:cNvSpPr txBox="1"/>
            <p:nvPr/>
          </p:nvSpPr>
          <p:spPr>
            <a:xfrm>
              <a:off x="58999" y="488144"/>
              <a:ext cx="2695682" cy="1853997"/>
            </a:xfrm>
            <a:prstGeom prst="rect">
              <a:avLst/>
            </a:prstGeom>
            <a:noFill/>
            <a:ln>
              <a:noFill/>
            </a:ln>
          </p:spPr>
          <p:txBody>
            <a:bodyPr spcFirstLastPara="1" wrap="square" lIns="162533" tIns="162533" rIns="162533" bIns="162533" anchor="ctr" anchorCtr="0">
              <a:noAutofit/>
            </a:bodyPr>
            <a:lstStyle/>
            <a:p>
              <a:pPr algn="ctr">
                <a:lnSpc>
                  <a:spcPct val="150000"/>
                </a:lnSpc>
                <a:buClr>
                  <a:srgbClr val="000000"/>
                </a:buClr>
                <a:buFont typeface="Arial"/>
                <a:buNone/>
              </a:pPr>
              <a:r>
                <a:rPr lang="en-US" sz="2400" kern="0" dirty="0" err="1">
                  <a:solidFill>
                    <a:srgbClr val="FFFFFF"/>
                  </a:solidFill>
                  <a:latin typeface="UTM Avo" panose="02040603050506020204" pitchFamily="18" charset="0"/>
                  <a:cs typeface="Arial"/>
                  <a:sym typeface="Arial"/>
                </a:rPr>
                <a:t>Kể</a:t>
              </a:r>
              <a:r>
                <a:rPr lang="en-US" sz="2400" kern="0" dirty="0">
                  <a:solidFill>
                    <a:srgbClr val="FFFFFF"/>
                  </a:solidFill>
                  <a:latin typeface="UTM Avo" panose="02040603050506020204" pitchFamily="18" charset="0"/>
                  <a:cs typeface="Arial"/>
                  <a:sym typeface="Arial"/>
                </a:rPr>
                <a:t> </a:t>
              </a:r>
              <a:r>
                <a:rPr lang="en-US" sz="2400" kern="0" dirty="0" err="1">
                  <a:solidFill>
                    <a:srgbClr val="FFFFFF"/>
                  </a:solidFill>
                  <a:latin typeface="UTM Avo" panose="02040603050506020204" pitchFamily="18" charset="0"/>
                  <a:cs typeface="Arial"/>
                  <a:sym typeface="Arial"/>
                </a:rPr>
                <a:t>chuyện</a:t>
              </a:r>
              <a:r>
                <a:rPr lang="en-US" sz="2400" kern="0" dirty="0">
                  <a:solidFill>
                    <a:srgbClr val="FFFFFF"/>
                  </a:solidFill>
                  <a:latin typeface="UTM Avo" panose="02040603050506020204" pitchFamily="18" charset="0"/>
                  <a:cs typeface="Arial"/>
                  <a:sym typeface="Arial"/>
                </a:rPr>
                <a:t> </a:t>
              </a:r>
              <a:r>
                <a:rPr lang="en-US" sz="2400" kern="0" dirty="0" err="1">
                  <a:solidFill>
                    <a:srgbClr val="FFFFFF"/>
                  </a:solidFill>
                  <a:latin typeface="UTM Avo" panose="02040603050506020204" pitchFamily="18" charset="0"/>
                  <a:cs typeface="Arial"/>
                  <a:sym typeface="Arial"/>
                </a:rPr>
                <a:t>trong</a:t>
              </a:r>
              <a:r>
                <a:rPr lang="en-US" sz="2400" kern="0" dirty="0">
                  <a:solidFill>
                    <a:srgbClr val="FFFFFF"/>
                  </a:solidFill>
                  <a:latin typeface="UTM Avo" panose="02040603050506020204" pitchFamily="18" charset="0"/>
                  <a:cs typeface="Arial"/>
                  <a:sym typeface="Arial"/>
                </a:rPr>
                <a:t> </a:t>
              </a:r>
              <a:r>
                <a:rPr lang="en-US" sz="2400" kern="0" dirty="0" err="1">
                  <a:solidFill>
                    <a:srgbClr val="FFFFFF"/>
                  </a:solidFill>
                  <a:latin typeface="UTM Avo" panose="02040603050506020204" pitchFamily="18" charset="0"/>
                  <a:cs typeface="Arial"/>
                  <a:sym typeface="Arial"/>
                </a:rPr>
                <a:t>nhóm</a:t>
              </a:r>
              <a:r>
                <a:rPr lang="en-US" sz="2400" kern="0" dirty="0">
                  <a:solidFill>
                    <a:srgbClr val="FFFFFF"/>
                  </a:solidFill>
                  <a:latin typeface="UTM Avo" panose="02040603050506020204" pitchFamily="18" charset="0"/>
                  <a:cs typeface="Arial"/>
                  <a:sym typeface="Arial"/>
                </a:rPr>
                <a:t>.</a:t>
              </a:r>
            </a:p>
          </p:txBody>
        </p:sp>
        <p:sp>
          <p:nvSpPr>
            <p:cNvPr id="14" name="Google Shape;1175;p15">
              <a:extLst>
                <a:ext uri="{FF2B5EF4-FFF2-40B4-BE49-F238E27FC236}">
                  <a16:creationId xmlns:a16="http://schemas.microsoft.com/office/drawing/2014/main" id="{D9C5B624-0D77-AD5F-124F-547CE2D3FA0B}"/>
                </a:ext>
              </a:extLst>
            </p:cNvPr>
            <p:cNvSpPr/>
            <p:nvPr/>
          </p:nvSpPr>
          <p:spPr>
            <a:xfrm>
              <a:off x="3093467" y="1066573"/>
              <a:ext cx="595941" cy="697139"/>
            </a:xfrm>
            <a:prstGeom prst="rightArrow">
              <a:avLst>
                <a:gd name="adj1" fmla="val 60000"/>
                <a:gd name="adj2" fmla="val 50000"/>
              </a:avLst>
            </a:prstGeom>
            <a:solidFill>
              <a:srgbClr val="BEABAB"/>
            </a:solidFill>
            <a:ln>
              <a:noFill/>
            </a:ln>
          </p:spPr>
          <p:txBody>
            <a:bodyPr spcFirstLastPara="1" wrap="square" lIns="121900" tIns="121900" rIns="121900" bIns="121900" anchor="ctr" anchorCtr="0">
              <a:noAutofit/>
            </a:bodyPr>
            <a:lstStyle/>
            <a:p>
              <a:pPr>
                <a:buClr>
                  <a:srgbClr val="000000"/>
                </a:buClr>
                <a:buFont typeface="Arial"/>
                <a:buNone/>
              </a:pPr>
              <a:endParaRPr sz="2400" kern="0" dirty="0">
                <a:solidFill>
                  <a:srgbClr val="000000"/>
                </a:solidFill>
                <a:latin typeface="UTM Avo" panose="02040603050506020204" pitchFamily="18" charset="0"/>
                <a:cs typeface="Arial"/>
                <a:sym typeface="Arial"/>
              </a:endParaRPr>
            </a:p>
          </p:txBody>
        </p:sp>
        <p:sp>
          <p:nvSpPr>
            <p:cNvPr id="15" name="Google Shape;1176;p15">
              <a:extLst>
                <a:ext uri="{FF2B5EF4-FFF2-40B4-BE49-F238E27FC236}">
                  <a16:creationId xmlns:a16="http://schemas.microsoft.com/office/drawing/2014/main" id="{8B604219-76DF-FB01-4C1D-68C02957DAC4}"/>
                </a:ext>
              </a:extLst>
            </p:cNvPr>
            <p:cNvSpPr txBox="1"/>
            <p:nvPr/>
          </p:nvSpPr>
          <p:spPr>
            <a:xfrm>
              <a:off x="3093467" y="1206001"/>
              <a:ext cx="417159" cy="418283"/>
            </a:xfrm>
            <a:prstGeom prst="rect">
              <a:avLst/>
            </a:prstGeom>
            <a:noFill/>
            <a:ln>
              <a:noFill/>
            </a:ln>
          </p:spPr>
          <p:txBody>
            <a:bodyPr spcFirstLastPara="1" wrap="square" lIns="0" tIns="0" rIns="0" bIns="0" anchor="ctr" anchorCtr="0">
              <a:noAutofit/>
            </a:bodyPr>
            <a:lstStyle/>
            <a:p>
              <a:pPr algn="ctr">
                <a:lnSpc>
                  <a:spcPct val="90000"/>
                </a:lnSpc>
                <a:buClr>
                  <a:srgbClr val="000000"/>
                </a:buClr>
                <a:buFont typeface="Arial"/>
                <a:buNone/>
              </a:pPr>
              <a:endParaRPr sz="2400" kern="0" dirty="0">
                <a:solidFill>
                  <a:srgbClr val="D97E3B"/>
                </a:solidFill>
                <a:latin typeface="UTM Avo" panose="02040603050506020204" pitchFamily="18" charset="0"/>
                <a:cs typeface="Arial"/>
                <a:sym typeface="Arial"/>
              </a:endParaRPr>
            </a:p>
          </p:txBody>
        </p:sp>
        <p:sp>
          <p:nvSpPr>
            <p:cNvPr id="16" name="Google Shape;1177;p15">
              <a:extLst>
                <a:ext uri="{FF2B5EF4-FFF2-40B4-BE49-F238E27FC236}">
                  <a16:creationId xmlns:a16="http://schemas.microsoft.com/office/drawing/2014/main" id="{89517861-46E7-021F-482E-D258C2F0A488}"/>
                </a:ext>
              </a:extLst>
            </p:cNvPr>
            <p:cNvSpPr/>
            <p:nvPr/>
          </p:nvSpPr>
          <p:spPr>
            <a:xfrm>
              <a:off x="3936780" y="430463"/>
              <a:ext cx="2811044" cy="1969359"/>
            </a:xfrm>
            <a:prstGeom prst="roundRect">
              <a:avLst>
                <a:gd name="adj" fmla="val 10000"/>
              </a:avLst>
            </a:prstGeom>
            <a:solidFill>
              <a:srgbClr val="D87D3A"/>
            </a:solidFill>
            <a:ln w="25400" cap="flat" cmpd="sng">
              <a:solidFill>
                <a:srgbClr val="702B2A"/>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2400" kern="0" dirty="0">
                <a:solidFill>
                  <a:srgbClr val="000000"/>
                </a:solidFill>
                <a:latin typeface="UTM Avo" panose="02040603050506020204" pitchFamily="18" charset="0"/>
                <a:cs typeface="Arial"/>
                <a:sym typeface="Arial"/>
              </a:endParaRPr>
            </a:p>
          </p:txBody>
        </p:sp>
        <p:sp>
          <p:nvSpPr>
            <p:cNvPr id="17" name="Google Shape;1178;p15">
              <a:extLst>
                <a:ext uri="{FF2B5EF4-FFF2-40B4-BE49-F238E27FC236}">
                  <a16:creationId xmlns:a16="http://schemas.microsoft.com/office/drawing/2014/main" id="{AA484FA3-6D6D-2909-6AA5-49847F97004B}"/>
                </a:ext>
              </a:extLst>
            </p:cNvPr>
            <p:cNvSpPr txBox="1"/>
            <p:nvPr/>
          </p:nvSpPr>
          <p:spPr>
            <a:xfrm>
              <a:off x="3994461" y="488144"/>
              <a:ext cx="2695682" cy="1853997"/>
            </a:xfrm>
            <a:prstGeom prst="rect">
              <a:avLst/>
            </a:prstGeom>
            <a:noFill/>
            <a:ln>
              <a:noFill/>
            </a:ln>
          </p:spPr>
          <p:txBody>
            <a:bodyPr spcFirstLastPara="1" wrap="square" lIns="162533" tIns="162533" rIns="162533" bIns="162533" anchor="ctr" anchorCtr="0">
              <a:noAutofit/>
            </a:bodyPr>
            <a:lstStyle/>
            <a:p>
              <a:pPr algn="ctr">
                <a:lnSpc>
                  <a:spcPct val="150000"/>
                </a:lnSpc>
                <a:buClr>
                  <a:srgbClr val="000000"/>
                </a:buClr>
                <a:buFont typeface="Arial"/>
                <a:buNone/>
              </a:pPr>
              <a:r>
                <a:rPr lang="vi-VN" sz="2400" kern="0" dirty="0">
                  <a:solidFill>
                    <a:srgbClr val="FFFFFF"/>
                  </a:solidFill>
                  <a:latin typeface="UTM Avo" panose="02040603050506020204" pitchFamily="18" charset="0"/>
                  <a:cs typeface="Arial"/>
                  <a:sym typeface="Arial"/>
                </a:rPr>
                <a:t>Kể chuyện trước lớp.</a:t>
              </a:r>
            </a:p>
          </p:txBody>
        </p:sp>
      </p:grpSp>
      <p:sp>
        <p:nvSpPr>
          <p:cNvPr id="18" name="Google Shape;986;p6">
            <a:extLst>
              <a:ext uri="{FF2B5EF4-FFF2-40B4-BE49-F238E27FC236}">
                <a16:creationId xmlns:a16="http://schemas.microsoft.com/office/drawing/2014/main" id="{A601DBF6-D6C0-917E-EC4D-8309FAA1FFB7}"/>
              </a:ext>
            </a:extLst>
          </p:cNvPr>
          <p:cNvSpPr/>
          <p:nvPr/>
        </p:nvSpPr>
        <p:spPr>
          <a:xfrm>
            <a:off x="2604445" y="1513571"/>
            <a:ext cx="6983109" cy="615499"/>
          </a:xfrm>
          <a:prstGeom prst="rect">
            <a:avLst/>
          </a:prstGeom>
          <a:noFill/>
          <a:ln>
            <a:noFill/>
          </a:ln>
        </p:spPr>
        <p:txBody>
          <a:bodyPr spcFirstLastPara="1" wrap="square" lIns="121900" tIns="60933" rIns="121900" bIns="60933" anchor="t" anchorCtr="0">
            <a:spAutoFit/>
          </a:bodyPr>
          <a:lstStyle/>
          <a:p>
            <a:pPr algn="ctr">
              <a:buClr>
                <a:srgbClr val="000000"/>
              </a:buClr>
              <a:buFont typeface="Arial"/>
              <a:buNone/>
            </a:pPr>
            <a:r>
              <a:rPr lang="vi-VN" sz="3200" b="1" kern="0" dirty="0">
                <a:solidFill>
                  <a:srgbClr val="530E0E"/>
                </a:solidFill>
                <a:cs typeface="Arial"/>
                <a:sym typeface="Arial"/>
              </a:rPr>
              <a:t>  </a:t>
            </a:r>
            <a:r>
              <a:rPr lang="vi-VN" sz="3200" b="1" kern="0" dirty="0">
                <a:solidFill>
                  <a:srgbClr val="530E0E"/>
                </a:solidFill>
                <a:latin typeface="UTM Avo" panose="02040603050506020204" pitchFamily="18" charset="0"/>
                <a:cs typeface="Arial"/>
                <a:sym typeface="Arial"/>
              </a:rPr>
              <a:t>KỂ TOÀN BỘ CÂU CHUYỆN</a:t>
            </a:r>
          </a:p>
        </p:txBody>
      </p:sp>
      <p:grpSp>
        <p:nvGrpSpPr>
          <p:cNvPr id="85" name="Google Shape;425;p29">
            <a:extLst>
              <a:ext uri="{FF2B5EF4-FFF2-40B4-BE49-F238E27FC236}">
                <a16:creationId xmlns:a16="http://schemas.microsoft.com/office/drawing/2014/main" id="{CB9296AD-8405-4CB6-B698-104A76F109CE}"/>
              </a:ext>
            </a:extLst>
          </p:cNvPr>
          <p:cNvGrpSpPr/>
          <p:nvPr/>
        </p:nvGrpSpPr>
        <p:grpSpPr>
          <a:xfrm rot="10800000">
            <a:off x="11011847" y="630077"/>
            <a:ext cx="1931369" cy="1917611"/>
            <a:chOff x="889500" y="2574150"/>
            <a:chExt cx="1730300" cy="1717975"/>
          </a:xfrm>
        </p:grpSpPr>
        <p:sp>
          <p:nvSpPr>
            <p:cNvPr id="86" name="Google Shape;426;p29">
              <a:extLst>
                <a:ext uri="{FF2B5EF4-FFF2-40B4-BE49-F238E27FC236}">
                  <a16:creationId xmlns:a16="http://schemas.microsoft.com/office/drawing/2014/main" id="{1F3BB1EA-ADFB-827C-92F3-EF768A2E0048}"/>
                </a:ext>
              </a:extLst>
            </p:cNvPr>
            <p:cNvSpPr/>
            <p:nvPr/>
          </p:nvSpPr>
          <p:spPr>
            <a:xfrm>
              <a:off x="1722375" y="2574150"/>
              <a:ext cx="230775" cy="641550"/>
            </a:xfrm>
            <a:custGeom>
              <a:avLst/>
              <a:gdLst/>
              <a:ahLst/>
              <a:cxnLst/>
              <a:rect l="l" t="t" r="r" b="b"/>
              <a:pathLst>
                <a:path w="9231" h="25662" extrusionOk="0">
                  <a:moveTo>
                    <a:pt x="7448" y="15840"/>
                  </a:moveTo>
                  <a:cubicBezTo>
                    <a:pt x="6630" y="19189"/>
                    <a:pt x="5576" y="22470"/>
                    <a:pt x="4256" y="25661"/>
                  </a:cubicBezTo>
                  <a:cubicBezTo>
                    <a:pt x="3202" y="25504"/>
                    <a:pt x="2168" y="25169"/>
                    <a:pt x="1212" y="24696"/>
                  </a:cubicBezTo>
                  <a:cubicBezTo>
                    <a:pt x="2207" y="21632"/>
                    <a:pt x="3074" y="18490"/>
                    <a:pt x="3340" y="15298"/>
                  </a:cubicBezTo>
                  <a:cubicBezTo>
                    <a:pt x="3389" y="14579"/>
                    <a:pt x="3419" y="13860"/>
                    <a:pt x="3419" y="13141"/>
                  </a:cubicBezTo>
                  <a:cubicBezTo>
                    <a:pt x="3389" y="10649"/>
                    <a:pt x="2906" y="8127"/>
                    <a:pt x="1842" y="5861"/>
                  </a:cubicBezTo>
                  <a:cubicBezTo>
                    <a:pt x="1448" y="5044"/>
                    <a:pt x="0" y="3547"/>
                    <a:pt x="99" y="2621"/>
                  </a:cubicBezTo>
                  <a:cubicBezTo>
                    <a:pt x="237" y="1350"/>
                    <a:pt x="2325" y="778"/>
                    <a:pt x="3310" y="532"/>
                  </a:cubicBezTo>
                  <a:cubicBezTo>
                    <a:pt x="4837" y="138"/>
                    <a:pt x="6620" y="0"/>
                    <a:pt x="7822" y="995"/>
                  </a:cubicBezTo>
                  <a:cubicBezTo>
                    <a:pt x="9201" y="2128"/>
                    <a:pt x="9230" y="4197"/>
                    <a:pt x="9073" y="5980"/>
                  </a:cubicBezTo>
                  <a:cubicBezTo>
                    <a:pt x="8777" y="9299"/>
                    <a:pt x="8236" y="12599"/>
                    <a:pt x="7448" y="15840"/>
                  </a:cubicBezTo>
                  <a:close/>
                </a:path>
              </a:pathLst>
            </a:custGeom>
            <a:solidFill>
              <a:srgbClr val="530E0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87" name="Google Shape;427;p29">
              <a:extLst>
                <a:ext uri="{FF2B5EF4-FFF2-40B4-BE49-F238E27FC236}">
                  <a16:creationId xmlns:a16="http://schemas.microsoft.com/office/drawing/2014/main" id="{FD696599-7869-9480-A1DE-7C8ABCB0E86C}"/>
                </a:ext>
              </a:extLst>
            </p:cNvPr>
            <p:cNvSpPr/>
            <p:nvPr/>
          </p:nvSpPr>
          <p:spPr>
            <a:xfrm>
              <a:off x="1752650" y="2956600"/>
              <a:ext cx="155925" cy="259100"/>
            </a:xfrm>
            <a:custGeom>
              <a:avLst/>
              <a:gdLst/>
              <a:ahLst/>
              <a:cxnLst/>
              <a:rect l="l" t="t" r="r" b="b"/>
              <a:pathLst>
                <a:path w="6237" h="10364" extrusionOk="0">
                  <a:moveTo>
                    <a:pt x="6237" y="542"/>
                  </a:moveTo>
                  <a:cubicBezTo>
                    <a:pt x="5419" y="3891"/>
                    <a:pt x="4365" y="7172"/>
                    <a:pt x="3045" y="10363"/>
                  </a:cubicBezTo>
                  <a:cubicBezTo>
                    <a:pt x="1991" y="10206"/>
                    <a:pt x="957" y="9871"/>
                    <a:pt x="1" y="9398"/>
                  </a:cubicBezTo>
                  <a:cubicBezTo>
                    <a:pt x="996" y="6334"/>
                    <a:pt x="1863" y="3192"/>
                    <a:pt x="2129" y="0"/>
                  </a:cubicBezTo>
                  <a:cubicBezTo>
                    <a:pt x="2858" y="434"/>
                    <a:pt x="3646" y="798"/>
                    <a:pt x="4719" y="779"/>
                  </a:cubicBezTo>
                  <a:cubicBezTo>
                    <a:pt x="5232" y="759"/>
                    <a:pt x="5754" y="680"/>
                    <a:pt x="6237" y="542"/>
                  </a:cubicBezTo>
                  <a:close/>
                </a:path>
              </a:pathLst>
            </a:custGeom>
            <a:solidFill>
              <a:srgbClr val="530E0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88" name="Google Shape;428;p29">
              <a:extLst>
                <a:ext uri="{FF2B5EF4-FFF2-40B4-BE49-F238E27FC236}">
                  <a16:creationId xmlns:a16="http://schemas.microsoft.com/office/drawing/2014/main" id="{58731C66-D3B3-4A48-A668-94919F1AADA3}"/>
                </a:ext>
              </a:extLst>
            </p:cNvPr>
            <p:cNvSpPr/>
            <p:nvPr/>
          </p:nvSpPr>
          <p:spPr>
            <a:xfrm>
              <a:off x="1778275" y="2810800"/>
              <a:ext cx="841525" cy="467950"/>
            </a:xfrm>
            <a:custGeom>
              <a:avLst/>
              <a:gdLst/>
              <a:ahLst/>
              <a:cxnLst/>
              <a:rect l="l" t="t" r="r" b="b"/>
              <a:pathLst>
                <a:path w="33661" h="18718" extrusionOk="0">
                  <a:moveTo>
                    <a:pt x="26597" y="10117"/>
                  </a:moveTo>
                  <a:cubicBezTo>
                    <a:pt x="25622" y="11211"/>
                    <a:pt x="24568" y="12265"/>
                    <a:pt x="23455" y="13240"/>
                  </a:cubicBezTo>
                  <a:cubicBezTo>
                    <a:pt x="21209" y="15181"/>
                    <a:pt x="18677" y="16757"/>
                    <a:pt x="15900" y="17476"/>
                  </a:cubicBezTo>
                  <a:cubicBezTo>
                    <a:pt x="11102" y="18717"/>
                    <a:pt x="6295" y="17190"/>
                    <a:pt x="2483" y="14678"/>
                  </a:cubicBezTo>
                  <a:cubicBezTo>
                    <a:pt x="345" y="13270"/>
                    <a:pt x="0" y="12383"/>
                    <a:pt x="1468" y="9960"/>
                  </a:cubicBezTo>
                  <a:cubicBezTo>
                    <a:pt x="2778" y="7803"/>
                    <a:pt x="4532" y="5901"/>
                    <a:pt x="6561" y="4404"/>
                  </a:cubicBezTo>
                  <a:cubicBezTo>
                    <a:pt x="6679" y="4325"/>
                    <a:pt x="6797" y="4237"/>
                    <a:pt x="6916" y="4168"/>
                  </a:cubicBezTo>
                  <a:cubicBezTo>
                    <a:pt x="9063" y="2641"/>
                    <a:pt x="11516" y="1577"/>
                    <a:pt x="14038" y="1143"/>
                  </a:cubicBezTo>
                  <a:cubicBezTo>
                    <a:pt x="20598" y="1"/>
                    <a:pt x="27336" y="2749"/>
                    <a:pt x="33660" y="375"/>
                  </a:cubicBezTo>
                  <a:cubicBezTo>
                    <a:pt x="31552" y="3783"/>
                    <a:pt x="29267" y="7113"/>
                    <a:pt x="26597" y="10117"/>
                  </a:cubicBezTo>
                  <a:close/>
                </a:path>
              </a:pathLst>
            </a:custGeom>
            <a:solidFill>
              <a:srgbClr val="B298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89" name="Google Shape;429;p29">
              <a:extLst>
                <a:ext uri="{FF2B5EF4-FFF2-40B4-BE49-F238E27FC236}">
                  <a16:creationId xmlns:a16="http://schemas.microsoft.com/office/drawing/2014/main" id="{1C059DA7-28D3-D93A-A490-8BF4D46DA5D4}"/>
                </a:ext>
              </a:extLst>
            </p:cNvPr>
            <p:cNvSpPr/>
            <p:nvPr/>
          </p:nvSpPr>
          <p:spPr>
            <a:xfrm>
              <a:off x="1778275" y="2914975"/>
              <a:ext cx="586400" cy="363775"/>
            </a:xfrm>
            <a:custGeom>
              <a:avLst/>
              <a:gdLst/>
              <a:ahLst/>
              <a:cxnLst/>
              <a:rect l="l" t="t" r="r" b="b"/>
              <a:pathLst>
                <a:path w="23456" h="14551" extrusionOk="0">
                  <a:moveTo>
                    <a:pt x="23455" y="9073"/>
                  </a:moveTo>
                  <a:cubicBezTo>
                    <a:pt x="21209" y="11014"/>
                    <a:pt x="18677" y="12590"/>
                    <a:pt x="15900" y="13309"/>
                  </a:cubicBezTo>
                  <a:cubicBezTo>
                    <a:pt x="11102" y="14550"/>
                    <a:pt x="6295" y="13023"/>
                    <a:pt x="2483" y="10511"/>
                  </a:cubicBezTo>
                  <a:cubicBezTo>
                    <a:pt x="345" y="9103"/>
                    <a:pt x="0" y="8216"/>
                    <a:pt x="1468" y="5793"/>
                  </a:cubicBezTo>
                  <a:cubicBezTo>
                    <a:pt x="2778" y="3636"/>
                    <a:pt x="4532" y="1734"/>
                    <a:pt x="6561" y="237"/>
                  </a:cubicBezTo>
                  <a:cubicBezTo>
                    <a:pt x="6679" y="158"/>
                    <a:pt x="6797" y="70"/>
                    <a:pt x="6916" y="1"/>
                  </a:cubicBezTo>
                  <a:cubicBezTo>
                    <a:pt x="5921" y="1793"/>
                    <a:pt x="4867" y="3498"/>
                    <a:pt x="5606" y="5537"/>
                  </a:cubicBezTo>
                  <a:cubicBezTo>
                    <a:pt x="5940" y="6453"/>
                    <a:pt x="6600" y="7182"/>
                    <a:pt x="7329" y="7783"/>
                  </a:cubicBezTo>
                  <a:cubicBezTo>
                    <a:pt x="9428" y="9497"/>
                    <a:pt x="12196" y="10275"/>
                    <a:pt x="14993" y="10373"/>
                  </a:cubicBezTo>
                  <a:cubicBezTo>
                    <a:pt x="17781" y="10452"/>
                    <a:pt x="20608" y="9881"/>
                    <a:pt x="23366" y="9093"/>
                  </a:cubicBezTo>
                  <a:cubicBezTo>
                    <a:pt x="23396" y="9083"/>
                    <a:pt x="23426" y="9073"/>
                    <a:pt x="23455" y="9073"/>
                  </a:cubicBezTo>
                  <a:close/>
                </a:path>
              </a:pathLst>
            </a:custGeom>
            <a:solidFill>
              <a:srgbClr val="530E0E">
                <a:alpha val="219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90" name="Google Shape;430;p29">
              <a:extLst>
                <a:ext uri="{FF2B5EF4-FFF2-40B4-BE49-F238E27FC236}">
                  <a16:creationId xmlns:a16="http://schemas.microsoft.com/office/drawing/2014/main" id="{1BF05B2A-4478-E738-EE8F-FDC77741177B}"/>
                </a:ext>
              </a:extLst>
            </p:cNvPr>
            <p:cNvSpPr/>
            <p:nvPr/>
          </p:nvSpPr>
          <p:spPr>
            <a:xfrm>
              <a:off x="1727050" y="2876075"/>
              <a:ext cx="805575" cy="261300"/>
            </a:xfrm>
            <a:custGeom>
              <a:avLst/>
              <a:gdLst/>
              <a:ahLst/>
              <a:cxnLst/>
              <a:rect l="l" t="t" r="r" b="b"/>
              <a:pathLst>
                <a:path w="32223" h="10452" extrusionOk="0">
                  <a:moveTo>
                    <a:pt x="31868" y="118"/>
                  </a:moveTo>
                  <a:cubicBezTo>
                    <a:pt x="27011" y="2483"/>
                    <a:pt x="22470" y="5142"/>
                    <a:pt x="17318" y="6748"/>
                  </a:cubicBezTo>
                  <a:cubicBezTo>
                    <a:pt x="11861" y="8452"/>
                    <a:pt x="6325" y="9221"/>
                    <a:pt x="749" y="9270"/>
                  </a:cubicBezTo>
                  <a:cubicBezTo>
                    <a:pt x="1" y="9280"/>
                    <a:pt x="20" y="10452"/>
                    <a:pt x="759" y="10442"/>
                  </a:cubicBezTo>
                  <a:cubicBezTo>
                    <a:pt x="11023" y="10383"/>
                    <a:pt x="23583" y="7566"/>
                    <a:pt x="32035" y="512"/>
                  </a:cubicBezTo>
                  <a:cubicBezTo>
                    <a:pt x="32222" y="365"/>
                    <a:pt x="32124" y="0"/>
                    <a:pt x="31868" y="118"/>
                  </a:cubicBezTo>
                  <a:close/>
                </a:path>
              </a:pathLst>
            </a:custGeom>
            <a:solidFill>
              <a:srgbClr val="836B2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91" name="Google Shape;431;p29">
              <a:extLst>
                <a:ext uri="{FF2B5EF4-FFF2-40B4-BE49-F238E27FC236}">
                  <a16:creationId xmlns:a16="http://schemas.microsoft.com/office/drawing/2014/main" id="{87BEB31C-F6DE-F358-A4F5-A8D0BAA0E0C5}"/>
                </a:ext>
              </a:extLst>
            </p:cNvPr>
            <p:cNvSpPr/>
            <p:nvPr/>
          </p:nvSpPr>
          <p:spPr>
            <a:xfrm>
              <a:off x="889500" y="2764750"/>
              <a:ext cx="1503475" cy="1527375"/>
            </a:xfrm>
            <a:custGeom>
              <a:avLst/>
              <a:gdLst/>
              <a:ahLst/>
              <a:cxnLst/>
              <a:rect l="l" t="t" r="r" b="b"/>
              <a:pathLst>
                <a:path w="60139" h="61095" extrusionOk="0">
                  <a:moveTo>
                    <a:pt x="40753" y="56495"/>
                  </a:moveTo>
                  <a:cubicBezTo>
                    <a:pt x="38832" y="57893"/>
                    <a:pt x="36773" y="59164"/>
                    <a:pt x="34468" y="59755"/>
                  </a:cubicBezTo>
                  <a:cubicBezTo>
                    <a:pt x="29286" y="61095"/>
                    <a:pt x="23681" y="58632"/>
                    <a:pt x="20007" y="54751"/>
                  </a:cubicBezTo>
                  <a:cubicBezTo>
                    <a:pt x="15023" y="54564"/>
                    <a:pt x="10442" y="52013"/>
                    <a:pt x="7083" y="48289"/>
                  </a:cubicBezTo>
                  <a:cubicBezTo>
                    <a:pt x="5172" y="46161"/>
                    <a:pt x="3655" y="43649"/>
                    <a:pt x="2689" y="40970"/>
                  </a:cubicBezTo>
                  <a:lnTo>
                    <a:pt x="2620" y="40793"/>
                  </a:lnTo>
                  <a:cubicBezTo>
                    <a:pt x="0" y="33345"/>
                    <a:pt x="1113" y="24992"/>
                    <a:pt x="4039" y="17663"/>
                  </a:cubicBezTo>
                  <a:cubicBezTo>
                    <a:pt x="6029" y="12649"/>
                    <a:pt x="8954" y="7862"/>
                    <a:pt x="13269" y="4640"/>
                  </a:cubicBezTo>
                  <a:cubicBezTo>
                    <a:pt x="17603" y="1419"/>
                    <a:pt x="23494" y="1"/>
                    <a:pt x="28538" y="1922"/>
                  </a:cubicBezTo>
                  <a:cubicBezTo>
                    <a:pt x="31523" y="3064"/>
                    <a:pt x="33975" y="5409"/>
                    <a:pt x="35453" y="8226"/>
                  </a:cubicBezTo>
                  <a:cubicBezTo>
                    <a:pt x="36300" y="9871"/>
                    <a:pt x="36340" y="11565"/>
                    <a:pt x="36921" y="13240"/>
                  </a:cubicBezTo>
                  <a:cubicBezTo>
                    <a:pt x="37788" y="15683"/>
                    <a:pt x="37266" y="15171"/>
                    <a:pt x="39768" y="14757"/>
                  </a:cubicBezTo>
                  <a:cubicBezTo>
                    <a:pt x="45225" y="13890"/>
                    <a:pt x="50751" y="14265"/>
                    <a:pt x="54888" y="17811"/>
                  </a:cubicBezTo>
                  <a:cubicBezTo>
                    <a:pt x="55726" y="18520"/>
                    <a:pt x="56494" y="19357"/>
                    <a:pt x="57203" y="20352"/>
                  </a:cubicBezTo>
                  <a:cubicBezTo>
                    <a:pt x="57440" y="20677"/>
                    <a:pt x="57657" y="21012"/>
                    <a:pt x="57854" y="21347"/>
                  </a:cubicBezTo>
                  <a:cubicBezTo>
                    <a:pt x="58711" y="22776"/>
                    <a:pt x="59331" y="24352"/>
                    <a:pt x="59577" y="26007"/>
                  </a:cubicBezTo>
                  <a:cubicBezTo>
                    <a:pt x="60139" y="29711"/>
                    <a:pt x="58858" y="33454"/>
                    <a:pt x="57223" y="36833"/>
                  </a:cubicBezTo>
                  <a:cubicBezTo>
                    <a:pt x="53470" y="44615"/>
                    <a:pt x="47757" y="51441"/>
                    <a:pt x="40753" y="56495"/>
                  </a:cubicBezTo>
                  <a:close/>
                </a:path>
              </a:pathLst>
            </a:custGeom>
            <a:solidFill>
              <a:srgbClr val="EF54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92" name="Google Shape;432;p29">
              <a:extLst>
                <a:ext uri="{FF2B5EF4-FFF2-40B4-BE49-F238E27FC236}">
                  <a16:creationId xmlns:a16="http://schemas.microsoft.com/office/drawing/2014/main" id="{799C2208-5500-358E-39C1-C9DA30062505}"/>
                </a:ext>
              </a:extLst>
            </p:cNvPr>
            <p:cNvSpPr/>
            <p:nvPr/>
          </p:nvSpPr>
          <p:spPr>
            <a:xfrm>
              <a:off x="956725" y="3298425"/>
              <a:ext cx="1436250" cy="993700"/>
            </a:xfrm>
            <a:custGeom>
              <a:avLst/>
              <a:gdLst/>
              <a:ahLst/>
              <a:cxnLst/>
              <a:rect l="l" t="t" r="r" b="b"/>
              <a:pathLst>
                <a:path w="57450" h="39748" extrusionOk="0">
                  <a:moveTo>
                    <a:pt x="38064" y="35148"/>
                  </a:moveTo>
                  <a:cubicBezTo>
                    <a:pt x="36143" y="36546"/>
                    <a:pt x="34084" y="37817"/>
                    <a:pt x="31779" y="38408"/>
                  </a:cubicBezTo>
                  <a:cubicBezTo>
                    <a:pt x="26597" y="39748"/>
                    <a:pt x="20992" y="37285"/>
                    <a:pt x="17318" y="33404"/>
                  </a:cubicBezTo>
                  <a:cubicBezTo>
                    <a:pt x="12334" y="33217"/>
                    <a:pt x="7753" y="30666"/>
                    <a:pt x="4394" y="26942"/>
                  </a:cubicBezTo>
                  <a:cubicBezTo>
                    <a:pt x="2483" y="24814"/>
                    <a:pt x="966" y="22302"/>
                    <a:pt x="0" y="19623"/>
                  </a:cubicBezTo>
                  <a:cubicBezTo>
                    <a:pt x="1370" y="20322"/>
                    <a:pt x="2778" y="20963"/>
                    <a:pt x="4217" y="21495"/>
                  </a:cubicBezTo>
                  <a:cubicBezTo>
                    <a:pt x="8078" y="22913"/>
                    <a:pt x="12314" y="23553"/>
                    <a:pt x="16303" y="22578"/>
                  </a:cubicBezTo>
                  <a:cubicBezTo>
                    <a:pt x="16914" y="22430"/>
                    <a:pt x="17525" y="22243"/>
                    <a:pt x="18145" y="22253"/>
                  </a:cubicBezTo>
                  <a:cubicBezTo>
                    <a:pt x="19180" y="22292"/>
                    <a:pt x="20096" y="22854"/>
                    <a:pt x="21032" y="23297"/>
                  </a:cubicBezTo>
                  <a:cubicBezTo>
                    <a:pt x="24371" y="24844"/>
                    <a:pt x="28302" y="24765"/>
                    <a:pt x="31818" y="23681"/>
                  </a:cubicBezTo>
                  <a:cubicBezTo>
                    <a:pt x="35345" y="22608"/>
                    <a:pt x="38507" y="20608"/>
                    <a:pt x="41462" y="18421"/>
                  </a:cubicBezTo>
                  <a:cubicBezTo>
                    <a:pt x="45944" y="15111"/>
                    <a:pt x="50160" y="11220"/>
                    <a:pt x="52840" y="6324"/>
                  </a:cubicBezTo>
                  <a:cubicBezTo>
                    <a:pt x="53913" y="4354"/>
                    <a:pt x="54721" y="2207"/>
                    <a:pt x="55165" y="0"/>
                  </a:cubicBezTo>
                  <a:cubicBezTo>
                    <a:pt x="56022" y="1429"/>
                    <a:pt x="56642" y="3005"/>
                    <a:pt x="56888" y="4660"/>
                  </a:cubicBezTo>
                  <a:cubicBezTo>
                    <a:pt x="57450" y="8364"/>
                    <a:pt x="56169" y="12107"/>
                    <a:pt x="54534" y="15486"/>
                  </a:cubicBezTo>
                  <a:cubicBezTo>
                    <a:pt x="50781" y="23268"/>
                    <a:pt x="45068" y="30094"/>
                    <a:pt x="38064" y="35148"/>
                  </a:cubicBezTo>
                  <a:close/>
                </a:path>
              </a:pathLst>
            </a:custGeom>
            <a:solidFill>
              <a:srgbClr val="530E0E">
                <a:alpha val="219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93" name="Google Shape;433;p29">
              <a:extLst>
                <a:ext uri="{FF2B5EF4-FFF2-40B4-BE49-F238E27FC236}">
                  <a16:creationId xmlns:a16="http://schemas.microsoft.com/office/drawing/2014/main" id="{907AB9DB-3FC1-05D8-C28C-4C6D9D5DFFA5}"/>
                </a:ext>
              </a:extLst>
            </p:cNvPr>
            <p:cNvSpPr/>
            <p:nvPr/>
          </p:nvSpPr>
          <p:spPr>
            <a:xfrm>
              <a:off x="1033550" y="2897975"/>
              <a:ext cx="532950" cy="547500"/>
            </a:xfrm>
            <a:custGeom>
              <a:avLst/>
              <a:gdLst/>
              <a:ahLst/>
              <a:cxnLst/>
              <a:rect l="l" t="t" r="r" b="b"/>
              <a:pathLst>
                <a:path w="21318" h="21900" extrusionOk="0">
                  <a:moveTo>
                    <a:pt x="16225" y="326"/>
                  </a:moveTo>
                  <a:cubicBezTo>
                    <a:pt x="11871" y="730"/>
                    <a:pt x="8275" y="3133"/>
                    <a:pt x="5458" y="6404"/>
                  </a:cubicBezTo>
                  <a:cubicBezTo>
                    <a:pt x="2858" y="9428"/>
                    <a:pt x="1" y="14206"/>
                    <a:pt x="1508" y="18254"/>
                  </a:cubicBezTo>
                  <a:cubicBezTo>
                    <a:pt x="2601" y="21200"/>
                    <a:pt x="5685" y="21899"/>
                    <a:pt x="8059" y="19978"/>
                  </a:cubicBezTo>
                  <a:cubicBezTo>
                    <a:pt x="10324" y="18156"/>
                    <a:pt x="11093" y="14994"/>
                    <a:pt x="12886" y="12738"/>
                  </a:cubicBezTo>
                  <a:cubicBezTo>
                    <a:pt x="14649" y="10502"/>
                    <a:pt x="17043" y="8965"/>
                    <a:pt x="19042" y="6975"/>
                  </a:cubicBezTo>
                  <a:cubicBezTo>
                    <a:pt x="21318" y="4710"/>
                    <a:pt x="19702" y="1"/>
                    <a:pt x="16225" y="326"/>
                  </a:cubicBezTo>
                  <a:close/>
                </a:path>
              </a:pathLst>
            </a:custGeom>
            <a:solidFill>
              <a:srgbClr val="FFFFFF">
                <a:alpha val="20392"/>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94" name="Google Shape;434;p29">
              <a:extLst>
                <a:ext uri="{FF2B5EF4-FFF2-40B4-BE49-F238E27FC236}">
                  <a16:creationId xmlns:a16="http://schemas.microsoft.com/office/drawing/2014/main" id="{4BCCDBC2-30FF-39A3-2D21-94B4C8C6BDC5}"/>
                </a:ext>
              </a:extLst>
            </p:cNvPr>
            <p:cNvSpPr/>
            <p:nvPr/>
          </p:nvSpPr>
          <p:spPr>
            <a:xfrm>
              <a:off x="1025425" y="3497400"/>
              <a:ext cx="194825" cy="230050"/>
            </a:xfrm>
            <a:custGeom>
              <a:avLst/>
              <a:gdLst/>
              <a:ahLst/>
              <a:cxnLst/>
              <a:rect l="l" t="t" r="r" b="b"/>
              <a:pathLst>
                <a:path w="7793" h="9202" extrusionOk="0">
                  <a:moveTo>
                    <a:pt x="7635" y="6128"/>
                  </a:moveTo>
                  <a:cubicBezTo>
                    <a:pt x="7793" y="5212"/>
                    <a:pt x="7793" y="4433"/>
                    <a:pt x="7517" y="3557"/>
                  </a:cubicBezTo>
                  <a:cubicBezTo>
                    <a:pt x="7389" y="3153"/>
                    <a:pt x="7202" y="2779"/>
                    <a:pt x="7015" y="2414"/>
                  </a:cubicBezTo>
                  <a:cubicBezTo>
                    <a:pt x="6640" y="1380"/>
                    <a:pt x="5842" y="572"/>
                    <a:pt x="4749" y="296"/>
                  </a:cubicBezTo>
                  <a:cubicBezTo>
                    <a:pt x="3577" y="1"/>
                    <a:pt x="2562" y="414"/>
                    <a:pt x="1675" y="1153"/>
                  </a:cubicBezTo>
                  <a:cubicBezTo>
                    <a:pt x="976" y="1734"/>
                    <a:pt x="326" y="2631"/>
                    <a:pt x="139" y="3527"/>
                  </a:cubicBezTo>
                  <a:cubicBezTo>
                    <a:pt x="50" y="3980"/>
                    <a:pt x="1" y="4483"/>
                    <a:pt x="11" y="4956"/>
                  </a:cubicBezTo>
                  <a:cubicBezTo>
                    <a:pt x="30" y="6128"/>
                    <a:pt x="523" y="7044"/>
                    <a:pt x="1291" y="7891"/>
                  </a:cubicBezTo>
                  <a:cubicBezTo>
                    <a:pt x="2188" y="8876"/>
                    <a:pt x="3715" y="9201"/>
                    <a:pt x="4975" y="8856"/>
                  </a:cubicBezTo>
                  <a:cubicBezTo>
                    <a:pt x="6197" y="8522"/>
                    <a:pt x="7409" y="7428"/>
                    <a:pt x="7635" y="6128"/>
                  </a:cubicBezTo>
                  <a:close/>
                </a:path>
              </a:pathLst>
            </a:custGeom>
            <a:solidFill>
              <a:srgbClr val="FFFFFF">
                <a:alpha val="20392"/>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grpSp>
      <p:grpSp>
        <p:nvGrpSpPr>
          <p:cNvPr id="95" name="Google Shape;435;p29">
            <a:extLst>
              <a:ext uri="{FF2B5EF4-FFF2-40B4-BE49-F238E27FC236}">
                <a16:creationId xmlns:a16="http://schemas.microsoft.com/office/drawing/2014/main" id="{C8F4E95F-E030-37BD-2C51-334B16058FA0}"/>
              </a:ext>
            </a:extLst>
          </p:cNvPr>
          <p:cNvGrpSpPr/>
          <p:nvPr/>
        </p:nvGrpSpPr>
        <p:grpSpPr>
          <a:xfrm>
            <a:off x="-743086" y="5054929"/>
            <a:ext cx="2118583" cy="2146030"/>
            <a:chOff x="5604550" y="2872125"/>
            <a:chExt cx="1254275" cy="1270525"/>
          </a:xfrm>
        </p:grpSpPr>
        <p:sp>
          <p:nvSpPr>
            <p:cNvPr id="96" name="Google Shape;436;p29">
              <a:extLst>
                <a:ext uri="{FF2B5EF4-FFF2-40B4-BE49-F238E27FC236}">
                  <a16:creationId xmlns:a16="http://schemas.microsoft.com/office/drawing/2014/main" id="{A13E3CAF-6110-897D-11CA-EECBF23002C0}"/>
                </a:ext>
              </a:extLst>
            </p:cNvPr>
            <p:cNvSpPr/>
            <p:nvPr/>
          </p:nvSpPr>
          <p:spPr>
            <a:xfrm>
              <a:off x="6098300" y="2872125"/>
              <a:ext cx="170200" cy="473600"/>
            </a:xfrm>
            <a:custGeom>
              <a:avLst/>
              <a:gdLst/>
              <a:ahLst/>
              <a:cxnLst/>
              <a:rect l="l" t="t" r="r" b="b"/>
              <a:pathLst>
                <a:path w="6808" h="18944" extrusionOk="0">
                  <a:moveTo>
                    <a:pt x="1035" y="11644"/>
                  </a:moveTo>
                  <a:cubicBezTo>
                    <a:pt x="1557" y="14127"/>
                    <a:pt x="2257" y="16570"/>
                    <a:pt x="3153" y="18944"/>
                  </a:cubicBezTo>
                  <a:cubicBezTo>
                    <a:pt x="3931" y="18855"/>
                    <a:pt x="4690" y="18628"/>
                    <a:pt x="5409" y="18303"/>
                  </a:cubicBezTo>
                  <a:cubicBezTo>
                    <a:pt x="4759" y="16028"/>
                    <a:pt x="4197" y="13693"/>
                    <a:pt x="4079" y="11339"/>
                  </a:cubicBezTo>
                  <a:cubicBezTo>
                    <a:pt x="4050" y="10817"/>
                    <a:pt x="4050" y="10285"/>
                    <a:pt x="4069" y="9753"/>
                  </a:cubicBezTo>
                  <a:cubicBezTo>
                    <a:pt x="4148" y="7921"/>
                    <a:pt x="4562" y="6079"/>
                    <a:pt x="5399" y="4433"/>
                  </a:cubicBezTo>
                  <a:cubicBezTo>
                    <a:pt x="5705" y="3842"/>
                    <a:pt x="6808" y="2769"/>
                    <a:pt x="6759" y="2089"/>
                  </a:cubicBezTo>
                  <a:cubicBezTo>
                    <a:pt x="6690" y="1153"/>
                    <a:pt x="5163" y="680"/>
                    <a:pt x="4444" y="473"/>
                  </a:cubicBezTo>
                  <a:cubicBezTo>
                    <a:pt x="3331" y="148"/>
                    <a:pt x="2030" y="1"/>
                    <a:pt x="1114" y="710"/>
                  </a:cubicBezTo>
                  <a:cubicBezTo>
                    <a:pt x="70" y="1518"/>
                    <a:pt x="1" y="3035"/>
                    <a:pt x="80" y="4345"/>
                  </a:cubicBezTo>
                  <a:cubicBezTo>
                    <a:pt x="208" y="6798"/>
                    <a:pt x="533" y="9241"/>
                    <a:pt x="1035" y="11644"/>
                  </a:cubicBezTo>
                  <a:close/>
                </a:path>
              </a:pathLst>
            </a:custGeom>
            <a:solidFill>
              <a:srgbClr val="530E0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97" name="Google Shape;437;p29">
              <a:extLst>
                <a:ext uri="{FF2B5EF4-FFF2-40B4-BE49-F238E27FC236}">
                  <a16:creationId xmlns:a16="http://schemas.microsoft.com/office/drawing/2014/main" id="{2655E61C-D0CB-D23C-EE7A-C74E23274EE1}"/>
                </a:ext>
              </a:extLst>
            </p:cNvPr>
            <p:cNvSpPr/>
            <p:nvPr/>
          </p:nvSpPr>
          <p:spPr>
            <a:xfrm>
              <a:off x="6124175" y="3155575"/>
              <a:ext cx="109375" cy="190150"/>
            </a:xfrm>
            <a:custGeom>
              <a:avLst/>
              <a:gdLst/>
              <a:ahLst/>
              <a:cxnLst/>
              <a:rect l="l" t="t" r="r" b="b"/>
              <a:pathLst>
                <a:path w="4375" h="7606" extrusionOk="0">
                  <a:moveTo>
                    <a:pt x="0" y="306"/>
                  </a:moveTo>
                  <a:cubicBezTo>
                    <a:pt x="522" y="2789"/>
                    <a:pt x="1222" y="5232"/>
                    <a:pt x="2118" y="7606"/>
                  </a:cubicBezTo>
                  <a:cubicBezTo>
                    <a:pt x="2896" y="7517"/>
                    <a:pt x="3655" y="7290"/>
                    <a:pt x="4374" y="6965"/>
                  </a:cubicBezTo>
                  <a:cubicBezTo>
                    <a:pt x="3724" y="4690"/>
                    <a:pt x="3162" y="2355"/>
                    <a:pt x="3044" y="1"/>
                  </a:cubicBezTo>
                  <a:cubicBezTo>
                    <a:pt x="2493" y="306"/>
                    <a:pt x="1902" y="552"/>
                    <a:pt x="1104" y="513"/>
                  </a:cubicBezTo>
                  <a:cubicBezTo>
                    <a:pt x="729" y="483"/>
                    <a:pt x="355" y="415"/>
                    <a:pt x="0" y="306"/>
                  </a:cubicBezTo>
                  <a:close/>
                </a:path>
              </a:pathLst>
            </a:custGeom>
            <a:solidFill>
              <a:srgbClr val="530E0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98" name="Google Shape;438;p29">
              <a:extLst>
                <a:ext uri="{FF2B5EF4-FFF2-40B4-BE49-F238E27FC236}">
                  <a16:creationId xmlns:a16="http://schemas.microsoft.com/office/drawing/2014/main" id="{B4D781B4-D7B0-8A1E-962A-574AF25C1FA9}"/>
                </a:ext>
              </a:extLst>
            </p:cNvPr>
            <p:cNvSpPr/>
            <p:nvPr/>
          </p:nvSpPr>
          <p:spPr>
            <a:xfrm>
              <a:off x="5604550" y="3035650"/>
              <a:ext cx="612000" cy="350950"/>
            </a:xfrm>
            <a:custGeom>
              <a:avLst/>
              <a:gdLst/>
              <a:ahLst/>
              <a:cxnLst/>
              <a:rect l="l" t="t" r="r" b="b"/>
              <a:pathLst>
                <a:path w="24480" h="14038" extrusionOk="0">
                  <a:moveTo>
                    <a:pt x="4965" y="7339"/>
                  </a:moveTo>
                  <a:cubicBezTo>
                    <a:pt x="5655" y="8167"/>
                    <a:pt x="6403" y="8975"/>
                    <a:pt x="7201" y="9713"/>
                  </a:cubicBezTo>
                  <a:cubicBezTo>
                    <a:pt x="8807" y="11201"/>
                    <a:pt x="10629" y="12412"/>
                    <a:pt x="12658" y="13013"/>
                  </a:cubicBezTo>
                  <a:cubicBezTo>
                    <a:pt x="16155" y="14038"/>
                    <a:pt x="19731" y="13033"/>
                    <a:pt x="22598" y="11270"/>
                  </a:cubicBezTo>
                  <a:cubicBezTo>
                    <a:pt x="24204" y="10285"/>
                    <a:pt x="24479" y="9644"/>
                    <a:pt x="23455" y="7822"/>
                  </a:cubicBezTo>
                  <a:cubicBezTo>
                    <a:pt x="22549" y="6206"/>
                    <a:pt x="21298" y="4768"/>
                    <a:pt x="19840" y="3616"/>
                  </a:cubicBezTo>
                  <a:cubicBezTo>
                    <a:pt x="19751" y="3557"/>
                    <a:pt x="19672" y="3488"/>
                    <a:pt x="19584" y="3429"/>
                  </a:cubicBezTo>
                  <a:cubicBezTo>
                    <a:pt x="18037" y="2266"/>
                    <a:pt x="16264" y="1419"/>
                    <a:pt x="14422" y="1035"/>
                  </a:cubicBezTo>
                  <a:cubicBezTo>
                    <a:pt x="9615" y="40"/>
                    <a:pt x="4591" y="1902"/>
                    <a:pt x="0" y="1"/>
                  </a:cubicBezTo>
                  <a:cubicBezTo>
                    <a:pt x="1468" y="2562"/>
                    <a:pt x="3074" y="5064"/>
                    <a:pt x="4965" y="7339"/>
                  </a:cubicBezTo>
                  <a:close/>
                </a:path>
              </a:pathLst>
            </a:custGeom>
            <a:solidFill>
              <a:srgbClr val="B298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99" name="Google Shape;439;p29">
              <a:extLst>
                <a:ext uri="{FF2B5EF4-FFF2-40B4-BE49-F238E27FC236}">
                  <a16:creationId xmlns:a16="http://schemas.microsoft.com/office/drawing/2014/main" id="{1ED121D8-CA8F-E722-CEC0-02E2B9E726E4}"/>
                </a:ext>
              </a:extLst>
            </p:cNvPr>
            <p:cNvSpPr/>
            <p:nvPr/>
          </p:nvSpPr>
          <p:spPr>
            <a:xfrm>
              <a:off x="5784575" y="3121350"/>
              <a:ext cx="431975" cy="265250"/>
            </a:xfrm>
            <a:custGeom>
              <a:avLst/>
              <a:gdLst/>
              <a:ahLst/>
              <a:cxnLst/>
              <a:rect l="l" t="t" r="r" b="b"/>
              <a:pathLst>
                <a:path w="17279" h="10610" extrusionOk="0">
                  <a:moveTo>
                    <a:pt x="0" y="6285"/>
                  </a:moveTo>
                  <a:cubicBezTo>
                    <a:pt x="1606" y="7773"/>
                    <a:pt x="3428" y="8984"/>
                    <a:pt x="5457" y="9585"/>
                  </a:cubicBezTo>
                  <a:cubicBezTo>
                    <a:pt x="8954" y="10610"/>
                    <a:pt x="12530" y="9605"/>
                    <a:pt x="15397" y="7842"/>
                  </a:cubicBezTo>
                  <a:cubicBezTo>
                    <a:pt x="17003" y="6857"/>
                    <a:pt x="17278" y="6216"/>
                    <a:pt x="16254" y="4394"/>
                  </a:cubicBezTo>
                  <a:cubicBezTo>
                    <a:pt x="15348" y="2778"/>
                    <a:pt x="14097" y="1340"/>
                    <a:pt x="12639" y="188"/>
                  </a:cubicBezTo>
                  <a:cubicBezTo>
                    <a:pt x="12550" y="129"/>
                    <a:pt x="12471" y="60"/>
                    <a:pt x="12383" y="1"/>
                  </a:cubicBezTo>
                  <a:cubicBezTo>
                    <a:pt x="13072" y="1350"/>
                    <a:pt x="13801" y="2631"/>
                    <a:pt x="13220" y="4118"/>
                  </a:cubicBezTo>
                  <a:cubicBezTo>
                    <a:pt x="12944" y="4778"/>
                    <a:pt x="12442" y="5300"/>
                    <a:pt x="11890" y="5724"/>
                  </a:cubicBezTo>
                  <a:cubicBezTo>
                    <a:pt x="10314" y="6935"/>
                    <a:pt x="8255" y="7438"/>
                    <a:pt x="6196" y="7438"/>
                  </a:cubicBezTo>
                  <a:cubicBezTo>
                    <a:pt x="4137" y="7438"/>
                    <a:pt x="2079" y="6945"/>
                    <a:pt x="69" y="6305"/>
                  </a:cubicBezTo>
                  <a:cubicBezTo>
                    <a:pt x="49" y="6295"/>
                    <a:pt x="20" y="6285"/>
                    <a:pt x="0" y="6285"/>
                  </a:cubicBezTo>
                  <a:close/>
                </a:path>
              </a:pathLst>
            </a:custGeom>
            <a:solidFill>
              <a:srgbClr val="530E0E">
                <a:alpha val="219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00" name="Google Shape;440;p29">
              <a:extLst>
                <a:ext uri="{FF2B5EF4-FFF2-40B4-BE49-F238E27FC236}">
                  <a16:creationId xmlns:a16="http://schemas.microsoft.com/office/drawing/2014/main" id="{AE08F11D-8656-CF38-F39F-E2BC74092A4A}"/>
                </a:ext>
              </a:extLst>
            </p:cNvPr>
            <p:cNvSpPr/>
            <p:nvPr/>
          </p:nvSpPr>
          <p:spPr>
            <a:xfrm>
              <a:off x="5667100" y="3079000"/>
              <a:ext cx="587375" cy="211550"/>
            </a:xfrm>
            <a:custGeom>
              <a:avLst/>
              <a:gdLst/>
              <a:ahLst/>
              <a:cxnLst/>
              <a:rect l="l" t="t" r="r" b="b"/>
              <a:pathLst>
                <a:path w="23495" h="8462" extrusionOk="0">
                  <a:moveTo>
                    <a:pt x="266" y="99"/>
                  </a:moveTo>
                  <a:cubicBezTo>
                    <a:pt x="3783" y="1951"/>
                    <a:pt x="7063" y="4019"/>
                    <a:pt x="10816" y="5320"/>
                  </a:cubicBezTo>
                  <a:cubicBezTo>
                    <a:pt x="14786" y="6699"/>
                    <a:pt x="18845" y="7398"/>
                    <a:pt x="22943" y="7575"/>
                  </a:cubicBezTo>
                  <a:cubicBezTo>
                    <a:pt x="23494" y="7595"/>
                    <a:pt x="23455" y="8462"/>
                    <a:pt x="22903" y="8432"/>
                  </a:cubicBezTo>
                  <a:cubicBezTo>
                    <a:pt x="15358" y="8147"/>
                    <a:pt x="6187" y="5773"/>
                    <a:pt x="128" y="384"/>
                  </a:cubicBezTo>
                  <a:cubicBezTo>
                    <a:pt x="0" y="266"/>
                    <a:pt x="79" y="0"/>
                    <a:pt x="266" y="99"/>
                  </a:cubicBezTo>
                  <a:close/>
                </a:path>
              </a:pathLst>
            </a:custGeom>
            <a:solidFill>
              <a:srgbClr val="836B2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01" name="Google Shape;441;p29">
              <a:extLst>
                <a:ext uri="{FF2B5EF4-FFF2-40B4-BE49-F238E27FC236}">
                  <a16:creationId xmlns:a16="http://schemas.microsoft.com/office/drawing/2014/main" id="{D3417086-1E03-EB01-9FB3-890E8E7E64F4}"/>
                </a:ext>
              </a:extLst>
            </p:cNvPr>
            <p:cNvSpPr/>
            <p:nvPr/>
          </p:nvSpPr>
          <p:spPr>
            <a:xfrm>
              <a:off x="5755025" y="3022350"/>
              <a:ext cx="1103800" cy="1120300"/>
            </a:xfrm>
            <a:custGeom>
              <a:avLst/>
              <a:gdLst/>
              <a:ahLst/>
              <a:cxnLst/>
              <a:rect l="l" t="t" r="r" b="b"/>
              <a:pathLst>
                <a:path w="44152" h="44812" extrusionOk="0">
                  <a:moveTo>
                    <a:pt x="13624" y="41157"/>
                  </a:moveTo>
                  <a:cubicBezTo>
                    <a:pt x="15003" y="42221"/>
                    <a:pt x="16490" y="43216"/>
                    <a:pt x="18165" y="43698"/>
                  </a:cubicBezTo>
                  <a:cubicBezTo>
                    <a:pt x="21948" y="44812"/>
                    <a:pt x="26124" y="43137"/>
                    <a:pt x="28922" y="40359"/>
                  </a:cubicBezTo>
                  <a:cubicBezTo>
                    <a:pt x="32586" y="40349"/>
                    <a:pt x="36024" y="38586"/>
                    <a:pt x="38585" y="35916"/>
                  </a:cubicBezTo>
                  <a:cubicBezTo>
                    <a:pt x="40043" y="34399"/>
                    <a:pt x="41225" y="32587"/>
                    <a:pt x="41994" y="30636"/>
                  </a:cubicBezTo>
                  <a:lnTo>
                    <a:pt x="42043" y="30508"/>
                  </a:lnTo>
                  <a:cubicBezTo>
                    <a:pt x="44151" y="25100"/>
                    <a:pt x="43530" y="18924"/>
                    <a:pt x="41560" y="13457"/>
                  </a:cubicBezTo>
                  <a:cubicBezTo>
                    <a:pt x="40211" y="9723"/>
                    <a:pt x="38182" y="6128"/>
                    <a:pt x="35079" y="3655"/>
                  </a:cubicBezTo>
                  <a:cubicBezTo>
                    <a:pt x="31966" y="1183"/>
                    <a:pt x="27671" y="1"/>
                    <a:pt x="23918" y="1291"/>
                  </a:cubicBezTo>
                  <a:cubicBezTo>
                    <a:pt x="21691" y="2059"/>
                    <a:pt x="19830" y="3724"/>
                    <a:pt x="18677" y="5763"/>
                  </a:cubicBezTo>
                  <a:cubicBezTo>
                    <a:pt x="18007" y="6955"/>
                    <a:pt x="17938" y="8196"/>
                    <a:pt x="17465" y="9418"/>
                  </a:cubicBezTo>
                  <a:cubicBezTo>
                    <a:pt x="16776" y="11191"/>
                    <a:pt x="17170" y="10827"/>
                    <a:pt x="15338" y="10472"/>
                  </a:cubicBezTo>
                  <a:cubicBezTo>
                    <a:pt x="11348" y="9694"/>
                    <a:pt x="7270" y="9841"/>
                    <a:pt x="4147" y="12353"/>
                  </a:cubicBezTo>
                  <a:cubicBezTo>
                    <a:pt x="3517" y="12856"/>
                    <a:pt x="2926" y="13457"/>
                    <a:pt x="2374" y="14166"/>
                  </a:cubicBezTo>
                  <a:cubicBezTo>
                    <a:pt x="2197" y="14402"/>
                    <a:pt x="2039" y="14639"/>
                    <a:pt x="1882" y="14885"/>
                  </a:cubicBezTo>
                  <a:cubicBezTo>
                    <a:pt x="1212" y="15909"/>
                    <a:pt x="719" y="17062"/>
                    <a:pt x="502" y="18264"/>
                  </a:cubicBezTo>
                  <a:cubicBezTo>
                    <a:pt x="0" y="20983"/>
                    <a:pt x="857" y="23770"/>
                    <a:pt x="1970" y="26292"/>
                  </a:cubicBezTo>
                  <a:cubicBezTo>
                    <a:pt x="4541" y="32104"/>
                    <a:pt x="8590" y="37266"/>
                    <a:pt x="13624" y="41157"/>
                  </a:cubicBezTo>
                  <a:close/>
                </a:path>
              </a:pathLst>
            </a:custGeom>
            <a:solidFill>
              <a:srgbClr val="ED3B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02" name="Google Shape;442;p29">
              <a:extLst>
                <a:ext uri="{FF2B5EF4-FFF2-40B4-BE49-F238E27FC236}">
                  <a16:creationId xmlns:a16="http://schemas.microsoft.com/office/drawing/2014/main" id="{3D195C37-3EC5-0769-E160-FA858B4492A5}"/>
                </a:ext>
              </a:extLst>
            </p:cNvPr>
            <p:cNvSpPr/>
            <p:nvPr/>
          </p:nvSpPr>
          <p:spPr>
            <a:xfrm>
              <a:off x="5755025" y="3394475"/>
              <a:ext cx="1049850" cy="748175"/>
            </a:xfrm>
            <a:custGeom>
              <a:avLst/>
              <a:gdLst/>
              <a:ahLst/>
              <a:cxnLst/>
              <a:rect l="l" t="t" r="r" b="b"/>
              <a:pathLst>
                <a:path w="41994" h="29927" extrusionOk="0">
                  <a:moveTo>
                    <a:pt x="13624" y="26272"/>
                  </a:moveTo>
                  <a:cubicBezTo>
                    <a:pt x="15003" y="27336"/>
                    <a:pt x="16490" y="28331"/>
                    <a:pt x="18165" y="28813"/>
                  </a:cubicBezTo>
                  <a:cubicBezTo>
                    <a:pt x="21948" y="29927"/>
                    <a:pt x="26124" y="28252"/>
                    <a:pt x="28922" y="25474"/>
                  </a:cubicBezTo>
                  <a:cubicBezTo>
                    <a:pt x="32586" y="25464"/>
                    <a:pt x="36024" y="23701"/>
                    <a:pt x="38585" y="21031"/>
                  </a:cubicBezTo>
                  <a:cubicBezTo>
                    <a:pt x="40043" y="19514"/>
                    <a:pt x="41225" y="17702"/>
                    <a:pt x="41994" y="15751"/>
                  </a:cubicBezTo>
                  <a:cubicBezTo>
                    <a:pt x="40969" y="16234"/>
                    <a:pt x="39925" y="16677"/>
                    <a:pt x="38842" y="17032"/>
                  </a:cubicBezTo>
                  <a:cubicBezTo>
                    <a:pt x="35975" y="17987"/>
                    <a:pt x="32842" y="18352"/>
                    <a:pt x="29927" y="17534"/>
                  </a:cubicBezTo>
                  <a:cubicBezTo>
                    <a:pt x="29483" y="17416"/>
                    <a:pt x="29040" y="17258"/>
                    <a:pt x="28577" y="17258"/>
                  </a:cubicBezTo>
                  <a:cubicBezTo>
                    <a:pt x="27819" y="17258"/>
                    <a:pt x="27129" y="17653"/>
                    <a:pt x="26430" y="17958"/>
                  </a:cubicBezTo>
                  <a:cubicBezTo>
                    <a:pt x="23937" y="19012"/>
                    <a:pt x="21051" y="18854"/>
                    <a:pt x="18480" y="17978"/>
                  </a:cubicBezTo>
                  <a:cubicBezTo>
                    <a:pt x="15919" y="17101"/>
                    <a:pt x="13643" y="15554"/>
                    <a:pt x="11516" y="13880"/>
                  </a:cubicBezTo>
                  <a:cubicBezTo>
                    <a:pt x="8294" y="11338"/>
                    <a:pt x="5290" y="8373"/>
                    <a:pt x="3438" y="4709"/>
                  </a:cubicBezTo>
                  <a:cubicBezTo>
                    <a:pt x="2689" y="3231"/>
                    <a:pt x="2148" y="1635"/>
                    <a:pt x="1882" y="0"/>
                  </a:cubicBezTo>
                  <a:cubicBezTo>
                    <a:pt x="1212" y="1024"/>
                    <a:pt x="719" y="2177"/>
                    <a:pt x="502" y="3379"/>
                  </a:cubicBezTo>
                  <a:cubicBezTo>
                    <a:pt x="0" y="6098"/>
                    <a:pt x="857" y="8885"/>
                    <a:pt x="1970" y="11407"/>
                  </a:cubicBezTo>
                  <a:cubicBezTo>
                    <a:pt x="4541" y="17219"/>
                    <a:pt x="8590" y="22381"/>
                    <a:pt x="13624" y="26272"/>
                  </a:cubicBezTo>
                  <a:close/>
                </a:path>
              </a:pathLst>
            </a:custGeom>
            <a:solidFill>
              <a:srgbClr val="530E0E">
                <a:alpha val="219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03" name="Google Shape;443;p29">
              <a:extLst>
                <a:ext uri="{FF2B5EF4-FFF2-40B4-BE49-F238E27FC236}">
                  <a16:creationId xmlns:a16="http://schemas.microsoft.com/office/drawing/2014/main" id="{0AAEC4E6-9AC9-9C5D-0761-FEC230DAE389}"/>
                </a:ext>
              </a:extLst>
            </p:cNvPr>
            <p:cNvSpPr/>
            <p:nvPr/>
          </p:nvSpPr>
          <p:spPr>
            <a:xfrm>
              <a:off x="6374875" y="3119375"/>
              <a:ext cx="386175" cy="411050"/>
            </a:xfrm>
            <a:custGeom>
              <a:avLst/>
              <a:gdLst/>
              <a:ahLst/>
              <a:cxnLst/>
              <a:rect l="l" t="t" r="r" b="b"/>
              <a:pathLst>
                <a:path w="15447" h="16442" extrusionOk="0">
                  <a:moveTo>
                    <a:pt x="3842" y="316"/>
                  </a:moveTo>
                  <a:cubicBezTo>
                    <a:pt x="7044" y="720"/>
                    <a:pt x="9625" y="2572"/>
                    <a:pt x="11624" y="5044"/>
                  </a:cubicBezTo>
                  <a:cubicBezTo>
                    <a:pt x="13466" y="7330"/>
                    <a:pt x="15446" y="10915"/>
                    <a:pt x="14245" y="13861"/>
                  </a:cubicBezTo>
                  <a:cubicBezTo>
                    <a:pt x="13368" y="15998"/>
                    <a:pt x="11092" y="16442"/>
                    <a:pt x="9378" y="14974"/>
                  </a:cubicBezTo>
                  <a:cubicBezTo>
                    <a:pt x="7763" y="13575"/>
                    <a:pt x="7270" y="11231"/>
                    <a:pt x="6009" y="9526"/>
                  </a:cubicBezTo>
                  <a:cubicBezTo>
                    <a:pt x="4768" y="7842"/>
                    <a:pt x="3044" y="6650"/>
                    <a:pt x="1616" y="5143"/>
                  </a:cubicBezTo>
                  <a:cubicBezTo>
                    <a:pt x="0" y="3419"/>
                    <a:pt x="1291" y="1"/>
                    <a:pt x="3842" y="316"/>
                  </a:cubicBezTo>
                  <a:close/>
                </a:path>
              </a:pathLst>
            </a:custGeom>
            <a:solidFill>
              <a:srgbClr val="FFFFFF">
                <a:alpha val="20392"/>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04" name="Google Shape;444;p29">
              <a:extLst>
                <a:ext uri="{FF2B5EF4-FFF2-40B4-BE49-F238E27FC236}">
                  <a16:creationId xmlns:a16="http://schemas.microsoft.com/office/drawing/2014/main" id="{448670C4-23AD-A4F8-0BBB-7B0FA5A10849}"/>
                </a:ext>
              </a:extLst>
            </p:cNvPr>
            <p:cNvSpPr/>
            <p:nvPr/>
          </p:nvSpPr>
          <p:spPr>
            <a:xfrm>
              <a:off x="6614975" y="3570050"/>
              <a:ext cx="143600" cy="169225"/>
            </a:xfrm>
            <a:custGeom>
              <a:avLst/>
              <a:gdLst/>
              <a:ahLst/>
              <a:cxnLst/>
              <a:rect l="l" t="t" r="r" b="b"/>
              <a:pathLst>
                <a:path w="5744" h="6769" extrusionOk="0">
                  <a:moveTo>
                    <a:pt x="89" y="4414"/>
                  </a:moveTo>
                  <a:cubicBezTo>
                    <a:pt x="1" y="3734"/>
                    <a:pt x="11" y="3163"/>
                    <a:pt x="237" y="2522"/>
                  </a:cubicBezTo>
                  <a:cubicBezTo>
                    <a:pt x="346" y="2227"/>
                    <a:pt x="493" y="1961"/>
                    <a:pt x="631" y="1685"/>
                  </a:cubicBezTo>
                  <a:cubicBezTo>
                    <a:pt x="937" y="936"/>
                    <a:pt x="1538" y="365"/>
                    <a:pt x="2355" y="188"/>
                  </a:cubicBezTo>
                  <a:cubicBezTo>
                    <a:pt x="3222" y="1"/>
                    <a:pt x="3961" y="326"/>
                    <a:pt x="4601" y="897"/>
                  </a:cubicBezTo>
                  <a:cubicBezTo>
                    <a:pt x="5094" y="1330"/>
                    <a:pt x="5557" y="2010"/>
                    <a:pt x="5665" y="2680"/>
                  </a:cubicBezTo>
                  <a:cubicBezTo>
                    <a:pt x="5724" y="3015"/>
                    <a:pt x="5744" y="3379"/>
                    <a:pt x="5724" y="3724"/>
                  </a:cubicBezTo>
                  <a:cubicBezTo>
                    <a:pt x="5685" y="4591"/>
                    <a:pt x="5301" y="5261"/>
                    <a:pt x="4719" y="5862"/>
                  </a:cubicBezTo>
                  <a:cubicBezTo>
                    <a:pt x="4030" y="6561"/>
                    <a:pt x="2897" y="6768"/>
                    <a:pt x="1981" y="6482"/>
                  </a:cubicBezTo>
                  <a:cubicBezTo>
                    <a:pt x="1094" y="6207"/>
                    <a:pt x="218" y="5379"/>
                    <a:pt x="89" y="4414"/>
                  </a:cubicBezTo>
                  <a:close/>
                </a:path>
              </a:pathLst>
            </a:custGeom>
            <a:solidFill>
              <a:srgbClr val="FFFFFF">
                <a:alpha val="20392"/>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grpSp>
      <p:grpSp>
        <p:nvGrpSpPr>
          <p:cNvPr id="105" name="Google Shape;445;p29">
            <a:extLst>
              <a:ext uri="{FF2B5EF4-FFF2-40B4-BE49-F238E27FC236}">
                <a16:creationId xmlns:a16="http://schemas.microsoft.com/office/drawing/2014/main" id="{D76DAFC0-895E-0B16-BEF9-4DC46872C97C}"/>
              </a:ext>
            </a:extLst>
          </p:cNvPr>
          <p:cNvGrpSpPr/>
          <p:nvPr/>
        </p:nvGrpSpPr>
        <p:grpSpPr>
          <a:xfrm rot="10290153">
            <a:off x="11361778" y="5139718"/>
            <a:ext cx="1078959" cy="1836737"/>
            <a:chOff x="2847825" y="1473825"/>
            <a:chExt cx="217725" cy="370650"/>
          </a:xfrm>
        </p:grpSpPr>
        <p:sp>
          <p:nvSpPr>
            <p:cNvPr id="106" name="Google Shape;446;p29">
              <a:extLst>
                <a:ext uri="{FF2B5EF4-FFF2-40B4-BE49-F238E27FC236}">
                  <a16:creationId xmlns:a16="http://schemas.microsoft.com/office/drawing/2014/main" id="{89F6F6E7-FD94-CC0D-F998-F8991E2DF564}"/>
                </a:ext>
              </a:extLst>
            </p:cNvPr>
            <p:cNvSpPr/>
            <p:nvPr/>
          </p:nvSpPr>
          <p:spPr>
            <a:xfrm>
              <a:off x="2847825" y="1536850"/>
              <a:ext cx="217725" cy="307625"/>
            </a:xfrm>
            <a:custGeom>
              <a:avLst/>
              <a:gdLst/>
              <a:ahLst/>
              <a:cxnLst/>
              <a:rect l="l" t="t" r="r" b="b"/>
              <a:pathLst>
                <a:path w="8709" h="12305" extrusionOk="0">
                  <a:moveTo>
                    <a:pt x="3822" y="661"/>
                  </a:moveTo>
                  <a:cubicBezTo>
                    <a:pt x="4354" y="346"/>
                    <a:pt x="4847" y="1"/>
                    <a:pt x="5428" y="296"/>
                  </a:cubicBezTo>
                  <a:cubicBezTo>
                    <a:pt x="5674" y="425"/>
                    <a:pt x="5901" y="602"/>
                    <a:pt x="6118" y="789"/>
                  </a:cubicBezTo>
                  <a:cubicBezTo>
                    <a:pt x="6472" y="1114"/>
                    <a:pt x="6778" y="1508"/>
                    <a:pt x="7043" y="1902"/>
                  </a:cubicBezTo>
                  <a:cubicBezTo>
                    <a:pt x="7703" y="2858"/>
                    <a:pt x="8245" y="3912"/>
                    <a:pt x="8472" y="5054"/>
                  </a:cubicBezTo>
                  <a:cubicBezTo>
                    <a:pt x="8708" y="6187"/>
                    <a:pt x="8610" y="7419"/>
                    <a:pt x="8058" y="8433"/>
                  </a:cubicBezTo>
                  <a:cubicBezTo>
                    <a:pt x="7211" y="9990"/>
                    <a:pt x="5467" y="10837"/>
                    <a:pt x="4374" y="12216"/>
                  </a:cubicBezTo>
                  <a:cubicBezTo>
                    <a:pt x="4305" y="12305"/>
                    <a:pt x="4167" y="12295"/>
                    <a:pt x="4108" y="12196"/>
                  </a:cubicBezTo>
                  <a:cubicBezTo>
                    <a:pt x="4078" y="12137"/>
                    <a:pt x="4029" y="12068"/>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rgbClr val="B298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07" name="Google Shape;447;p29">
              <a:extLst>
                <a:ext uri="{FF2B5EF4-FFF2-40B4-BE49-F238E27FC236}">
                  <a16:creationId xmlns:a16="http://schemas.microsoft.com/office/drawing/2014/main" id="{196B5A9D-BEB7-CE8B-F75E-134E3CDFEE22}"/>
                </a:ext>
              </a:extLst>
            </p:cNvPr>
            <p:cNvSpPr/>
            <p:nvPr/>
          </p:nvSpPr>
          <p:spPr>
            <a:xfrm>
              <a:off x="2847825" y="1536850"/>
              <a:ext cx="152950" cy="299750"/>
            </a:xfrm>
            <a:custGeom>
              <a:avLst/>
              <a:gdLst/>
              <a:ahLst/>
              <a:cxnLst/>
              <a:rect l="l" t="t" r="r" b="b"/>
              <a:pathLst>
                <a:path w="6118" h="11990" extrusionOk="0">
                  <a:moveTo>
                    <a:pt x="3822" y="661"/>
                  </a:moveTo>
                  <a:cubicBezTo>
                    <a:pt x="4354" y="346"/>
                    <a:pt x="4847" y="1"/>
                    <a:pt x="5428" y="296"/>
                  </a:cubicBezTo>
                  <a:cubicBezTo>
                    <a:pt x="5674" y="425"/>
                    <a:pt x="5901" y="602"/>
                    <a:pt x="6118" y="789"/>
                  </a:cubicBezTo>
                  <a:cubicBezTo>
                    <a:pt x="4847" y="1351"/>
                    <a:pt x="3793" y="2395"/>
                    <a:pt x="3231" y="3675"/>
                  </a:cubicBezTo>
                  <a:cubicBezTo>
                    <a:pt x="2739" y="4798"/>
                    <a:pt x="2630" y="6069"/>
                    <a:pt x="2749" y="7291"/>
                  </a:cubicBezTo>
                  <a:cubicBezTo>
                    <a:pt x="2877" y="8512"/>
                    <a:pt x="3221" y="9704"/>
                    <a:pt x="3606" y="10876"/>
                  </a:cubicBezTo>
                  <a:cubicBezTo>
                    <a:pt x="3645" y="11004"/>
                    <a:pt x="3842" y="11507"/>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rgbClr val="530E0E">
                <a:alpha val="219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08" name="Google Shape;448;p29">
              <a:extLst>
                <a:ext uri="{FF2B5EF4-FFF2-40B4-BE49-F238E27FC236}">
                  <a16:creationId xmlns:a16="http://schemas.microsoft.com/office/drawing/2014/main" id="{BCFD5335-3460-A7D2-6D86-9B4B4D2D3497}"/>
                </a:ext>
              </a:extLst>
            </p:cNvPr>
            <p:cNvSpPr/>
            <p:nvPr/>
          </p:nvSpPr>
          <p:spPr>
            <a:xfrm>
              <a:off x="2933025" y="1473825"/>
              <a:ext cx="49775" cy="353650"/>
            </a:xfrm>
            <a:custGeom>
              <a:avLst/>
              <a:gdLst/>
              <a:ahLst/>
              <a:cxnLst/>
              <a:rect l="l" t="t" r="r" b="b"/>
              <a:pathLst>
                <a:path w="1991" h="14146" extrusionOk="0">
                  <a:moveTo>
                    <a:pt x="936" y="14106"/>
                  </a:moveTo>
                  <a:cubicBezTo>
                    <a:pt x="956" y="14146"/>
                    <a:pt x="1025" y="14126"/>
                    <a:pt x="1025" y="14087"/>
                  </a:cubicBezTo>
                  <a:cubicBezTo>
                    <a:pt x="818" y="12855"/>
                    <a:pt x="789" y="11663"/>
                    <a:pt x="986" y="10442"/>
                  </a:cubicBezTo>
                  <a:cubicBezTo>
                    <a:pt x="1173" y="9250"/>
                    <a:pt x="1478" y="8088"/>
                    <a:pt x="1655" y="6896"/>
                  </a:cubicBezTo>
                  <a:cubicBezTo>
                    <a:pt x="1961" y="4788"/>
                    <a:pt x="1990" y="2266"/>
                    <a:pt x="1202" y="246"/>
                  </a:cubicBezTo>
                  <a:cubicBezTo>
                    <a:pt x="1104" y="0"/>
                    <a:pt x="720" y="128"/>
                    <a:pt x="769" y="384"/>
                  </a:cubicBezTo>
                  <a:cubicBezTo>
                    <a:pt x="946" y="1517"/>
                    <a:pt x="1242" y="2620"/>
                    <a:pt x="1321" y="3783"/>
                  </a:cubicBezTo>
                  <a:cubicBezTo>
                    <a:pt x="1409" y="5014"/>
                    <a:pt x="1350" y="6265"/>
                    <a:pt x="1153" y="7487"/>
                  </a:cubicBezTo>
                  <a:cubicBezTo>
                    <a:pt x="818" y="9595"/>
                    <a:pt x="1" y="12048"/>
                    <a:pt x="936" y="14106"/>
                  </a:cubicBezTo>
                  <a:close/>
                </a:path>
              </a:pathLst>
            </a:custGeom>
            <a:solidFill>
              <a:srgbClr val="D97E3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09" name="Google Shape;449;p29">
              <a:extLst>
                <a:ext uri="{FF2B5EF4-FFF2-40B4-BE49-F238E27FC236}">
                  <a16:creationId xmlns:a16="http://schemas.microsoft.com/office/drawing/2014/main" id="{929F6586-CA73-313C-506C-6DDA7EF461F3}"/>
                </a:ext>
              </a:extLst>
            </p:cNvPr>
            <p:cNvSpPr/>
            <p:nvPr/>
          </p:nvSpPr>
          <p:spPr>
            <a:xfrm>
              <a:off x="3005675" y="1635375"/>
              <a:ext cx="15775" cy="15525"/>
            </a:xfrm>
            <a:custGeom>
              <a:avLst/>
              <a:gdLst/>
              <a:ahLst/>
              <a:cxnLst/>
              <a:rect l="l" t="t" r="r" b="b"/>
              <a:pathLst>
                <a:path w="631" h="621" extrusionOk="0">
                  <a:moveTo>
                    <a:pt x="365" y="601"/>
                  </a:moveTo>
                  <a:cubicBezTo>
                    <a:pt x="513" y="572"/>
                    <a:pt x="631" y="424"/>
                    <a:pt x="601" y="266"/>
                  </a:cubicBezTo>
                  <a:cubicBezTo>
                    <a:pt x="562" y="118"/>
                    <a:pt x="424" y="0"/>
                    <a:pt x="266" y="30"/>
                  </a:cubicBezTo>
                  <a:cubicBezTo>
                    <a:pt x="119" y="59"/>
                    <a:pt x="1" y="207"/>
                    <a:pt x="30" y="365"/>
                  </a:cubicBezTo>
                  <a:cubicBezTo>
                    <a:pt x="60" y="512"/>
                    <a:pt x="207" y="621"/>
                    <a:pt x="365" y="601"/>
                  </a:cubicBezTo>
                  <a:close/>
                </a:path>
              </a:pathLst>
            </a:custGeom>
            <a:solidFill>
              <a:srgbClr val="530E0E">
                <a:alpha val="219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10" name="Google Shape;450;p29">
              <a:extLst>
                <a:ext uri="{FF2B5EF4-FFF2-40B4-BE49-F238E27FC236}">
                  <a16:creationId xmlns:a16="http://schemas.microsoft.com/office/drawing/2014/main" id="{F97FB5A5-7EF1-3758-C861-D995E5E58847}"/>
                </a:ext>
              </a:extLst>
            </p:cNvPr>
            <p:cNvSpPr/>
            <p:nvPr/>
          </p:nvSpPr>
          <p:spPr>
            <a:xfrm>
              <a:off x="3026350" y="1658525"/>
              <a:ext cx="24425" cy="21925"/>
            </a:xfrm>
            <a:custGeom>
              <a:avLst/>
              <a:gdLst/>
              <a:ahLst/>
              <a:cxnLst/>
              <a:rect l="l" t="t" r="r" b="b"/>
              <a:pathLst>
                <a:path w="977" h="877" extrusionOk="0">
                  <a:moveTo>
                    <a:pt x="119" y="719"/>
                  </a:moveTo>
                  <a:cubicBezTo>
                    <a:pt x="218" y="838"/>
                    <a:pt x="375" y="877"/>
                    <a:pt x="523" y="857"/>
                  </a:cubicBezTo>
                  <a:cubicBezTo>
                    <a:pt x="838" y="808"/>
                    <a:pt x="976" y="414"/>
                    <a:pt x="779" y="168"/>
                  </a:cubicBezTo>
                  <a:cubicBezTo>
                    <a:pt x="681" y="59"/>
                    <a:pt x="533" y="0"/>
                    <a:pt x="385" y="30"/>
                  </a:cubicBezTo>
                  <a:cubicBezTo>
                    <a:pt x="237" y="49"/>
                    <a:pt x="129" y="158"/>
                    <a:pt x="60" y="286"/>
                  </a:cubicBezTo>
                  <a:cubicBezTo>
                    <a:pt x="1" y="424"/>
                    <a:pt x="21" y="601"/>
                    <a:pt x="119" y="719"/>
                  </a:cubicBezTo>
                  <a:close/>
                </a:path>
              </a:pathLst>
            </a:custGeom>
            <a:solidFill>
              <a:srgbClr val="530E0E">
                <a:alpha val="219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11" name="Google Shape;451;p29">
              <a:extLst>
                <a:ext uri="{FF2B5EF4-FFF2-40B4-BE49-F238E27FC236}">
                  <a16:creationId xmlns:a16="http://schemas.microsoft.com/office/drawing/2014/main" id="{9147D56B-E36E-EC11-2411-9ED01268789E}"/>
                </a:ext>
              </a:extLst>
            </p:cNvPr>
            <p:cNvSpPr/>
            <p:nvPr/>
          </p:nvSpPr>
          <p:spPr>
            <a:xfrm>
              <a:off x="2995075" y="1699150"/>
              <a:ext cx="15800" cy="13075"/>
            </a:xfrm>
            <a:custGeom>
              <a:avLst/>
              <a:gdLst/>
              <a:ahLst/>
              <a:cxnLst/>
              <a:rect l="l" t="t" r="r" b="b"/>
              <a:pathLst>
                <a:path w="632" h="523" extrusionOk="0">
                  <a:moveTo>
                    <a:pt x="346" y="483"/>
                  </a:moveTo>
                  <a:cubicBezTo>
                    <a:pt x="631" y="434"/>
                    <a:pt x="562" y="1"/>
                    <a:pt x="277" y="40"/>
                  </a:cubicBezTo>
                  <a:cubicBezTo>
                    <a:pt x="1" y="89"/>
                    <a:pt x="70" y="523"/>
                    <a:pt x="346" y="483"/>
                  </a:cubicBezTo>
                  <a:close/>
                </a:path>
              </a:pathLst>
            </a:custGeom>
            <a:solidFill>
              <a:srgbClr val="530E0E">
                <a:alpha val="219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12" name="Google Shape;452;p29">
              <a:extLst>
                <a:ext uri="{FF2B5EF4-FFF2-40B4-BE49-F238E27FC236}">
                  <a16:creationId xmlns:a16="http://schemas.microsoft.com/office/drawing/2014/main" id="{42F18D43-B91D-1BF7-0E45-09E6D9CED245}"/>
                </a:ext>
              </a:extLst>
            </p:cNvPr>
            <p:cNvSpPr/>
            <p:nvPr/>
          </p:nvSpPr>
          <p:spPr>
            <a:xfrm>
              <a:off x="2989175" y="1747675"/>
              <a:ext cx="19475" cy="16275"/>
            </a:xfrm>
            <a:custGeom>
              <a:avLst/>
              <a:gdLst/>
              <a:ahLst/>
              <a:cxnLst/>
              <a:rect l="l" t="t" r="r" b="b"/>
              <a:pathLst>
                <a:path w="779" h="651" extrusionOk="0">
                  <a:moveTo>
                    <a:pt x="434" y="591"/>
                  </a:moveTo>
                  <a:cubicBezTo>
                    <a:pt x="779" y="532"/>
                    <a:pt x="690" y="0"/>
                    <a:pt x="345" y="59"/>
                  </a:cubicBezTo>
                  <a:cubicBezTo>
                    <a:pt x="1" y="109"/>
                    <a:pt x="89" y="650"/>
                    <a:pt x="434" y="591"/>
                  </a:cubicBezTo>
                  <a:close/>
                </a:path>
              </a:pathLst>
            </a:custGeom>
            <a:solidFill>
              <a:srgbClr val="530E0E">
                <a:alpha val="219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grpSp>
      <p:grpSp>
        <p:nvGrpSpPr>
          <p:cNvPr id="113" name="Google Shape;454;p29">
            <a:extLst>
              <a:ext uri="{FF2B5EF4-FFF2-40B4-BE49-F238E27FC236}">
                <a16:creationId xmlns:a16="http://schemas.microsoft.com/office/drawing/2014/main" id="{6AB71F2F-0C8D-CC5A-7927-B75D404F4D02}"/>
              </a:ext>
            </a:extLst>
          </p:cNvPr>
          <p:cNvGrpSpPr/>
          <p:nvPr/>
        </p:nvGrpSpPr>
        <p:grpSpPr>
          <a:xfrm rot="10290277">
            <a:off x="241601" y="4335069"/>
            <a:ext cx="416007" cy="708151"/>
            <a:chOff x="2847825" y="1473825"/>
            <a:chExt cx="217725" cy="370650"/>
          </a:xfrm>
        </p:grpSpPr>
        <p:sp>
          <p:nvSpPr>
            <p:cNvPr id="114" name="Google Shape;455;p29">
              <a:extLst>
                <a:ext uri="{FF2B5EF4-FFF2-40B4-BE49-F238E27FC236}">
                  <a16:creationId xmlns:a16="http://schemas.microsoft.com/office/drawing/2014/main" id="{363AA6B4-8982-7A6F-B624-55F5B763744A}"/>
                </a:ext>
              </a:extLst>
            </p:cNvPr>
            <p:cNvSpPr/>
            <p:nvPr/>
          </p:nvSpPr>
          <p:spPr>
            <a:xfrm>
              <a:off x="2847825" y="1536850"/>
              <a:ext cx="217725" cy="307625"/>
            </a:xfrm>
            <a:custGeom>
              <a:avLst/>
              <a:gdLst/>
              <a:ahLst/>
              <a:cxnLst/>
              <a:rect l="l" t="t" r="r" b="b"/>
              <a:pathLst>
                <a:path w="8709" h="12305" extrusionOk="0">
                  <a:moveTo>
                    <a:pt x="3822" y="661"/>
                  </a:moveTo>
                  <a:cubicBezTo>
                    <a:pt x="4354" y="346"/>
                    <a:pt x="4847" y="1"/>
                    <a:pt x="5428" y="296"/>
                  </a:cubicBezTo>
                  <a:cubicBezTo>
                    <a:pt x="5674" y="425"/>
                    <a:pt x="5901" y="602"/>
                    <a:pt x="6118" y="789"/>
                  </a:cubicBezTo>
                  <a:cubicBezTo>
                    <a:pt x="6472" y="1114"/>
                    <a:pt x="6778" y="1508"/>
                    <a:pt x="7043" y="1902"/>
                  </a:cubicBezTo>
                  <a:cubicBezTo>
                    <a:pt x="7703" y="2858"/>
                    <a:pt x="8245" y="3912"/>
                    <a:pt x="8472" y="5054"/>
                  </a:cubicBezTo>
                  <a:cubicBezTo>
                    <a:pt x="8708" y="6187"/>
                    <a:pt x="8610" y="7419"/>
                    <a:pt x="8058" y="8433"/>
                  </a:cubicBezTo>
                  <a:cubicBezTo>
                    <a:pt x="7211" y="9990"/>
                    <a:pt x="5467" y="10837"/>
                    <a:pt x="4374" y="12216"/>
                  </a:cubicBezTo>
                  <a:cubicBezTo>
                    <a:pt x="4305" y="12305"/>
                    <a:pt x="4167" y="12295"/>
                    <a:pt x="4108" y="12196"/>
                  </a:cubicBezTo>
                  <a:cubicBezTo>
                    <a:pt x="4078" y="12137"/>
                    <a:pt x="4029" y="12068"/>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rgbClr val="B298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15" name="Google Shape;456;p29">
              <a:extLst>
                <a:ext uri="{FF2B5EF4-FFF2-40B4-BE49-F238E27FC236}">
                  <a16:creationId xmlns:a16="http://schemas.microsoft.com/office/drawing/2014/main" id="{EEE38D00-A1B5-62C7-536C-EFAFEEF0563A}"/>
                </a:ext>
              </a:extLst>
            </p:cNvPr>
            <p:cNvSpPr/>
            <p:nvPr/>
          </p:nvSpPr>
          <p:spPr>
            <a:xfrm>
              <a:off x="2847825" y="1536850"/>
              <a:ext cx="152950" cy="299750"/>
            </a:xfrm>
            <a:custGeom>
              <a:avLst/>
              <a:gdLst/>
              <a:ahLst/>
              <a:cxnLst/>
              <a:rect l="l" t="t" r="r" b="b"/>
              <a:pathLst>
                <a:path w="6118" h="11990" extrusionOk="0">
                  <a:moveTo>
                    <a:pt x="3822" y="661"/>
                  </a:moveTo>
                  <a:cubicBezTo>
                    <a:pt x="4354" y="346"/>
                    <a:pt x="4847" y="1"/>
                    <a:pt x="5428" y="296"/>
                  </a:cubicBezTo>
                  <a:cubicBezTo>
                    <a:pt x="5674" y="425"/>
                    <a:pt x="5901" y="602"/>
                    <a:pt x="6118" y="789"/>
                  </a:cubicBezTo>
                  <a:cubicBezTo>
                    <a:pt x="4847" y="1351"/>
                    <a:pt x="3793" y="2395"/>
                    <a:pt x="3231" y="3675"/>
                  </a:cubicBezTo>
                  <a:cubicBezTo>
                    <a:pt x="2739" y="4798"/>
                    <a:pt x="2630" y="6069"/>
                    <a:pt x="2749" y="7291"/>
                  </a:cubicBezTo>
                  <a:cubicBezTo>
                    <a:pt x="2877" y="8512"/>
                    <a:pt x="3221" y="9704"/>
                    <a:pt x="3606" y="10876"/>
                  </a:cubicBezTo>
                  <a:cubicBezTo>
                    <a:pt x="3645" y="11004"/>
                    <a:pt x="3842" y="11507"/>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rgbClr val="530E0E">
                <a:alpha val="219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16" name="Google Shape;457;p29">
              <a:extLst>
                <a:ext uri="{FF2B5EF4-FFF2-40B4-BE49-F238E27FC236}">
                  <a16:creationId xmlns:a16="http://schemas.microsoft.com/office/drawing/2014/main" id="{E8EF1401-B989-8241-4F69-C3428735711F}"/>
                </a:ext>
              </a:extLst>
            </p:cNvPr>
            <p:cNvSpPr/>
            <p:nvPr/>
          </p:nvSpPr>
          <p:spPr>
            <a:xfrm>
              <a:off x="2933025" y="1473825"/>
              <a:ext cx="49775" cy="353650"/>
            </a:xfrm>
            <a:custGeom>
              <a:avLst/>
              <a:gdLst/>
              <a:ahLst/>
              <a:cxnLst/>
              <a:rect l="l" t="t" r="r" b="b"/>
              <a:pathLst>
                <a:path w="1991" h="14146" extrusionOk="0">
                  <a:moveTo>
                    <a:pt x="936" y="14106"/>
                  </a:moveTo>
                  <a:cubicBezTo>
                    <a:pt x="956" y="14146"/>
                    <a:pt x="1025" y="14126"/>
                    <a:pt x="1025" y="14087"/>
                  </a:cubicBezTo>
                  <a:cubicBezTo>
                    <a:pt x="818" y="12855"/>
                    <a:pt x="789" y="11663"/>
                    <a:pt x="986" y="10442"/>
                  </a:cubicBezTo>
                  <a:cubicBezTo>
                    <a:pt x="1173" y="9250"/>
                    <a:pt x="1478" y="8088"/>
                    <a:pt x="1655" y="6896"/>
                  </a:cubicBezTo>
                  <a:cubicBezTo>
                    <a:pt x="1961" y="4788"/>
                    <a:pt x="1990" y="2266"/>
                    <a:pt x="1202" y="246"/>
                  </a:cubicBezTo>
                  <a:cubicBezTo>
                    <a:pt x="1104" y="0"/>
                    <a:pt x="720" y="128"/>
                    <a:pt x="769" y="384"/>
                  </a:cubicBezTo>
                  <a:cubicBezTo>
                    <a:pt x="946" y="1517"/>
                    <a:pt x="1242" y="2620"/>
                    <a:pt x="1321" y="3783"/>
                  </a:cubicBezTo>
                  <a:cubicBezTo>
                    <a:pt x="1409" y="5014"/>
                    <a:pt x="1350" y="6265"/>
                    <a:pt x="1153" y="7487"/>
                  </a:cubicBezTo>
                  <a:cubicBezTo>
                    <a:pt x="818" y="9595"/>
                    <a:pt x="1" y="12048"/>
                    <a:pt x="936" y="14106"/>
                  </a:cubicBezTo>
                  <a:close/>
                </a:path>
              </a:pathLst>
            </a:custGeom>
            <a:solidFill>
              <a:srgbClr val="D97E3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17" name="Google Shape;458;p29">
              <a:extLst>
                <a:ext uri="{FF2B5EF4-FFF2-40B4-BE49-F238E27FC236}">
                  <a16:creationId xmlns:a16="http://schemas.microsoft.com/office/drawing/2014/main" id="{6262A3ED-90E3-EB91-9BF1-F51778901CBA}"/>
                </a:ext>
              </a:extLst>
            </p:cNvPr>
            <p:cNvSpPr/>
            <p:nvPr/>
          </p:nvSpPr>
          <p:spPr>
            <a:xfrm>
              <a:off x="3005675" y="1635375"/>
              <a:ext cx="15775" cy="15525"/>
            </a:xfrm>
            <a:custGeom>
              <a:avLst/>
              <a:gdLst/>
              <a:ahLst/>
              <a:cxnLst/>
              <a:rect l="l" t="t" r="r" b="b"/>
              <a:pathLst>
                <a:path w="631" h="621" extrusionOk="0">
                  <a:moveTo>
                    <a:pt x="365" y="601"/>
                  </a:moveTo>
                  <a:cubicBezTo>
                    <a:pt x="513" y="572"/>
                    <a:pt x="631" y="424"/>
                    <a:pt x="601" y="266"/>
                  </a:cubicBezTo>
                  <a:cubicBezTo>
                    <a:pt x="562" y="118"/>
                    <a:pt x="424" y="0"/>
                    <a:pt x="266" y="30"/>
                  </a:cubicBezTo>
                  <a:cubicBezTo>
                    <a:pt x="119" y="59"/>
                    <a:pt x="1" y="207"/>
                    <a:pt x="30" y="365"/>
                  </a:cubicBezTo>
                  <a:cubicBezTo>
                    <a:pt x="60" y="512"/>
                    <a:pt x="207" y="621"/>
                    <a:pt x="365" y="601"/>
                  </a:cubicBezTo>
                  <a:close/>
                </a:path>
              </a:pathLst>
            </a:custGeom>
            <a:solidFill>
              <a:srgbClr val="530E0E">
                <a:alpha val="219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18" name="Google Shape;459;p29">
              <a:extLst>
                <a:ext uri="{FF2B5EF4-FFF2-40B4-BE49-F238E27FC236}">
                  <a16:creationId xmlns:a16="http://schemas.microsoft.com/office/drawing/2014/main" id="{203B081D-F822-6BBE-EF62-FC17F5CF7D01}"/>
                </a:ext>
              </a:extLst>
            </p:cNvPr>
            <p:cNvSpPr/>
            <p:nvPr/>
          </p:nvSpPr>
          <p:spPr>
            <a:xfrm>
              <a:off x="3026350" y="1658525"/>
              <a:ext cx="24425" cy="21925"/>
            </a:xfrm>
            <a:custGeom>
              <a:avLst/>
              <a:gdLst/>
              <a:ahLst/>
              <a:cxnLst/>
              <a:rect l="l" t="t" r="r" b="b"/>
              <a:pathLst>
                <a:path w="977" h="877" extrusionOk="0">
                  <a:moveTo>
                    <a:pt x="119" y="719"/>
                  </a:moveTo>
                  <a:cubicBezTo>
                    <a:pt x="218" y="838"/>
                    <a:pt x="375" y="877"/>
                    <a:pt x="523" y="857"/>
                  </a:cubicBezTo>
                  <a:cubicBezTo>
                    <a:pt x="838" y="808"/>
                    <a:pt x="976" y="414"/>
                    <a:pt x="779" y="168"/>
                  </a:cubicBezTo>
                  <a:cubicBezTo>
                    <a:pt x="681" y="59"/>
                    <a:pt x="533" y="0"/>
                    <a:pt x="385" y="30"/>
                  </a:cubicBezTo>
                  <a:cubicBezTo>
                    <a:pt x="237" y="49"/>
                    <a:pt x="129" y="158"/>
                    <a:pt x="60" y="286"/>
                  </a:cubicBezTo>
                  <a:cubicBezTo>
                    <a:pt x="1" y="424"/>
                    <a:pt x="21" y="601"/>
                    <a:pt x="119" y="719"/>
                  </a:cubicBezTo>
                  <a:close/>
                </a:path>
              </a:pathLst>
            </a:custGeom>
            <a:solidFill>
              <a:srgbClr val="530E0E">
                <a:alpha val="219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19" name="Google Shape;460;p29">
              <a:extLst>
                <a:ext uri="{FF2B5EF4-FFF2-40B4-BE49-F238E27FC236}">
                  <a16:creationId xmlns:a16="http://schemas.microsoft.com/office/drawing/2014/main" id="{0BBBB39E-757D-3EF6-B4C6-DA661EFF1494}"/>
                </a:ext>
              </a:extLst>
            </p:cNvPr>
            <p:cNvSpPr/>
            <p:nvPr/>
          </p:nvSpPr>
          <p:spPr>
            <a:xfrm>
              <a:off x="2995075" y="1699150"/>
              <a:ext cx="15800" cy="13075"/>
            </a:xfrm>
            <a:custGeom>
              <a:avLst/>
              <a:gdLst/>
              <a:ahLst/>
              <a:cxnLst/>
              <a:rect l="l" t="t" r="r" b="b"/>
              <a:pathLst>
                <a:path w="632" h="523" extrusionOk="0">
                  <a:moveTo>
                    <a:pt x="346" y="483"/>
                  </a:moveTo>
                  <a:cubicBezTo>
                    <a:pt x="631" y="434"/>
                    <a:pt x="562" y="1"/>
                    <a:pt x="277" y="40"/>
                  </a:cubicBezTo>
                  <a:cubicBezTo>
                    <a:pt x="1" y="89"/>
                    <a:pt x="70" y="523"/>
                    <a:pt x="346" y="483"/>
                  </a:cubicBezTo>
                  <a:close/>
                </a:path>
              </a:pathLst>
            </a:custGeom>
            <a:solidFill>
              <a:srgbClr val="530E0E">
                <a:alpha val="219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20" name="Google Shape;461;p29">
              <a:extLst>
                <a:ext uri="{FF2B5EF4-FFF2-40B4-BE49-F238E27FC236}">
                  <a16:creationId xmlns:a16="http://schemas.microsoft.com/office/drawing/2014/main" id="{0E6E413E-3F19-B0BC-8AF6-0F71C4521FA6}"/>
                </a:ext>
              </a:extLst>
            </p:cNvPr>
            <p:cNvSpPr/>
            <p:nvPr/>
          </p:nvSpPr>
          <p:spPr>
            <a:xfrm>
              <a:off x="2989175" y="1747675"/>
              <a:ext cx="19475" cy="16275"/>
            </a:xfrm>
            <a:custGeom>
              <a:avLst/>
              <a:gdLst/>
              <a:ahLst/>
              <a:cxnLst/>
              <a:rect l="l" t="t" r="r" b="b"/>
              <a:pathLst>
                <a:path w="779" h="651" extrusionOk="0">
                  <a:moveTo>
                    <a:pt x="434" y="591"/>
                  </a:moveTo>
                  <a:cubicBezTo>
                    <a:pt x="779" y="532"/>
                    <a:pt x="690" y="0"/>
                    <a:pt x="345" y="59"/>
                  </a:cubicBezTo>
                  <a:cubicBezTo>
                    <a:pt x="1" y="109"/>
                    <a:pt x="89" y="650"/>
                    <a:pt x="434" y="591"/>
                  </a:cubicBezTo>
                  <a:close/>
                </a:path>
              </a:pathLst>
            </a:custGeom>
            <a:solidFill>
              <a:srgbClr val="530E0E">
                <a:alpha val="219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grpSp>
      <p:grpSp>
        <p:nvGrpSpPr>
          <p:cNvPr id="121" name="Google Shape;462;p29">
            <a:extLst>
              <a:ext uri="{FF2B5EF4-FFF2-40B4-BE49-F238E27FC236}">
                <a16:creationId xmlns:a16="http://schemas.microsoft.com/office/drawing/2014/main" id="{BE8AB339-B7E2-9F70-C852-94A05F05A7BC}"/>
              </a:ext>
            </a:extLst>
          </p:cNvPr>
          <p:cNvGrpSpPr/>
          <p:nvPr/>
        </p:nvGrpSpPr>
        <p:grpSpPr>
          <a:xfrm rot="4113343">
            <a:off x="10588834" y="947200"/>
            <a:ext cx="416000" cy="708144"/>
            <a:chOff x="2847825" y="1473825"/>
            <a:chExt cx="217725" cy="370650"/>
          </a:xfrm>
        </p:grpSpPr>
        <p:sp>
          <p:nvSpPr>
            <p:cNvPr id="122" name="Google Shape;463;p29">
              <a:extLst>
                <a:ext uri="{FF2B5EF4-FFF2-40B4-BE49-F238E27FC236}">
                  <a16:creationId xmlns:a16="http://schemas.microsoft.com/office/drawing/2014/main" id="{78A821BE-7C05-2C01-3416-F08FDB296274}"/>
                </a:ext>
              </a:extLst>
            </p:cNvPr>
            <p:cNvSpPr/>
            <p:nvPr/>
          </p:nvSpPr>
          <p:spPr>
            <a:xfrm>
              <a:off x="2847825" y="1536850"/>
              <a:ext cx="217725" cy="307625"/>
            </a:xfrm>
            <a:custGeom>
              <a:avLst/>
              <a:gdLst/>
              <a:ahLst/>
              <a:cxnLst/>
              <a:rect l="l" t="t" r="r" b="b"/>
              <a:pathLst>
                <a:path w="8709" h="12305" extrusionOk="0">
                  <a:moveTo>
                    <a:pt x="3822" y="661"/>
                  </a:moveTo>
                  <a:cubicBezTo>
                    <a:pt x="4354" y="346"/>
                    <a:pt x="4847" y="1"/>
                    <a:pt x="5428" y="296"/>
                  </a:cubicBezTo>
                  <a:cubicBezTo>
                    <a:pt x="5674" y="425"/>
                    <a:pt x="5901" y="602"/>
                    <a:pt x="6118" y="789"/>
                  </a:cubicBezTo>
                  <a:cubicBezTo>
                    <a:pt x="6472" y="1114"/>
                    <a:pt x="6778" y="1508"/>
                    <a:pt x="7043" y="1902"/>
                  </a:cubicBezTo>
                  <a:cubicBezTo>
                    <a:pt x="7703" y="2858"/>
                    <a:pt x="8245" y="3912"/>
                    <a:pt x="8472" y="5054"/>
                  </a:cubicBezTo>
                  <a:cubicBezTo>
                    <a:pt x="8708" y="6187"/>
                    <a:pt x="8610" y="7419"/>
                    <a:pt x="8058" y="8433"/>
                  </a:cubicBezTo>
                  <a:cubicBezTo>
                    <a:pt x="7211" y="9990"/>
                    <a:pt x="5467" y="10837"/>
                    <a:pt x="4374" y="12216"/>
                  </a:cubicBezTo>
                  <a:cubicBezTo>
                    <a:pt x="4305" y="12305"/>
                    <a:pt x="4167" y="12295"/>
                    <a:pt x="4108" y="12196"/>
                  </a:cubicBezTo>
                  <a:cubicBezTo>
                    <a:pt x="4078" y="12137"/>
                    <a:pt x="4029" y="12068"/>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rgbClr val="B298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23" name="Google Shape;464;p29">
              <a:extLst>
                <a:ext uri="{FF2B5EF4-FFF2-40B4-BE49-F238E27FC236}">
                  <a16:creationId xmlns:a16="http://schemas.microsoft.com/office/drawing/2014/main" id="{F7B91510-30D1-DE25-279B-3FD483480574}"/>
                </a:ext>
              </a:extLst>
            </p:cNvPr>
            <p:cNvSpPr/>
            <p:nvPr/>
          </p:nvSpPr>
          <p:spPr>
            <a:xfrm>
              <a:off x="2847825" y="1536850"/>
              <a:ext cx="152950" cy="299750"/>
            </a:xfrm>
            <a:custGeom>
              <a:avLst/>
              <a:gdLst/>
              <a:ahLst/>
              <a:cxnLst/>
              <a:rect l="l" t="t" r="r" b="b"/>
              <a:pathLst>
                <a:path w="6118" h="11990" extrusionOk="0">
                  <a:moveTo>
                    <a:pt x="3822" y="661"/>
                  </a:moveTo>
                  <a:cubicBezTo>
                    <a:pt x="4354" y="346"/>
                    <a:pt x="4847" y="1"/>
                    <a:pt x="5428" y="296"/>
                  </a:cubicBezTo>
                  <a:cubicBezTo>
                    <a:pt x="5674" y="425"/>
                    <a:pt x="5901" y="602"/>
                    <a:pt x="6118" y="789"/>
                  </a:cubicBezTo>
                  <a:cubicBezTo>
                    <a:pt x="4847" y="1351"/>
                    <a:pt x="3793" y="2395"/>
                    <a:pt x="3231" y="3675"/>
                  </a:cubicBezTo>
                  <a:cubicBezTo>
                    <a:pt x="2739" y="4798"/>
                    <a:pt x="2630" y="6069"/>
                    <a:pt x="2749" y="7291"/>
                  </a:cubicBezTo>
                  <a:cubicBezTo>
                    <a:pt x="2877" y="8512"/>
                    <a:pt x="3221" y="9704"/>
                    <a:pt x="3606" y="10876"/>
                  </a:cubicBezTo>
                  <a:cubicBezTo>
                    <a:pt x="3645" y="11004"/>
                    <a:pt x="3842" y="11507"/>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rgbClr val="530E0E">
                <a:alpha val="219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24" name="Google Shape;465;p29">
              <a:extLst>
                <a:ext uri="{FF2B5EF4-FFF2-40B4-BE49-F238E27FC236}">
                  <a16:creationId xmlns:a16="http://schemas.microsoft.com/office/drawing/2014/main" id="{538FC9FB-985A-F258-8226-E3915D2742B3}"/>
                </a:ext>
              </a:extLst>
            </p:cNvPr>
            <p:cNvSpPr/>
            <p:nvPr/>
          </p:nvSpPr>
          <p:spPr>
            <a:xfrm>
              <a:off x="2933025" y="1473825"/>
              <a:ext cx="49775" cy="353650"/>
            </a:xfrm>
            <a:custGeom>
              <a:avLst/>
              <a:gdLst/>
              <a:ahLst/>
              <a:cxnLst/>
              <a:rect l="l" t="t" r="r" b="b"/>
              <a:pathLst>
                <a:path w="1991" h="14146" extrusionOk="0">
                  <a:moveTo>
                    <a:pt x="936" y="14106"/>
                  </a:moveTo>
                  <a:cubicBezTo>
                    <a:pt x="956" y="14146"/>
                    <a:pt x="1025" y="14126"/>
                    <a:pt x="1025" y="14087"/>
                  </a:cubicBezTo>
                  <a:cubicBezTo>
                    <a:pt x="818" y="12855"/>
                    <a:pt x="789" y="11663"/>
                    <a:pt x="986" y="10442"/>
                  </a:cubicBezTo>
                  <a:cubicBezTo>
                    <a:pt x="1173" y="9250"/>
                    <a:pt x="1478" y="8088"/>
                    <a:pt x="1655" y="6896"/>
                  </a:cubicBezTo>
                  <a:cubicBezTo>
                    <a:pt x="1961" y="4788"/>
                    <a:pt x="1990" y="2266"/>
                    <a:pt x="1202" y="246"/>
                  </a:cubicBezTo>
                  <a:cubicBezTo>
                    <a:pt x="1104" y="0"/>
                    <a:pt x="720" y="128"/>
                    <a:pt x="769" y="384"/>
                  </a:cubicBezTo>
                  <a:cubicBezTo>
                    <a:pt x="946" y="1517"/>
                    <a:pt x="1242" y="2620"/>
                    <a:pt x="1321" y="3783"/>
                  </a:cubicBezTo>
                  <a:cubicBezTo>
                    <a:pt x="1409" y="5014"/>
                    <a:pt x="1350" y="6265"/>
                    <a:pt x="1153" y="7487"/>
                  </a:cubicBezTo>
                  <a:cubicBezTo>
                    <a:pt x="818" y="9595"/>
                    <a:pt x="1" y="12048"/>
                    <a:pt x="936" y="14106"/>
                  </a:cubicBezTo>
                  <a:close/>
                </a:path>
              </a:pathLst>
            </a:custGeom>
            <a:solidFill>
              <a:srgbClr val="D97E3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25" name="Google Shape;466;p29">
              <a:extLst>
                <a:ext uri="{FF2B5EF4-FFF2-40B4-BE49-F238E27FC236}">
                  <a16:creationId xmlns:a16="http://schemas.microsoft.com/office/drawing/2014/main" id="{AF36BD89-C086-7C5E-67BC-AE9F9F8EF8CD}"/>
                </a:ext>
              </a:extLst>
            </p:cNvPr>
            <p:cNvSpPr/>
            <p:nvPr/>
          </p:nvSpPr>
          <p:spPr>
            <a:xfrm>
              <a:off x="3005675" y="1635375"/>
              <a:ext cx="15775" cy="15525"/>
            </a:xfrm>
            <a:custGeom>
              <a:avLst/>
              <a:gdLst/>
              <a:ahLst/>
              <a:cxnLst/>
              <a:rect l="l" t="t" r="r" b="b"/>
              <a:pathLst>
                <a:path w="631" h="621" extrusionOk="0">
                  <a:moveTo>
                    <a:pt x="365" y="601"/>
                  </a:moveTo>
                  <a:cubicBezTo>
                    <a:pt x="513" y="572"/>
                    <a:pt x="631" y="424"/>
                    <a:pt x="601" y="266"/>
                  </a:cubicBezTo>
                  <a:cubicBezTo>
                    <a:pt x="562" y="118"/>
                    <a:pt x="424" y="0"/>
                    <a:pt x="266" y="30"/>
                  </a:cubicBezTo>
                  <a:cubicBezTo>
                    <a:pt x="119" y="59"/>
                    <a:pt x="1" y="207"/>
                    <a:pt x="30" y="365"/>
                  </a:cubicBezTo>
                  <a:cubicBezTo>
                    <a:pt x="60" y="512"/>
                    <a:pt x="207" y="621"/>
                    <a:pt x="365" y="601"/>
                  </a:cubicBezTo>
                  <a:close/>
                </a:path>
              </a:pathLst>
            </a:custGeom>
            <a:solidFill>
              <a:srgbClr val="530E0E">
                <a:alpha val="219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26" name="Google Shape;467;p29">
              <a:extLst>
                <a:ext uri="{FF2B5EF4-FFF2-40B4-BE49-F238E27FC236}">
                  <a16:creationId xmlns:a16="http://schemas.microsoft.com/office/drawing/2014/main" id="{D34DD8D9-95BC-8CEC-DFAF-77C740872B35}"/>
                </a:ext>
              </a:extLst>
            </p:cNvPr>
            <p:cNvSpPr/>
            <p:nvPr/>
          </p:nvSpPr>
          <p:spPr>
            <a:xfrm>
              <a:off x="3026350" y="1658525"/>
              <a:ext cx="24425" cy="21925"/>
            </a:xfrm>
            <a:custGeom>
              <a:avLst/>
              <a:gdLst/>
              <a:ahLst/>
              <a:cxnLst/>
              <a:rect l="l" t="t" r="r" b="b"/>
              <a:pathLst>
                <a:path w="977" h="877" extrusionOk="0">
                  <a:moveTo>
                    <a:pt x="119" y="719"/>
                  </a:moveTo>
                  <a:cubicBezTo>
                    <a:pt x="218" y="838"/>
                    <a:pt x="375" y="877"/>
                    <a:pt x="523" y="857"/>
                  </a:cubicBezTo>
                  <a:cubicBezTo>
                    <a:pt x="838" y="808"/>
                    <a:pt x="976" y="414"/>
                    <a:pt x="779" y="168"/>
                  </a:cubicBezTo>
                  <a:cubicBezTo>
                    <a:pt x="681" y="59"/>
                    <a:pt x="533" y="0"/>
                    <a:pt x="385" y="30"/>
                  </a:cubicBezTo>
                  <a:cubicBezTo>
                    <a:pt x="237" y="49"/>
                    <a:pt x="129" y="158"/>
                    <a:pt x="60" y="286"/>
                  </a:cubicBezTo>
                  <a:cubicBezTo>
                    <a:pt x="1" y="424"/>
                    <a:pt x="21" y="601"/>
                    <a:pt x="119" y="719"/>
                  </a:cubicBezTo>
                  <a:close/>
                </a:path>
              </a:pathLst>
            </a:custGeom>
            <a:solidFill>
              <a:srgbClr val="530E0E">
                <a:alpha val="219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27" name="Google Shape;468;p29">
              <a:extLst>
                <a:ext uri="{FF2B5EF4-FFF2-40B4-BE49-F238E27FC236}">
                  <a16:creationId xmlns:a16="http://schemas.microsoft.com/office/drawing/2014/main" id="{6E900057-85B7-FCBA-8BB6-502422E4E916}"/>
                </a:ext>
              </a:extLst>
            </p:cNvPr>
            <p:cNvSpPr/>
            <p:nvPr/>
          </p:nvSpPr>
          <p:spPr>
            <a:xfrm>
              <a:off x="2995075" y="1699150"/>
              <a:ext cx="15800" cy="13075"/>
            </a:xfrm>
            <a:custGeom>
              <a:avLst/>
              <a:gdLst/>
              <a:ahLst/>
              <a:cxnLst/>
              <a:rect l="l" t="t" r="r" b="b"/>
              <a:pathLst>
                <a:path w="632" h="523" extrusionOk="0">
                  <a:moveTo>
                    <a:pt x="346" y="483"/>
                  </a:moveTo>
                  <a:cubicBezTo>
                    <a:pt x="631" y="434"/>
                    <a:pt x="562" y="1"/>
                    <a:pt x="277" y="40"/>
                  </a:cubicBezTo>
                  <a:cubicBezTo>
                    <a:pt x="1" y="89"/>
                    <a:pt x="70" y="523"/>
                    <a:pt x="346" y="483"/>
                  </a:cubicBezTo>
                  <a:close/>
                </a:path>
              </a:pathLst>
            </a:custGeom>
            <a:solidFill>
              <a:srgbClr val="530E0E">
                <a:alpha val="219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28" name="Google Shape;469;p29">
              <a:extLst>
                <a:ext uri="{FF2B5EF4-FFF2-40B4-BE49-F238E27FC236}">
                  <a16:creationId xmlns:a16="http://schemas.microsoft.com/office/drawing/2014/main" id="{C1F88C9D-3F95-223B-08EE-8F64E9B42350}"/>
                </a:ext>
              </a:extLst>
            </p:cNvPr>
            <p:cNvSpPr/>
            <p:nvPr/>
          </p:nvSpPr>
          <p:spPr>
            <a:xfrm>
              <a:off x="2989175" y="1747675"/>
              <a:ext cx="19475" cy="16275"/>
            </a:xfrm>
            <a:custGeom>
              <a:avLst/>
              <a:gdLst/>
              <a:ahLst/>
              <a:cxnLst/>
              <a:rect l="l" t="t" r="r" b="b"/>
              <a:pathLst>
                <a:path w="779" h="651" extrusionOk="0">
                  <a:moveTo>
                    <a:pt x="434" y="591"/>
                  </a:moveTo>
                  <a:cubicBezTo>
                    <a:pt x="779" y="532"/>
                    <a:pt x="690" y="0"/>
                    <a:pt x="345" y="59"/>
                  </a:cubicBezTo>
                  <a:cubicBezTo>
                    <a:pt x="1" y="109"/>
                    <a:pt x="89" y="650"/>
                    <a:pt x="434" y="591"/>
                  </a:cubicBezTo>
                  <a:close/>
                </a:path>
              </a:pathLst>
            </a:custGeom>
            <a:solidFill>
              <a:srgbClr val="530E0E">
                <a:alpha val="219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grpSp>
      <p:grpSp>
        <p:nvGrpSpPr>
          <p:cNvPr id="129" name="Google Shape;479;p29">
            <a:extLst>
              <a:ext uri="{FF2B5EF4-FFF2-40B4-BE49-F238E27FC236}">
                <a16:creationId xmlns:a16="http://schemas.microsoft.com/office/drawing/2014/main" id="{EE147C36-FDD9-7B25-3F56-0BDA6B1E345D}"/>
              </a:ext>
            </a:extLst>
          </p:cNvPr>
          <p:cNvGrpSpPr/>
          <p:nvPr/>
        </p:nvGrpSpPr>
        <p:grpSpPr>
          <a:xfrm>
            <a:off x="-63216" y="2042756"/>
            <a:ext cx="1338441" cy="1399869"/>
            <a:chOff x="1885650" y="1461000"/>
            <a:chExt cx="671100" cy="701900"/>
          </a:xfrm>
        </p:grpSpPr>
        <p:sp>
          <p:nvSpPr>
            <p:cNvPr id="130" name="Google Shape;480;p29">
              <a:extLst>
                <a:ext uri="{FF2B5EF4-FFF2-40B4-BE49-F238E27FC236}">
                  <a16:creationId xmlns:a16="http://schemas.microsoft.com/office/drawing/2014/main" id="{EC7EF92A-B708-3CAA-E906-3B2381A9A2FF}"/>
                </a:ext>
              </a:extLst>
            </p:cNvPr>
            <p:cNvSpPr/>
            <p:nvPr/>
          </p:nvSpPr>
          <p:spPr>
            <a:xfrm>
              <a:off x="1932675" y="1598675"/>
              <a:ext cx="168475" cy="397250"/>
            </a:xfrm>
            <a:custGeom>
              <a:avLst/>
              <a:gdLst/>
              <a:ahLst/>
              <a:cxnLst/>
              <a:rect l="l" t="t" r="r" b="b"/>
              <a:pathLst>
                <a:path w="6739" h="15890" extrusionOk="0">
                  <a:moveTo>
                    <a:pt x="2769" y="1980"/>
                  </a:moveTo>
                  <a:cubicBezTo>
                    <a:pt x="3596" y="3813"/>
                    <a:pt x="4601" y="5546"/>
                    <a:pt x="5389" y="7389"/>
                  </a:cubicBezTo>
                  <a:cubicBezTo>
                    <a:pt x="6167" y="9231"/>
                    <a:pt x="6739" y="11220"/>
                    <a:pt x="6611" y="13220"/>
                  </a:cubicBezTo>
                  <a:cubicBezTo>
                    <a:pt x="6571" y="13752"/>
                    <a:pt x="6493" y="14294"/>
                    <a:pt x="6246" y="14757"/>
                  </a:cubicBezTo>
                  <a:cubicBezTo>
                    <a:pt x="6000" y="15230"/>
                    <a:pt x="5576" y="15634"/>
                    <a:pt x="5054" y="15742"/>
                  </a:cubicBezTo>
                  <a:cubicBezTo>
                    <a:pt x="4375" y="15890"/>
                    <a:pt x="3695" y="15525"/>
                    <a:pt x="3153" y="15092"/>
                  </a:cubicBezTo>
                  <a:cubicBezTo>
                    <a:pt x="1272" y="13545"/>
                    <a:pt x="454" y="11043"/>
                    <a:pt x="168" y="8620"/>
                  </a:cubicBezTo>
                  <a:cubicBezTo>
                    <a:pt x="1" y="7162"/>
                    <a:pt x="1" y="5675"/>
                    <a:pt x="237" y="4226"/>
                  </a:cubicBezTo>
                  <a:cubicBezTo>
                    <a:pt x="356" y="3498"/>
                    <a:pt x="533" y="2788"/>
                    <a:pt x="789" y="2099"/>
                  </a:cubicBezTo>
                  <a:cubicBezTo>
                    <a:pt x="966" y="1596"/>
                    <a:pt x="1232" y="592"/>
                    <a:pt x="1744" y="326"/>
                  </a:cubicBezTo>
                  <a:cubicBezTo>
                    <a:pt x="2385" y="1"/>
                    <a:pt x="2562" y="1537"/>
                    <a:pt x="2769" y="1980"/>
                  </a:cubicBezTo>
                  <a:close/>
                </a:path>
              </a:pathLst>
            </a:custGeom>
            <a:solidFill>
              <a:srgbClr val="B298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31" name="Google Shape;481;p29">
              <a:extLst>
                <a:ext uri="{FF2B5EF4-FFF2-40B4-BE49-F238E27FC236}">
                  <a16:creationId xmlns:a16="http://schemas.microsoft.com/office/drawing/2014/main" id="{665D50A4-90EA-C41E-5EF6-F9D48A00DBE1}"/>
                </a:ext>
              </a:extLst>
            </p:cNvPr>
            <p:cNvSpPr/>
            <p:nvPr/>
          </p:nvSpPr>
          <p:spPr>
            <a:xfrm>
              <a:off x="1996475" y="1461000"/>
              <a:ext cx="401925" cy="148525"/>
            </a:xfrm>
            <a:custGeom>
              <a:avLst/>
              <a:gdLst/>
              <a:ahLst/>
              <a:cxnLst/>
              <a:rect l="l" t="t" r="r" b="b"/>
              <a:pathLst>
                <a:path w="16077" h="5941" extrusionOk="0">
                  <a:moveTo>
                    <a:pt x="1084" y="3596"/>
                  </a:moveTo>
                  <a:cubicBezTo>
                    <a:pt x="4098" y="1528"/>
                    <a:pt x="7654" y="1"/>
                    <a:pt x="11299" y="228"/>
                  </a:cubicBezTo>
                  <a:cubicBezTo>
                    <a:pt x="12225" y="287"/>
                    <a:pt x="13161" y="464"/>
                    <a:pt x="13988" y="878"/>
                  </a:cubicBezTo>
                  <a:cubicBezTo>
                    <a:pt x="14816" y="1291"/>
                    <a:pt x="15535" y="1971"/>
                    <a:pt x="15880" y="2838"/>
                  </a:cubicBezTo>
                  <a:cubicBezTo>
                    <a:pt x="15998" y="3133"/>
                    <a:pt x="16077" y="3459"/>
                    <a:pt x="16018" y="3784"/>
                  </a:cubicBezTo>
                  <a:cubicBezTo>
                    <a:pt x="15909" y="4335"/>
                    <a:pt x="15436" y="4749"/>
                    <a:pt x="14944" y="5025"/>
                  </a:cubicBezTo>
                  <a:cubicBezTo>
                    <a:pt x="13594" y="5803"/>
                    <a:pt x="11959" y="5941"/>
                    <a:pt x="10403" y="5783"/>
                  </a:cubicBezTo>
                  <a:cubicBezTo>
                    <a:pt x="8856" y="5626"/>
                    <a:pt x="7339" y="5192"/>
                    <a:pt x="5812" y="4897"/>
                  </a:cubicBezTo>
                  <a:cubicBezTo>
                    <a:pt x="4689" y="4680"/>
                    <a:pt x="3556" y="4542"/>
                    <a:pt x="2414" y="4473"/>
                  </a:cubicBezTo>
                  <a:cubicBezTo>
                    <a:pt x="1882" y="4444"/>
                    <a:pt x="1232" y="4542"/>
                    <a:pt x="719" y="4414"/>
                  </a:cubicBezTo>
                  <a:cubicBezTo>
                    <a:pt x="0" y="4237"/>
                    <a:pt x="798" y="3793"/>
                    <a:pt x="1084" y="3596"/>
                  </a:cubicBezTo>
                  <a:close/>
                </a:path>
              </a:pathLst>
            </a:custGeom>
            <a:solidFill>
              <a:srgbClr val="B298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32" name="Google Shape;482;p29">
              <a:extLst>
                <a:ext uri="{FF2B5EF4-FFF2-40B4-BE49-F238E27FC236}">
                  <a16:creationId xmlns:a16="http://schemas.microsoft.com/office/drawing/2014/main" id="{B89F25EA-F536-08CB-F8D9-DEFBF6A85206}"/>
                </a:ext>
              </a:extLst>
            </p:cNvPr>
            <p:cNvSpPr/>
            <p:nvPr/>
          </p:nvSpPr>
          <p:spPr>
            <a:xfrm>
              <a:off x="2150875" y="1714175"/>
              <a:ext cx="204175" cy="390850"/>
            </a:xfrm>
            <a:custGeom>
              <a:avLst/>
              <a:gdLst/>
              <a:ahLst/>
              <a:cxnLst/>
              <a:rect l="l" t="t" r="r" b="b"/>
              <a:pathLst>
                <a:path w="8167" h="15634" extrusionOk="0">
                  <a:moveTo>
                    <a:pt x="4118" y="5064"/>
                  </a:moveTo>
                  <a:cubicBezTo>
                    <a:pt x="5635" y="6778"/>
                    <a:pt x="7083" y="8630"/>
                    <a:pt x="7773" y="10817"/>
                  </a:cubicBezTo>
                  <a:cubicBezTo>
                    <a:pt x="8019" y="11615"/>
                    <a:pt x="8167" y="12462"/>
                    <a:pt x="8009" y="13279"/>
                  </a:cubicBezTo>
                  <a:cubicBezTo>
                    <a:pt x="7862" y="14097"/>
                    <a:pt x="7369" y="14885"/>
                    <a:pt x="6620" y="15240"/>
                  </a:cubicBezTo>
                  <a:cubicBezTo>
                    <a:pt x="5803" y="15634"/>
                    <a:pt x="4808" y="15466"/>
                    <a:pt x="4049" y="15003"/>
                  </a:cubicBezTo>
                  <a:cubicBezTo>
                    <a:pt x="3281" y="14530"/>
                    <a:pt x="2710" y="13801"/>
                    <a:pt x="2227" y="13043"/>
                  </a:cubicBezTo>
                  <a:cubicBezTo>
                    <a:pt x="1015" y="11102"/>
                    <a:pt x="326" y="8856"/>
                    <a:pt x="109" y="6581"/>
                  </a:cubicBezTo>
                  <a:cubicBezTo>
                    <a:pt x="1" y="5468"/>
                    <a:pt x="10" y="4355"/>
                    <a:pt x="109" y="3251"/>
                  </a:cubicBezTo>
                  <a:cubicBezTo>
                    <a:pt x="198" y="2207"/>
                    <a:pt x="276" y="966"/>
                    <a:pt x="670" y="0"/>
                  </a:cubicBezTo>
                  <a:cubicBezTo>
                    <a:pt x="818" y="119"/>
                    <a:pt x="858" y="454"/>
                    <a:pt x="936" y="641"/>
                  </a:cubicBezTo>
                  <a:cubicBezTo>
                    <a:pt x="1025" y="887"/>
                    <a:pt x="1143" y="1133"/>
                    <a:pt x="1262" y="1360"/>
                  </a:cubicBezTo>
                  <a:cubicBezTo>
                    <a:pt x="1498" y="1823"/>
                    <a:pt x="1784" y="2256"/>
                    <a:pt x="2089" y="2670"/>
                  </a:cubicBezTo>
                  <a:cubicBezTo>
                    <a:pt x="2710" y="3517"/>
                    <a:pt x="3419" y="4286"/>
                    <a:pt x="4118" y="5064"/>
                  </a:cubicBezTo>
                  <a:close/>
                </a:path>
              </a:pathLst>
            </a:custGeom>
            <a:solidFill>
              <a:srgbClr val="B298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33" name="Google Shape;483;p29">
              <a:extLst>
                <a:ext uri="{FF2B5EF4-FFF2-40B4-BE49-F238E27FC236}">
                  <a16:creationId xmlns:a16="http://schemas.microsoft.com/office/drawing/2014/main" id="{4859D403-CEDB-A36E-95E4-0432D97FD145}"/>
                </a:ext>
              </a:extLst>
            </p:cNvPr>
            <p:cNvSpPr/>
            <p:nvPr/>
          </p:nvSpPr>
          <p:spPr>
            <a:xfrm>
              <a:off x="2303800" y="1815625"/>
              <a:ext cx="237450" cy="347275"/>
            </a:xfrm>
            <a:custGeom>
              <a:avLst/>
              <a:gdLst/>
              <a:ahLst/>
              <a:cxnLst/>
              <a:rect l="l" t="t" r="r" b="b"/>
              <a:pathLst>
                <a:path w="9498" h="13891" extrusionOk="0">
                  <a:moveTo>
                    <a:pt x="996" y="513"/>
                  </a:moveTo>
                  <a:cubicBezTo>
                    <a:pt x="4966" y="2414"/>
                    <a:pt x="8049" y="6108"/>
                    <a:pt x="9211" y="10364"/>
                  </a:cubicBezTo>
                  <a:cubicBezTo>
                    <a:pt x="9369" y="10935"/>
                    <a:pt x="9497" y="11526"/>
                    <a:pt x="9428" y="12108"/>
                  </a:cubicBezTo>
                  <a:cubicBezTo>
                    <a:pt x="9359" y="12699"/>
                    <a:pt x="9064" y="13290"/>
                    <a:pt x="8551" y="13585"/>
                  </a:cubicBezTo>
                  <a:cubicBezTo>
                    <a:pt x="8029" y="13891"/>
                    <a:pt x="7350" y="13841"/>
                    <a:pt x="6808" y="13585"/>
                  </a:cubicBezTo>
                  <a:cubicBezTo>
                    <a:pt x="6256" y="13319"/>
                    <a:pt x="5813" y="12876"/>
                    <a:pt x="5419" y="12413"/>
                  </a:cubicBezTo>
                  <a:cubicBezTo>
                    <a:pt x="4217" y="10975"/>
                    <a:pt x="3409" y="9251"/>
                    <a:pt x="2690" y="7517"/>
                  </a:cubicBezTo>
                  <a:cubicBezTo>
                    <a:pt x="2010" y="5862"/>
                    <a:pt x="1410" y="4188"/>
                    <a:pt x="878" y="2493"/>
                  </a:cubicBezTo>
                  <a:cubicBezTo>
                    <a:pt x="750" y="2079"/>
                    <a:pt x="622" y="1676"/>
                    <a:pt x="484" y="1272"/>
                  </a:cubicBezTo>
                  <a:cubicBezTo>
                    <a:pt x="346" y="888"/>
                    <a:pt x="109" y="503"/>
                    <a:pt x="1" y="119"/>
                  </a:cubicBezTo>
                  <a:cubicBezTo>
                    <a:pt x="228" y="1"/>
                    <a:pt x="779" y="405"/>
                    <a:pt x="996" y="513"/>
                  </a:cubicBezTo>
                  <a:close/>
                </a:path>
              </a:pathLst>
            </a:custGeom>
            <a:solidFill>
              <a:srgbClr val="B298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34" name="Google Shape;484;p29">
              <a:extLst>
                <a:ext uri="{FF2B5EF4-FFF2-40B4-BE49-F238E27FC236}">
                  <a16:creationId xmlns:a16="http://schemas.microsoft.com/office/drawing/2014/main" id="{D5E7A548-DB53-6CC8-08FB-0EFDE1A3502B}"/>
                </a:ext>
              </a:extLst>
            </p:cNvPr>
            <p:cNvSpPr/>
            <p:nvPr/>
          </p:nvSpPr>
          <p:spPr>
            <a:xfrm>
              <a:off x="2213675" y="1662450"/>
              <a:ext cx="343075" cy="194575"/>
            </a:xfrm>
            <a:custGeom>
              <a:avLst/>
              <a:gdLst/>
              <a:ahLst/>
              <a:cxnLst/>
              <a:rect l="l" t="t" r="r" b="b"/>
              <a:pathLst>
                <a:path w="13723" h="7783" extrusionOk="0">
                  <a:moveTo>
                    <a:pt x="9546" y="1252"/>
                  </a:moveTo>
                  <a:cubicBezTo>
                    <a:pt x="10501" y="1725"/>
                    <a:pt x="11398" y="2326"/>
                    <a:pt x="12127" y="3104"/>
                  </a:cubicBezTo>
                  <a:cubicBezTo>
                    <a:pt x="12856" y="3882"/>
                    <a:pt x="13398" y="4838"/>
                    <a:pt x="13614" y="5872"/>
                  </a:cubicBezTo>
                  <a:cubicBezTo>
                    <a:pt x="13693" y="6217"/>
                    <a:pt x="13723" y="6601"/>
                    <a:pt x="13555" y="6916"/>
                  </a:cubicBezTo>
                  <a:cubicBezTo>
                    <a:pt x="13457" y="7113"/>
                    <a:pt x="13279" y="7271"/>
                    <a:pt x="13092" y="7389"/>
                  </a:cubicBezTo>
                  <a:cubicBezTo>
                    <a:pt x="12610" y="7684"/>
                    <a:pt x="12018" y="7783"/>
                    <a:pt x="11457" y="7724"/>
                  </a:cubicBezTo>
                  <a:cubicBezTo>
                    <a:pt x="10886" y="7675"/>
                    <a:pt x="10344" y="7487"/>
                    <a:pt x="9822" y="7271"/>
                  </a:cubicBezTo>
                  <a:cubicBezTo>
                    <a:pt x="7517" y="6315"/>
                    <a:pt x="5537" y="4749"/>
                    <a:pt x="3557" y="3232"/>
                  </a:cubicBezTo>
                  <a:cubicBezTo>
                    <a:pt x="2956" y="2769"/>
                    <a:pt x="2365" y="2306"/>
                    <a:pt x="1754" y="1853"/>
                  </a:cubicBezTo>
                  <a:cubicBezTo>
                    <a:pt x="1193" y="1419"/>
                    <a:pt x="621" y="1163"/>
                    <a:pt x="1" y="858"/>
                  </a:cubicBezTo>
                  <a:cubicBezTo>
                    <a:pt x="1084" y="287"/>
                    <a:pt x="2532" y="119"/>
                    <a:pt x="3734" y="60"/>
                  </a:cubicBezTo>
                  <a:cubicBezTo>
                    <a:pt x="5005" y="1"/>
                    <a:pt x="6295" y="139"/>
                    <a:pt x="7517" y="484"/>
                  </a:cubicBezTo>
                  <a:cubicBezTo>
                    <a:pt x="8216" y="671"/>
                    <a:pt x="8896" y="927"/>
                    <a:pt x="9546" y="1252"/>
                  </a:cubicBezTo>
                  <a:close/>
                </a:path>
              </a:pathLst>
            </a:custGeom>
            <a:solidFill>
              <a:srgbClr val="B298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35" name="Google Shape;485;p29">
              <a:extLst>
                <a:ext uri="{FF2B5EF4-FFF2-40B4-BE49-F238E27FC236}">
                  <a16:creationId xmlns:a16="http://schemas.microsoft.com/office/drawing/2014/main" id="{B099EE72-30EE-5BCF-1E80-578257C46706}"/>
                </a:ext>
              </a:extLst>
            </p:cNvPr>
            <p:cNvSpPr/>
            <p:nvPr/>
          </p:nvSpPr>
          <p:spPr>
            <a:xfrm>
              <a:off x="1885650" y="1508775"/>
              <a:ext cx="644250" cy="612025"/>
            </a:xfrm>
            <a:custGeom>
              <a:avLst/>
              <a:gdLst/>
              <a:ahLst/>
              <a:cxnLst/>
              <a:rect l="l" t="t" r="r" b="b"/>
              <a:pathLst>
                <a:path w="25770" h="24481" extrusionOk="0">
                  <a:moveTo>
                    <a:pt x="414" y="2454"/>
                  </a:moveTo>
                  <a:cubicBezTo>
                    <a:pt x="1379" y="2858"/>
                    <a:pt x="2355" y="3212"/>
                    <a:pt x="3340" y="3577"/>
                  </a:cubicBezTo>
                  <a:cubicBezTo>
                    <a:pt x="3241" y="8325"/>
                    <a:pt x="4532" y="13171"/>
                    <a:pt x="6817" y="17309"/>
                  </a:cubicBezTo>
                  <a:cubicBezTo>
                    <a:pt x="6886" y="17427"/>
                    <a:pt x="7073" y="17338"/>
                    <a:pt x="7014" y="17210"/>
                  </a:cubicBezTo>
                  <a:cubicBezTo>
                    <a:pt x="5142" y="12856"/>
                    <a:pt x="4207" y="8492"/>
                    <a:pt x="3931" y="3794"/>
                  </a:cubicBezTo>
                  <a:cubicBezTo>
                    <a:pt x="5615" y="4434"/>
                    <a:pt x="7270" y="5123"/>
                    <a:pt x="8797" y="6138"/>
                  </a:cubicBezTo>
                  <a:cubicBezTo>
                    <a:pt x="9457" y="6581"/>
                    <a:pt x="10117" y="7064"/>
                    <a:pt x="10748" y="7566"/>
                  </a:cubicBezTo>
                  <a:cubicBezTo>
                    <a:pt x="11526" y="12590"/>
                    <a:pt x="13141" y="17348"/>
                    <a:pt x="15771" y="21702"/>
                  </a:cubicBezTo>
                  <a:cubicBezTo>
                    <a:pt x="15831" y="21801"/>
                    <a:pt x="15988" y="21722"/>
                    <a:pt x="15939" y="21613"/>
                  </a:cubicBezTo>
                  <a:cubicBezTo>
                    <a:pt x="13742" y="17328"/>
                    <a:pt x="12136" y="12777"/>
                    <a:pt x="11329" y="8029"/>
                  </a:cubicBezTo>
                  <a:cubicBezTo>
                    <a:pt x="12639" y="9093"/>
                    <a:pt x="13880" y="10236"/>
                    <a:pt x="15092" y="11379"/>
                  </a:cubicBezTo>
                  <a:cubicBezTo>
                    <a:pt x="16973" y="13152"/>
                    <a:pt x="18746" y="15033"/>
                    <a:pt x="20332" y="17062"/>
                  </a:cubicBezTo>
                  <a:cubicBezTo>
                    <a:pt x="22125" y="19358"/>
                    <a:pt x="23445" y="21850"/>
                    <a:pt x="24873" y="24362"/>
                  </a:cubicBezTo>
                  <a:cubicBezTo>
                    <a:pt x="24942" y="24480"/>
                    <a:pt x="25159" y="24431"/>
                    <a:pt x="25120" y="24283"/>
                  </a:cubicBezTo>
                  <a:cubicBezTo>
                    <a:pt x="23632" y="18983"/>
                    <a:pt x="19396" y="14363"/>
                    <a:pt x="15476" y="10699"/>
                  </a:cubicBezTo>
                  <a:cubicBezTo>
                    <a:pt x="14245" y="9536"/>
                    <a:pt x="12974" y="8374"/>
                    <a:pt x="11644" y="7300"/>
                  </a:cubicBezTo>
                  <a:cubicBezTo>
                    <a:pt x="16875" y="7212"/>
                    <a:pt x="21229" y="9970"/>
                    <a:pt x="25533" y="12679"/>
                  </a:cubicBezTo>
                  <a:cubicBezTo>
                    <a:pt x="25662" y="12758"/>
                    <a:pt x="25770" y="12580"/>
                    <a:pt x="25662" y="12502"/>
                  </a:cubicBezTo>
                  <a:cubicBezTo>
                    <a:pt x="21396" y="9389"/>
                    <a:pt x="16550" y="6236"/>
                    <a:pt x="11023" y="6798"/>
                  </a:cubicBezTo>
                  <a:cubicBezTo>
                    <a:pt x="11014" y="6798"/>
                    <a:pt x="11014" y="6798"/>
                    <a:pt x="11014" y="6798"/>
                  </a:cubicBezTo>
                  <a:cubicBezTo>
                    <a:pt x="10354" y="6296"/>
                    <a:pt x="9684" y="5803"/>
                    <a:pt x="9004" y="5360"/>
                  </a:cubicBezTo>
                  <a:cubicBezTo>
                    <a:pt x="7487" y="4375"/>
                    <a:pt x="5802" y="3616"/>
                    <a:pt x="4088" y="2976"/>
                  </a:cubicBezTo>
                  <a:cubicBezTo>
                    <a:pt x="6315" y="2178"/>
                    <a:pt x="8492" y="1498"/>
                    <a:pt x="10885" y="1291"/>
                  </a:cubicBezTo>
                  <a:cubicBezTo>
                    <a:pt x="13358" y="1085"/>
                    <a:pt x="15752" y="1390"/>
                    <a:pt x="18185" y="1843"/>
                  </a:cubicBezTo>
                  <a:cubicBezTo>
                    <a:pt x="18362" y="1873"/>
                    <a:pt x="18421" y="1587"/>
                    <a:pt x="18254" y="1528"/>
                  </a:cubicBezTo>
                  <a:cubicBezTo>
                    <a:pt x="13506" y="1"/>
                    <a:pt x="8048" y="631"/>
                    <a:pt x="3557" y="2680"/>
                  </a:cubicBezTo>
                  <a:cubicBezTo>
                    <a:pt x="3517" y="2700"/>
                    <a:pt x="3488" y="2730"/>
                    <a:pt x="3468" y="2759"/>
                  </a:cubicBezTo>
                  <a:cubicBezTo>
                    <a:pt x="2522" y="2414"/>
                    <a:pt x="1577" y="2109"/>
                    <a:pt x="641" y="1804"/>
                  </a:cubicBezTo>
                  <a:cubicBezTo>
                    <a:pt x="207" y="1676"/>
                    <a:pt x="0" y="2286"/>
                    <a:pt x="414" y="2454"/>
                  </a:cubicBezTo>
                  <a:close/>
                </a:path>
              </a:pathLst>
            </a:custGeom>
            <a:solidFill>
              <a:srgbClr val="836B2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36" name="Google Shape;486;p29">
              <a:extLst>
                <a:ext uri="{FF2B5EF4-FFF2-40B4-BE49-F238E27FC236}">
                  <a16:creationId xmlns:a16="http://schemas.microsoft.com/office/drawing/2014/main" id="{F7EAA062-F54A-9074-1A5F-D929ED885D68}"/>
                </a:ext>
              </a:extLst>
            </p:cNvPr>
            <p:cNvSpPr/>
            <p:nvPr/>
          </p:nvSpPr>
          <p:spPr>
            <a:xfrm>
              <a:off x="2294950" y="1987525"/>
              <a:ext cx="35725" cy="35000"/>
            </a:xfrm>
            <a:custGeom>
              <a:avLst/>
              <a:gdLst/>
              <a:ahLst/>
              <a:cxnLst/>
              <a:rect l="l" t="t" r="r" b="b"/>
              <a:pathLst>
                <a:path w="1429" h="1400" extrusionOk="0">
                  <a:moveTo>
                    <a:pt x="79" y="927"/>
                  </a:moveTo>
                  <a:cubicBezTo>
                    <a:pt x="178" y="1212"/>
                    <a:pt x="444" y="1400"/>
                    <a:pt x="749" y="1380"/>
                  </a:cubicBezTo>
                  <a:cubicBezTo>
                    <a:pt x="1015" y="1360"/>
                    <a:pt x="1251" y="1193"/>
                    <a:pt x="1340" y="937"/>
                  </a:cubicBezTo>
                  <a:cubicBezTo>
                    <a:pt x="1429" y="671"/>
                    <a:pt x="1340" y="306"/>
                    <a:pt x="1084" y="158"/>
                  </a:cubicBezTo>
                  <a:cubicBezTo>
                    <a:pt x="1074" y="158"/>
                    <a:pt x="1074" y="158"/>
                    <a:pt x="1064" y="158"/>
                  </a:cubicBezTo>
                  <a:cubicBezTo>
                    <a:pt x="788" y="1"/>
                    <a:pt x="532" y="21"/>
                    <a:pt x="286" y="208"/>
                  </a:cubicBezTo>
                  <a:cubicBezTo>
                    <a:pt x="276" y="208"/>
                    <a:pt x="276" y="218"/>
                    <a:pt x="266" y="218"/>
                  </a:cubicBezTo>
                  <a:cubicBezTo>
                    <a:pt x="50" y="375"/>
                    <a:pt x="0" y="700"/>
                    <a:pt x="79" y="927"/>
                  </a:cubicBezTo>
                  <a:close/>
                </a:path>
              </a:pathLst>
            </a:custGeom>
            <a:solidFill>
              <a:srgbClr val="530E0E">
                <a:alpha val="219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37" name="Google Shape;487;p29">
              <a:extLst>
                <a:ext uri="{FF2B5EF4-FFF2-40B4-BE49-F238E27FC236}">
                  <a16:creationId xmlns:a16="http://schemas.microsoft.com/office/drawing/2014/main" id="{DFEFB20B-A410-1193-6C7B-8EC2026F14FE}"/>
                </a:ext>
              </a:extLst>
            </p:cNvPr>
            <p:cNvSpPr/>
            <p:nvPr/>
          </p:nvSpPr>
          <p:spPr>
            <a:xfrm>
              <a:off x="2277450" y="1947875"/>
              <a:ext cx="23175" cy="23425"/>
            </a:xfrm>
            <a:custGeom>
              <a:avLst/>
              <a:gdLst/>
              <a:ahLst/>
              <a:cxnLst/>
              <a:rect l="l" t="t" r="r" b="b"/>
              <a:pathLst>
                <a:path w="927" h="937" extrusionOk="0">
                  <a:moveTo>
                    <a:pt x="543" y="887"/>
                  </a:moveTo>
                  <a:cubicBezTo>
                    <a:pt x="779" y="848"/>
                    <a:pt x="927" y="612"/>
                    <a:pt x="887" y="385"/>
                  </a:cubicBezTo>
                  <a:cubicBezTo>
                    <a:pt x="838" y="158"/>
                    <a:pt x="612" y="1"/>
                    <a:pt x="385" y="50"/>
                  </a:cubicBezTo>
                  <a:cubicBezTo>
                    <a:pt x="149" y="89"/>
                    <a:pt x="1" y="326"/>
                    <a:pt x="40" y="552"/>
                  </a:cubicBezTo>
                  <a:cubicBezTo>
                    <a:pt x="90" y="779"/>
                    <a:pt x="316" y="937"/>
                    <a:pt x="543" y="887"/>
                  </a:cubicBezTo>
                  <a:close/>
                </a:path>
              </a:pathLst>
            </a:custGeom>
            <a:solidFill>
              <a:srgbClr val="530E0E">
                <a:alpha val="219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38" name="Google Shape;488;p29">
              <a:extLst>
                <a:ext uri="{FF2B5EF4-FFF2-40B4-BE49-F238E27FC236}">
                  <a16:creationId xmlns:a16="http://schemas.microsoft.com/office/drawing/2014/main" id="{1F9990D2-21AD-315D-10EA-0335722AD1A7}"/>
                </a:ext>
              </a:extLst>
            </p:cNvPr>
            <p:cNvSpPr/>
            <p:nvPr/>
          </p:nvSpPr>
          <p:spPr>
            <a:xfrm>
              <a:off x="2245700" y="1916850"/>
              <a:ext cx="25375" cy="21450"/>
            </a:xfrm>
            <a:custGeom>
              <a:avLst/>
              <a:gdLst/>
              <a:ahLst/>
              <a:cxnLst/>
              <a:rect l="l" t="t" r="r" b="b"/>
              <a:pathLst>
                <a:path w="1015" h="858" extrusionOk="0">
                  <a:moveTo>
                    <a:pt x="572" y="769"/>
                  </a:moveTo>
                  <a:cubicBezTo>
                    <a:pt x="1015" y="690"/>
                    <a:pt x="877" y="1"/>
                    <a:pt x="443" y="89"/>
                  </a:cubicBezTo>
                  <a:cubicBezTo>
                    <a:pt x="0" y="178"/>
                    <a:pt x="128" y="858"/>
                    <a:pt x="572" y="769"/>
                  </a:cubicBezTo>
                  <a:close/>
                </a:path>
              </a:pathLst>
            </a:custGeom>
            <a:solidFill>
              <a:srgbClr val="530E0E">
                <a:alpha val="219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39" name="Google Shape;489;p29">
              <a:extLst>
                <a:ext uri="{FF2B5EF4-FFF2-40B4-BE49-F238E27FC236}">
                  <a16:creationId xmlns:a16="http://schemas.microsoft.com/office/drawing/2014/main" id="{777D5DCA-5B95-5BAE-DEEB-0A9AB2D20A0E}"/>
                </a:ext>
              </a:extLst>
            </p:cNvPr>
            <p:cNvSpPr/>
            <p:nvPr/>
          </p:nvSpPr>
          <p:spPr>
            <a:xfrm>
              <a:off x="1997700" y="1901825"/>
              <a:ext cx="29575" cy="29325"/>
            </a:xfrm>
            <a:custGeom>
              <a:avLst/>
              <a:gdLst/>
              <a:ahLst/>
              <a:cxnLst/>
              <a:rect l="l" t="t" r="r" b="b"/>
              <a:pathLst>
                <a:path w="1183" h="1173" extrusionOk="0">
                  <a:moveTo>
                    <a:pt x="700" y="1114"/>
                  </a:moveTo>
                  <a:cubicBezTo>
                    <a:pt x="966" y="1065"/>
                    <a:pt x="1183" y="769"/>
                    <a:pt x="1114" y="483"/>
                  </a:cubicBezTo>
                  <a:cubicBezTo>
                    <a:pt x="1045" y="208"/>
                    <a:pt x="779" y="1"/>
                    <a:pt x="493" y="60"/>
                  </a:cubicBezTo>
                  <a:cubicBezTo>
                    <a:pt x="217" y="119"/>
                    <a:pt x="0" y="414"/>
                    <a:pt x="69" y="690"/>
                  </a:cubicBezTo>
                  <a:cubicBezTo>
                    <a:pt x="138" y="976"/>
                    <a:pt x="404" y="1173"/>
                    <a:pt x="700" y="1114"/>
                  </a:cubicBezTo>
                  <a:close/>
                </a:path>
              </a:pathLst>
            </a:custGeom>
            <a:solidFill>
              <a:srgbClr val="530E0E">
                <a:alpha val="219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40" name="Google Shape;490;p29">
              <a:extLst>
                <a:ext uri="{FF2B5EF4-FFF2-40B4-BE49-F238E27FC236}">
                  <a16:creationId xmlns:a16="http://schemas.microsoft.com/office/drawing/2014/main" id="{6890952C-4058-591F-0D54-E25B174DD473}"/>
                </a:ext>
              </a:extLst>
            </p:cNvPr>
            <p:cNvSpPr/>
            <p:nvPr/>
          </p:nvSpPr>
          <p:spPr>
            <a:xfrm>
              <a:off x="1966675" y="1851350"/>
              <a:ext cx="26375" cy="26125"/>
            </a:xfrm>
            <a:custGeom>
              <a:avLst/>
              <a:gdLst/>
              <a:ahLst/>
              <a:cxnLst/>
              <a:rect l="l" t="t" r="r" b="b"/>
              <a:pathLst>
                <a:path w="1055" h="1045" extrusionOk="0">
                  <a:moveTo>
                    <a:pt x="621" y="995"/>
                  </a:moveTo>
                  <a:cubicBezTo>
                    <a:pt x="867" y="946"/>
                    <a:pt x="1054" y="680"/>
                    <a:pt x="995" y="434"/>
                  </a:cubicBezTo>
                  <a:cubicBezTo>
                    <a:pt x="936" y="178"/>
                    <a:pt x="700" y="0"/>
                    <a:pt x="434" y="59"/>
                  </a:cubicBezTo>
                  <a:cubicBezTo>
                    <a:pt x="187" y="109"/>
                    <a:pt x="0" y="365"/>
                    <a:pt x="59" y="621"/>
                  </a:cubicBezTo>
                  <a:cubicBezTo>
                    <a:pt x="118" y="867"/>
                    <a:pt x="355" y="1045"/>
                    <a:pt x="621" y="995"/>
                  </a:cubicBezTo>
                  <a:close/>
                </a:path>
              </a:pathLst>
            </a:custGeom>
            <a:solidFill>
              <a:srgbClr val="530E0E">
                <a:alpha val="219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41" name="Google Shape;491;p29">
              <a:extLst>
                <a:ext uri="{FF2B5EF4-FFF2-40B4-BE49-F238E27FC236}">
                  <a16:creationId xmlns:a16="http://schemas.microsoft.com/office/drawing/2014/main" id="{12174351-68DD-0C09-B23C-7A4EFBF68111}"/>
                </a:ext>
              </a:extLst>
            </p:cNvPr>
            <p:cNvSpPr/>
            <p:nvPr/>
          </p:nvSpPr>
          <p:spPr>
            <a:xfrm>
              <a:off x="1963950" y="1799125"/>
              <a:ext cx="19000" cy="16300"/>
            </a:xfrm>
            <a:custGeom>
              <a:avLst/>
              <a:gdLst/>
              <a:ahLst/>
              <a:cxnLst/>
              <a:rect l="l" t="t" r="r" b="b"/>
              <a:pathLst>
                <a:path w="760" h="652" extrusionOk="0">
                  <a:moveTo>
                    <a:pt x="434" y="582"/>
                  </a:moveTo>
                  <a:cubicBezTo>
                    <a:pt x="759" y="523"/>
                    <a:pt x="661" y="1"/>
                    <a:pt x="326" y="70"/>
                  </a:cubicBezTo>
                  <a:cubicBezTo>
                    <a:pt x="1" y="129"/>
                    <a:pt x="99" y="651"/>
                    <a:pt x="434" y="582"/>
                  </a:cubicBezTo>
                  <a:close/>
                </a:path>
              </a:pathLst>
            </a:custGeom>
            <a:solidFill>
              <a:srgbClr val="530E0E">
                <a:alpha val="219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42" name="Google Shape;492;p29">
              <a:extLst>
                <a:ext uri="{FF2B5EF4-FFF2-40B4-BE49-F238E27FC236}">
                  <a16:creationId xmlns:a16="http://schemas.microsoft.com/office/drawing/2014/main" id="{CFC889C7-51AA-4898-E36F-6D5EAA19B2F7}"/>
                </a:ext>
              </a:extLst>
            </p:cNvPr>
            <p:cNvSpPr/>
            <p:nvPr/>
          </p:nvSpPr>
          <p:spPr>
            <a:xfrm>
              <a:off x="2480875" y="1753325"/>
              <a:ext cx="29825" cy="29825"/>
            </a:xfrm>
            <a:custGeom>
              <a:avLst/>
              <a:gdLst/>
              <a:ahLst/>
              <a:cxnLst/>
              <a:rect l="l" t="t" r="r" b="b"/>
              <a:pathLst>
                <a:path w="1193" h="1193" extrusionOk="0">
                  <a:moveTo>
                    <a:pt x="316" y="1055"/>
                  </a:moveTo>
                  <a:cubicBezTo>
                    <a:pt x="316" y="1055"/>
                    <a:pt x="326" y="1055"/>
                    <a:pt x="326" y="1065"/>
                  </a:cubicBezTo>
                  <a:cubicBezTo>
                    <a:pt x="513" y="1193"/>
                    <a:pt x="808" y="1183"/>
                    <a:pt x="966" y="1015"/>
                  </a:cubicBezTo>
                  <a:cubicBezTo>
                    <a:pt x="1143" y="848"/>
                    <a:pt x="1193" y="612"/>
                    <a:pt x="1094" y="385"/>
                  </a:cubicBezTo>
                  <a:cubicBezTo>
                    <a:pt x="1094" y="385"/>
                    <a:pt x="1084" y="385"/>
                    <a:pt x="1084" y="375"/>
                  </a:cubicBezTo>
                  <a:cubicBezTo>
                    <a:pt x="946" y="60"/>
                    <a:pt x="503" y="1"/>
                    <a:pt x="257" y="217"/>
                  </a:cubicBezTo>
                  <a:cubicBezTo>
                    <a:pt x="1" y="444"/>
                    <a:pt x="30" y="858"/>
                    <a:pt x="316" y="1055"/>
                  </a:cubicBezTo>
                  <a:close/>
                </a:path>
              </a:pathLst>
            </a:custGeom>
            <a:solidFill>
              <a:srgbClr val="530E0E">
                <a:alpha val="219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43" name="Google Shape;493;p29">
              <a:extLst>
                <a:ext uri="{FF2B5EF4-FFF2-40B4-BE49-F238E27FC236}">
                  <a16:creationId xmlns:a16="http://schemas.microsoft.com/office/drawing/2014/main" id="{3EDE9461-530F-9D5E-3967-CC4822D03C34}"/>
                </a:ext>
              </a:extLst>
            </p:cNvPr>
            <p:cNvSpPr/>
            <p:nvPr/>
          </p:nvSpPr>
          <p:spPr>
            <a:xfrm>
              <a:off x="2461425" y="1718125"/>
              <a:ext cx="24150" cy="20200"/>
            </a:xfrm>
            <a:custGeom>
              <a:avLst/>
              <a:gdLst/>
              <a:ahLst/>
              <a:cxnLst/>
              <a:rect l="l" t="t" r="r" b="b"/>
              <a:pathLst>
                <a:path w="966" h="808" extrusionOk="0">
                  <a:moveTo>
                    <a:pt x="552" y="729"/>
                  </a:moveTo>
                  <a:cubicBezTo>
                    <a:pt x="966" y="650"/>
                    <a:pt x="838" y="0"/>
                    <a:pt x="424" y="79"/>
                  </a:cubicBezTo>
                  <a:cubicBezTo>
                    <a:pt x="0" y="168"/>
                    <a:pt x="128" y="808"/>
                    <a:pt x="552" y="729"/>
                  </a:cubicBezTo>
                  <a:close/>
                </a:path>
              </a:pathLst>
            </a:custGeom>
            <a:solidFill>
              <a:srgbClr val="530E0E">
                <a:alpha val="219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44" name="Google Shape;494;p29">
              <a:extLst>
                <a:ext uri="{FF2B5EF4-FFF2-40B4-BE49-F238E27FC236}">
                  <a16:creationId xmlns:a16="http://schemas.microsoft.com/office/drawing/2014/main" id="{DE7F4242-7456-B4F9-A7DB-2018B01ADB60}"/>
                </a:ext>
              </a:extLst>
            </p:cNvPr>
            <p:cNvSpPr/>
            <p:nvPr/>
          </p:nvSpPr>
          <p:spPr>
            <a:xfrm>
              <a:off x="2428175" y="1717375"/>
              <a:ext cx="28850" cy="24400"/>
            </a:xfrm>
            <a:custGeom>
              <a:avLst/>
              <a:gdLst/>
              <a:ahLst/>
              <a:cxnLst/>
              <a:rect l="l" t="t" r="r" b="b"/>
              <a:pathLst>
                <a:path w="1154" h="976" extrusionOk="0">
                  <a:moveTo>
                    <a:pt x="651" y="877"/>
                  </a:moveTo>
                  <a:cubicBezTo>
                    <a:pt x="1153" y="779"/>
                    <a:pt x="1005" y="1"/>
                    <a:pt x="503" y="99"/>
                  </a:cubicBezTo>
                  <a:cubicBezTo>
                    <a:pt x="1" y="198"/>
                    <a:pt x="148" y="976"/>
                    <a:pt x="651" y="877"/>
                  </a:cubicBezTo>
                  <a:close/>
                </a:path>
              </a:pathLst>
            </a:custGeom>
            <a:solidFill>
              <a:srgbClr val="530E0E">
                <a:alpha val="219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45" name="Google Shape;495;p29">
              <a:extLst>
                <a:ext uri="{FF2B5EF4-FFF2-40B4-BE49-F238E27FC236}">
                  <a16:creationId xmlns:a16="http://schemas.microsoft.com/office/drawing/2014/main" id="{53EF7362-08CD-3E87-DCE4-3EFFBB41AFAB}"/>
                </a:ext>
              </a:extLst>
            </p:cNvPr>
            <p:cNvSpPr/>
            <p:nvPr/>
          </p:nvSpPr>
          <p:spPr>
            <a:xfrm>
              <a:off x="2439000" y="2044425"/>
              <a:ext cx="21950" cy="18500"/>
            </a:xfrm>
            <a:custGeom>
              <a:avLst/>
              <a:gdLst/>
              <a:ahLst/>
              <a:cxnLst/>
              <a:rect l="l" t="t" r="r" b="b"/>
              <a:pathLst>
                <a:path w="878" h="740" extrusionOk="0">
                  <a:moveTo>
                    <a:pt x="494" y="660"/>
                  </a:moveTo>
                  <a:cubicBezTo>
                    <a:pt x="878" y="591"/>
                    <a:pt x="759" y="0"/>
                    <a:pt x="375" y="69"/>
                  </a:cubicBezTo>
                  <a:cubicBezTo>
                    <a:pt x="1" y="148"/>
                    <a:pt x="109" y="739"/>
                    <a:pt x="494" y="660"/>
                  </a:cubicBezTo>
                  <a:close/>
                </a:path>
              </a:pathLst>
            </a:custGeom>
            <a:solidFill>
              <a:srgbClr val="530E0E">
                <a:alpha val="219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46" name="Google Shape;496;p29">
              <a:extLst>
                <a:ext uri="{FF2B5EF4-FFF2-40B4-BE49-F238E27FC236}">
                  <a16:creationId xmlns:a16="http://schemas.microsoft.com/office/drawing/2014/main" id="{7E5EEA7A-1880-5734-DCF4-D9399AD96707}"/>
                </a:ext>
              </a:extLst>
            </p:cNvPr>
            <p:cNvSpPr/>
            <p:nvPr/>
          </p:nvSpPr>
          <p:spPr>
            <a:xfrm>
              <a:off x="2407975" y="2044425"/>
              <a:ext cx="26125" cy="21950"/>
            </a:xfrm>
            <a:custGeom>
              <a:avLst/>
              <a:gdLst/>
              <a:ahLst/>
              <a:cxnLst/>
              <a:rect l="l" t="t" r="r" b="b"/>
              <a:pathLst>
                <a:path w="1045" h="878" extrusionOk="0">
                  <a:moveTo>
                    <a:pt x="592" y="788"/>
                  </a:moveTo>
                  <a:cubicBezTo>
                    <a:pt x="1045" y="700"/>
                    <a:pt x="907" y="0"/>
                    <a:pt x="454" y="89"/>
                  </a:cubicBezTo>
                  <a:cubicBezTo>
                    <a:pt x="1" y="178"/>
                    <a:pt x="139" y="877"/>
                    <a:pt x="592" y="788"/>
                  </a:cubicBezTo>
                  <a:close/>
                </a:path>
              </a:pathLst>
            </a:custGeom>
            <a:solidFill>
              <a:srgbClr val="530E0E">
                <a:alpha val="219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47" name="Google Shape;497;p29">
              <a:extLst>
                <a:ext uri="{FF2B5EF4-FFF2-40B4-BE49-F238E27FC236}">
                  <a16:creationId xmlns:a16="http://schemas.microsoft.com/office/drawing/2014/main" id="{083E2179-319B-1922-8A1D-6A107DDEAF9B}"/>
                </a:ext>
              </a:extLst>
            </p:cNvPr>
            <p:cNvSpPr/>
            <p:nvPr/>
          </p:nvSpPr>
          <p:spPr>
            <a:xfrm>
              <a:off x="2383600" y="1976200"/>
              <a:ext cx="31300" cy="26625"/>
            </a:xfrm>
            <a:custGeom>
              <a:avLst/>
              <a:gdLst/>
              <a:ahLst/>
              <a:cxnLst/>
              <a:rect l="l" t="t" r="r" b="b"/>
              <a:pathLst>
                <a:path w="1252" h="1065" extrusionOk="0">
                  <a:moveTo>
                    <a:pt x="710" y="956"/>
                  </a:moveTo>
                  <a:cubicBezTo>
                    <a:pt x="1252" y="848"/>
                    <a:pt x="1084" y="1"/>
                    <a:pt x="542" y="109"/>
                  </a:cubicBezTo>
                  <a:cubicBezTo>
                    <a:pt x="1" y="217"/>
                    <a:pt x="168" y="1065"/>
                    <a:pt x="710" y="956"/>
                  </a:cubicBezTo>
                  <a:close/>
                </a:path>
              </a:pathLst>
            </a:custGeom>
            <a:solidFill>
              <a:srgbClr val="530E0E">
                <a:alpha val="219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48" name="Google Shape;498;p29">
              <a:extLst>
                <a:ext uri="{FF2B5EF4-FFF2-40B4-BE49-F238E27FC236}">
                  <a16:creationId xmlns:a16="http://schemas.microsoft.com/office/drawing/2014/main" id="{7DAA8799-AD2B-189A-F66F-E9473ED76439}"/>
                </a:ext>
              </a:extLst>
            </p:cNvPr>
            <p:cNvSpPr/>
            <p:nvPr/>
          </p:nvSpPr>
          <p:spPr>
            <a:xfrm>
              <a:off x="2336075" y="1512225"/>
              <a:ext cx="29825" cy="30575"/>
            </a:xfrm>
            <a:custGeom>
              <a:avLst/>
              <a:gdLst/>
              <a:ahLst/>
              <a:cxnLst/>
              <a:rect l="l" t="t" r="r" b="b"/>
              <a:pathLst>
                <a:path w="1193" h="1223" extrusionOk="0">
                  <a:moveTo>
                    <a:pt x="178" y="779"/>
                  </a:moveTo>
                  <a:cubicBezTo>
                    <a:pt x="188" y="789"/>
                    <a:pt x="197" y="799"/>
                    <a:pt x="197" y="809"/>
                  </a:cubicBezTo>
                  <a:cubicBezTo>
                    <a:pt x="473" y="1222"/>
                    <a:pt x="1035" y="1114"/>
                    <a:pt x="1123" y="631"/>
                  </a:cubicBezTo>
                  <a:cubicBezTo>
                    <a:pt x="1123" y="612"/>
                    <a:pt x="1133" y="602"/>
                    <a:pt x="1133" y="592"/>
                  </a:cubicBezTo>
                  <a:cubicBezTo>
                    <a:pt x="1192" y="267"/>
                    <a:pt x="828" y="1"/>
                    <a:pt x="532" y="60"/>
                  </a:cubicBezTo>
                  <a:cubicBezTo>
                    <a:pt x="237" y="119"/>
                    <a:pt x="0" y="503"/>
                    <a:pt x="178" y="779"/>
                  </a:cubicBezTo>
                  <a:close/>
                </a:path>
              </a:pathLst>
            </a:custGeom>
            <a:solidFill>
              <a:srgbClr val="530E0E">
                <a:alpha val="219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49" name="Google Shape;499;p29">
              <a:extLst>
                <a:ext uri="{FF2B5EF4-FFF2-40B4-BE49-F238E27FC236}">
                  <a16:creationId xmlns:a16="http://schemas.microsoft.com/office/drawing/2014/main" id="{15E89DD3-2B15-9FF5-5365-8BB291620EED}"/>
                </a:ext>
              </a:extLst>
            </p:cNvPr>
            <p:cNvSpPr/>
            <p:nvPr/>
          </p:nvSpPr>
          <p:spPr>
            <a:xfrm>
              <a:off x="2286825" y="1479475"/>
              <a:ext cx="33500" cy="28350"/>
            </a:xfrm>
            <a:custGeom>
              <a:avLst/>
              <a:gdLst/>
              <a:ahLst/>
              <a:cxnLst/>
              <a:rect l="l" t="t" r="r" b="b"/>
              <a:pathLst>
                <a:path w="1340" h="1134" extrusionOk="0">
                  <a:moveTo>
                    <a:pt x="759" y="1015"/>
                  </a:moveTo>
                  <a:cubicBezTo>
                    <a:pt x="1340" y="907"/>
                    <a:pt x="1163" y="1"/>
                    <a:pt x="581" y="119"/>
                  </a:cubicBezTo>
                  <a:cubicBezTo>
                    <a:pt x="0" y="227"/>
                    <a:pt x="178" y="1134"/>
                    <a:pt x="759" y="1015"/>
                  </a:cubicBezTo>
                  <a:close/>
                </a:path>
              </a:pathLst>
            </a:custGeom>
            <a:solidFill>
              <a:srgbClr val="530E0E">
                <a:alpha val="219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50" name="Google Shape;500;p29">
              <a:extLst>
                <a:ext uri="{FF2B5EF4-FFF2-40B4-BE49-F238E27FC236}">
                  <a16:creationId xmlns:a16="http://schemas.microsoft.com/office/drawing/2014/main" id="{5E156E8A-EF9F-CA4B-7853-5AA64D6AE21D}"/>
                </a:ext>
              </a:extLst>
            </p:cNvPr>
            <p:cNvSpPr/>
            <p:nvPr/>
          </p:nvSpPr>
          <p:spPr>
            <a:xfrm>
              <a:off x="2250375" y="1493775"/>
              <a:ext cx="29325" cy="24650"/>
            </a:xfrm>
            <a:custGeom>
              <a:avLst/>
              <a:gdLst/>
              <a:ahLst/>
              <a:cxnLst/>
              <a:rect l="l" t="t" r="r" b="b"/>
              <a:pathLst>
                <a:path w="1173" h="986" extrusionOk="0">
                  <a:moveTo>
                    <a:pt x="660" y="887"/>
                  </a:moveTo>
                  <a:cubicBezTo>
                    <a:pt x="1173" y="788"/>
                    <a:pt x="1015" y="0"/>
                    <a:pt x="513" y="99"/>
                  </a:cubicBezTo>
                  <a:cubicBezTo>
                    <a:pt x="0" y="197"/>
                    <a:pt x="158" y="985"/>
                    <a:pt x="660" y="887"/>
                  </a:cubicBezTo>
                  <a:close/>
                </a:path>
              </a:pathLst>
            </a:custGeom>
            <a:solidFill>
              <a:srgbClr val="530E0E">
                <a:alpha val="219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grpSp>
    </p:spTree>
    <p:extLst>
      <p:ext uri="{BB962C8B-B14F-4D97-AF65-F5344CB8AC3E}">
        <p14:creationId xmlns:p14="http://schemas.microsoft.com/office/powerpoint/2010/main" val="3572262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AED71DB-FF2E-52F7-FC67-525BA7E8EF35}"/>
              </a:ext>
            </a:extLst>
          </p:cNvPr>
          <p:cNvGrpSpPr/>
          <p:nvPr/>
        </p:nvGrpSpPr>
        <p:grpSpPr>
          <a:xfrm>
            <a:off x="10866032" y="746200"/>
            <a:ext cx="1216041" cy="1432566"/>
            <a:chOff x="930253" y="1555705"/>
            <a:chExt cx="1279160" cy="1432566"/>
          </a:xfrm>
        </p:grpSpPr>
        <p:pic>
          <p:nvPicPr>
            <p:cNvPr id="6" name="Picture 5">
              <a:hlinkClick r:id="rId3"/>
              <a:extLst>
                <a:ext uri="{FF2B5EF4-FFF2-40B4-BE49-F238E27FC236}">
                  <a16:creationId xmlns:a16="http://schemas.microsoft.com/office/drawing/2014/main" id="{0B44D43F-8CD3-C246-4944-F13887C3152B}"/>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64544" y="1555705"/>
              <a:ext cx="1010579" cy="917007"/>
            </a:xfrm>
            <a:prstGeom prst="rect">
              <a:avLst/>
            </a:prstGeom>
          </p:spPr>
        </p:pic>
        <p:sp>
          <p:nvSpPr>
            <p:cNvPr id="7" name="TextBox 6">
              <a:extLst>
                <a:ext uri="{FF2B5EF4-FFF2-40B4-BE49-F238E27FC236}">
                  <a16:creationId xmlns:a16="http://schemas.microsoft.com/office/drawing/2014/main" id="{40692DAD-47B1-E858-804F-ADC10B15ACE3}"/>
                </a:ext>
              </a:extLst>
            </p:cNvPr>
            <p:cNvSpPr txBox="1"/>
            <p:nvPr/>
          </p:nvSpPr>
          <p:spPr>
            <a:xfrm>
              <a:off x="930253" y="2526606"/>
              <a:ext cx="1279160" cy="461665"/>
            </a:xfrm>
            <a:prstGeom prst="rect">
              <a:avLst/>
            </a:prstGeom>
            <a:noFill/>
          </p:spPr>
          <p:txBody>
            <a:bodyPr wrap="square" rtlCol="0">
              <a:spAutoFit/>
            </a:bodyPr>
            <a:lstStyle/>
            <a:p>
              <a:pPr algn="ctr"/>
              <a:r>
                <a:rPr lang="en-US" sz="1200" b="1" dirty="0" err="1">
                  <a:solidFill>
                    <a:schemeClr val="accent2"/>
                  </a:solidFill>
                  <a:latin typeface="UTM Avo" panose="02040603050506020204" pitchFamily="18" charset="0"/>
                </a:rPr>
                <a:t>Ấn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để</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đến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trang</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sách</a:t>
              </a:r>
              <a:endParaRPr lang="en-US" sz="12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218234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Google Shape;1218;p17">
            <a:extLst>
              <a:ext uri="{FF2B5EF4-FFF2-40B4-BE49-F238E27FC236}">
                <a16:creationId xmlns:a16="http://schemas.microsoft.com/office/drawing/2014/main" id="{7C19636D-BA53-A6FB-0B7D-12CB0B15FB99}"/>
              </a:ext>
            </a:extLst>
          </p:cNvPr>
          <p:cNvSpPr/>
          <p:nvPr/>
        </p:nvSpPr>
        <p:spPr>
          <a:xfrm>
            <a:off x="0" y="2293883"/>
            <a:ext cx="12192000" cy="756348"/>
          </a:xfrm>
          <a:prstGeom prst="rect">
            <a:avLst/>
          </a:prstGeom>
          <a:solidFill>
            <a:srgbClr val="F7AFA6"/>
          </a:solidFill>
          <a:ln>
            <a:noFill/>
          </a:ln>
        </p:spPr>
        <p:txBody>
          <a:bodyPr spcFirstLastPara="1" wrap="square" lIns="121900" tIns="60933" rIns="121900" bIns="60933" anchor="ctr" anchorCtr="0">
            <a:noAutofit/>
          </a:bodyPr>
          <a:lstStyle/>
          <a:p>
            <a:pPr algn="ctr">
              <a:buClr>
                <a:srgbClr val="000000"/>
              </a:buClr>
              <a:buFont typeface="Arial"/>
              <a:buNone/>
            </a:pPr>
            <a:r>
              <a:rPr lang="en-US" sz="2400" b="1" kern="0" dirty="0" err="1">
                <a:latin typeface="UTM Avo" panose="02040603050506020204" pitchFamily="18" charset="0"/>
                <a:cs typeface="Arial"/>
                <a:sym typeface="Arial"/>
              </a:rPr>
              <a:t>Điều</a:t>
            </a:r>
            <a:r>
              <a:rPr lang="en-US" sz="2400" b="1" kern="0" dirty="0">
                <a:latin typeface="UTM Avo" panose="02040603050506020204" pitchFamily="18" charset="0"/>
                <a:cs typeface="Arial"/>
                <a:sym typeface="Arial"/>
              </a:rPr>
              <a:t> </a:t>
            </a:r>
            <a:r>
              <a:rPr lang="en-US" sz="2400" b="1" kern="0" dirty="0" err="1">
                <a:latin typeface="UTM Avo" panose="02040603050506020204" pitchFamily="18" charset="0"/>
                <a:cs typeface="Arial"/>
                <a:sym typeface="Arial"/>
              </a:rPr>
              <a:t>đáng</a:t>
            </a:r>
            <a:r>
              <a:rPr lang="en-US" sz="2400" b="1" kern="0" dirty="0">
                <a:latin typeface="UTM Avo" panose="02040603050506020204" pitchFamily="18" charset="0"/>
                <a:cs typeface="Arial"/>
                <a:sym typeface="Arial"/>
              </a:rPr>
              <a:t> </a:t>
            </a:r>
            <a:r>
              <a:rPr lang="en-US" sz="2400" b="1" kern="0" dirty="0" err="1">
                <a:latin typeface="UTM Avo" panose="02040603050506020204" pitchFamily="18" charset="0"/>
                <a:cs typeface="Arial"/>
                <a:sym typeface="Arial"/>
              </a:rPr>
              <a:t>quý</a:t>
            </a:r>
            <a:r>
              <a:rPr lang="en-US" sz="2400" b="1" kern="0" dirty="0">
                <a:latin typeface="UTM Avo" panose="02040603050506020204" pitchFamily="18" charset="0"/>
                <a:cs typeface="Arial"/>
                <a:sym typeface="Arial"/>
              </a:rPr>
              <a:t> </a:t>
            </a:r>
            <a:r>
              <a:rPr lang="en-US" sz="2400" b="1" kern="0" dirty="0" err="1">
                <a:latin typeface="UTM Avo" panose="02040603050506020204" pitchFamily="18" charset="0"/>
                <a:cs typeface="Arial"/>
                <a:sym typeface="Arial"/>
              </a:rPr>
              <a:t>nhất</a:t>
            </a:r>
            <a:r>
              <a:rPr lang="en-US" sz="2400" b="1" kern="0" dirty="0">
                <a:latin typeface="UTM Avo" panose="02040603050506020204" pitchFamily="18" charset="0"/>
                <a:cs typeface="Arial"/>
                <a:sym typeface="Arial"/>
              </a:rPr>
              <a:t> ở </a:t>
            </a:r>
            <a:r>
              <a:rPr lang="en-US" sz="2400" b="1" kern="0" dirty="0" err="1">
                <a:latin typeface="UTM Avo" panose="02040603050506020204" pitchFamily="18" charset="0"/>
                <a:cs typeface="Arial"/>
                <a:sym typeface="Arial"/>
              </a:rPr>
              <a:t>thầy</a:t>
            </a:r>
            <a:r>
              <a:rPr lang="en-US" sz="2400" b="1" kern="0" dirty="0">
                <a:latin typeface="UTM Avo" panose="02040603050506020204" pitchFamily="18" charset="0"/>
                <a:cs typeface="Arial"/>
                <a:sym typeface="Arial"/>
              </a:rPr>
              <a:t> </a:t>
            </a:r>
            <a:r>
              <a:rPr lang="en-US" sz="2400" b="1" kern="0" dirty="0" err="1">
                <a:latin typeface="UTM Avo" panose="02040603050506020204" pitchFamily="18" charset="0"/>
                <a:cs typeface="Arial"/>
                <a:sym typeface="Arial"/>
              </a:rPr>
              <a:t>thuốc</a:t>
            </a:r>
            <a:r>
              <a:rPr lang="en-US" sz="2400" b="1" kern="0" dirty="0">
                <a:latin typeface="UTM Avo" panose="02040603050506020204" pitchFamily="18" charset="0"/>
                <a:cs typeface="Arial"/>
                <a:sym typeface="Arial"/>
              </a:rPr>
              <a:t> </a:t>
            </a:r>
            <a:r>
              <a:rPr lang="en-US" sz="2400" b="1" kern="0" dirty="0" err="1">
                <a:latin typeface="UTM Avo" panose="02040603050506020204" pitchFamily="18" charset="0"/>
                <a:cs typeface="Arial"/>
                <a:sym typeface="Arial"/>
              </a:rPr>
              <a:t>Phạm</a:t>
            </a:r>
            <a:r>
              <a:rPr lang="en-US" sz="2400" b="1" kern="0" dirty="0">
                <a:latin typeface="UTM Avo" panose="02040603050506020204" pitchFamily="18" charset="0"/>
                <a:cs typeface="Arial"/>
                <a:sym typeface="Arial"/>
              </a:rPr>
              <a:t> </a:t>
            </a:r>
            <a:r>
              <a:rPr lang="en-US" sz="2400" b="1" kern="0" dirty="0" err="1">
                <a:latin typeface="UTM Avo" panose="02040603050506020204" pitchFamily="18" charset="0"/>
                <a:cs typeface="Arial"/>
                <a:sym typeface="Arial"/>
              </a:rPr>
              <a:t>Bân</a:t>
            </a:r>
            <a:r>
              <a:rPr lang="en-US" sz="2400" b="1" kern="0" dirty="0">
                <a:latin typeface="UTM Avo" panose="02040603050506020204" pitchFamily="18" charset="0"/>
                <a:cs typeface="Arial"/>
                <a:sym typeface="Arial"/>
              </a:rPr>
              <a:t> </a:t>
            </a:r>
            <a:r>
              <a:rPr lang="en-US" sz="2400" b="1" kern="0" dirty="0" err="1">
                <a:latin typeface="UTM Avo" panose="02040603050506020204" pitchFamily="18" charset="0"/>
                <a:cs typeface="Arial"/>
                <a:sym typeface="Arial"/>
              </a:rPr>
              <a:t>là</a:t>
            </a:r>
            <a:r>
              <a:rPr lang="en-US" sz="2400" b="1" kern="0" dirty="0">
                <a:latin typeface="UTM Avo" panose="02040603050506020204" pitchFamily="18" charset="0"/>
                <a:cs typeface="Arial"/>
                <a:sym typeface="Arial"/>
              </a:rPr>
              <a:t> </a:t>
            </a:r>
            <a:r>
              <a:rPr lang="en-US" sz="2400" b="1" kern="0" dirty="0" err="1">
                <a:latin typeface="UTM Avo" panose="02040603050506020204" pitchFamily="18" charset="0"/>
                <a:cs typeface="Arial"/>
                <a:sym typeface="Arial"/>
              </a:rPr>
              <a:t>gì</a:t>
            </a:r>
            <a:r>
              <a:rPr lang="en-US" sz="2400" b="1" kern="0" dirty="0">
                <a:latin typeface="UTM Avo" panose="02040603050506020204" pitchFamily="18" charset="0"/>
                <a:cs typeface="Arial"/>
                <a:sym typeface="Arial"/>
              </a:rPr>
              <a:t>?</a:t>
            </a:r>
          </a:p>
        </p:txBody>
      </p:sp>
      <p:sp>
        <p:nvSpPr>
          <p:cNvPr id="12" name="Google Shape;1220;p17">
            <a:extLst>
              <a:ext uri="{FF2B5EF4-FFF2-40B4-BE49-F238E27FC236}">
                <a16:creationId xmlns:a16="http://schemas.microsoft.com/office/drawing/2014/main" id="{38E423A2-5012-6142-2726-33B4832C07CA}"/>
              </a:ext>
            </a:extLst>
          </p:cNvPr>
          <p:cNvSpPr/>
          <p:nvPr/>
        </p:nvSpPr>
        <p:spPr>
          <a:xfrm>
            <a:off x="1951016" y="3429000"/>
            <a:ext cx="8289968" cy="1969715"/>
          </a:xfrm>
          <a:prstGeom prst="rect">
            <a:avLst/>
          </a:prstGeom>
          <a:noFill/>
          <a:ln>
            <a:noFill/>
          </a:ln>
        </p:spPr>
        <p:txBody>
          <a:bodyPr spcFirstLastPara="1" wrap="square" lIns="121900" tIns="60933" rIns="121900" bIns="60933" anchor="t" anchorCtr="0">
            <a:spAutoFit/>
          </a:bodyPr>
          <a:lstStyle/>
          <a:p>
            <a:pPr marL="457189" indent="-457189" algn="just">
              <a:lnSpc>
                <a:spcPct val="125000"/>
              </a:lnSpc>
              <a:buClr>
                <a:srgbClr val="000000"/>
              </a:buClr>
              <a:buSzPts val="2400"/>
              <a:buFont typeface="Arial" panose="020B0604020202020204" pitchFamily="34" charset="0"/>
              <a:buChar char="-"/>
            </a:pPr>
            <a:r>
              <a:rPr lang="vi-VN" sz="2400" kern="0" dirty="0">
                <a:solidFill>
                  <a:srgbClr val="000000"/>
                </a:solidFill>
                <a:latin typeface="UTM Avo" panose="02040603050506020204" pitchFamily="18" charset="0"/>
                <a:cs typeface="Arial"/>
                <a:sym typeface="Arial"/>
              </a:rPr>
              <a:t>Ông Phạm Bân rất thương người.</a:t>
            </a:r>
          </a:p>
          <a:p>
            <a:pPr marL="457189" indent="-457189" algn="just">
              <a:lnSpc>
                <a:spcPct val="125000"/>
              </a:lnSpc>
              <a:buClr>
                <a:srgbClr val="000000"/>
              </a:buClr>
              <a:buSzPts val="2400"/>
              <a:buFont typeface="Arial" panose="020B0604020202020204" pitchFamily="34" charset="0"/>
              <a:buChar char="-"/>
            </a:pPr>
            <a:r>
              <a:rPr lang="vi-VN" sz="2400" kern="0" dirty="0">
                <a:solidFill>
                  <a:srgbClr val="000000"/>
                </a:solidFill>
                <a:latin typeface="UTM Avo" panose="02040603050506020204" pitchFamily="18" charset="0"/>
                <a:cs typeface="Arial"/>
                <a:sym typeface="Arial"/>
              </a:rPr>
              <a:t>Ông rất tận tụy cứu chữa, chăm sóc người bệnh.</a:t>
            </a:r>
          </a:p>
          <a:p>
            <a:pPr marL="457189" indent="-457189" algn="just">
              <a:lnSpc>
                <a:spcPct val="125000"/>
              </a:lnSpc>
              <a:buClr>
                <a:srgbClr val="000000"/>
              </a:buClr>
              <a:buSzPts val="2400"/>
              <a:buFont typeface="Arial" panose="020B0604020202020204" pitchFamily="34" charset="0"/>
              <a:buChar char="-"/>
            </a:pPr>
            <a:r>
              <a:rPr lang="vi-VN" sz="2400" kern="0" dirty="0">
                <a:solidFill>
                  <a:srgbClr val="000000"/>
                </a:solidFill>
                <a:latin typeface="UTM Avo" panose="02040603050506020204" pitchFamily="18" charset="0"/>
                <a:cs typeface="Arial"/>
                <a:sym typeface="Arial"/>
              </a:rPr>
              <a:t>Ông coi việc cứu mạng người là quan trọng nhất.</a:t>
            </a:r>
          </a:p>
          <a:p>
            <a:pPr marL="457189" indent="-457189" algn="just">
              <a:lnSpc>
                <a:spcPct val="125000"/>
              </a:lnSpc>
              <a:buClr>
                <a:srgbClr val="000000"/>
              </a:buClr>
              <a:buSzPts val="2400"/>
              <a:buFont typeface="Arial" panose="020B0604020202020204" pitchFamily="34" charset="0"/>
              <a:buChar char="-"/>
            </a:pPr>
            <a:r>
              <a:rPr lang="vi-VN" sz="2400" kern="0" dirty="0">
                <a:solidFill>
                  <a:srgbClr val="000000"/>
                </a:solidFill>
                <a:latin typeface="UTM Avo" panose="02040603050506020204" pitchFamily="18" charset="0"/>
                <a:cs typeface="Arial"/>
                <a:sym typeface="Arial"/>
              </a:rPr>
              <a:t>Để cứu người, ông không sợ bị vua trị tội.</a:t>
            </a:r>
          </a:p>
        </p:txBody>
      </p:sp>
      <p:sp>
        <p:nvSpPr>
          <p:cNvPr id="13" name="Google Shape;986;p6">
            <a:extLst>
              <a:ext uri="{FF2B5EF4-FFF2-40B4-BE49-F238E27FC236}">
                <a16:creationId xmlns:a16="http://schemas.microsoft.com/office/drawing/2014/main" id="{64926219-4622-5ED5-5FE2-E70C2B44520A}"/>
              </a:ext>
            </a:extLst>
          </p:cNvPr>
          <p:cNvSpPr/>
          <p:nvPr/>
        </p:nvSpPr>
        <p:spPr>
          <a:xfrm>
            <a:off x="2604445" y="1513571"/>
            <a:ext cx="6983109" cy="615499"/>
          </a:xfrm>
          <a:prstGeom prst="rect">
            <a:avLst/>
          </a:prstGeom>
          <a:noFill/>
          <a:ln>
            <a:noFill/>
          </a:ln>
        </p:spPr>
        <p:txBody>
          <a:bodyPr spcFirstLastPara="1" wrap="square" lIns="121900" tIns="60933" rIns="121900" bIns="60933" anchor="t" anchorCtr="0">
            <a:spAutoFit/>
          </a:bodyPr>
          <a:lstStyle/>
          <a:p>
            <a:pPr algn="ctr">
              <a:buClr>
                <a:srgbClr val="000000"/>
              </a:buClr>
              <a:buFont typeface="Arial"/>
              <a:buNone/>
            </a:pPr>
            <a:r>
              <a:rPr lang="vi-VN" sz="3200" b="1" kern="0" dirty="0">
                <a:solidFill>
                  <a:srgbClr val="530E0E"/>
                </a:solidFill>
                <a:cs typeface="Arial"/>
                <a:sym typeface="Arial"/>
              </a:rPr>
              <a:t>  </a:t>
            </a:r>
            <a:r>
              <a:rPr lang="vi-VN" sz="3200" b="1" kern="0" dirty="0">
                <a:solidFill>
                  <a:srgbClr val="530E0E"/>
                </a:solidFill>
                <a:latin typeface="UTM Avo" panose="02040603050506020204" pitchFamily="18" charset="0"/>
                <a:cs typeface="Arial"/>
                <a:sym typeface="Arial"/>
              </a:rPr>
              <a:t>TRAO ĐỔI VỀ CÂU CHUYỆN</a:t>
            </a:r>
          </a:p>
        </p:txBody>
      </p:sp>
      <p:grpSp>
        <p:nvGrpSpPr>
          <p:cNvPr id="99" name="Google Shape;503;p30">
            <a:extLst>
              <a:ext uri="{FF2B5EF4-FFF2-40B4-BE49-F238E27FC236}">
                <a16:creationId xmlns:a16="http://schemas.microsoft.com/office/drawing/2014/main" id="{ACB03242-DE81-DF58-4DF6-6A6B525E32D3}"/>
              </a:ext>
            </a:extLst>
          </p:cNvPr>
          <p:cNvGrpSpPr/>
          <p:nvPr/>
        </p:nvGrpSpPr>
        <p:grpSpPr>
          <a:xfrm flipH="1">
            <a:off x="10973334" y="5369118"/>
            <a:ext cx="1672367" cy="1694033"/>
            <a:chOff x="5604550" y="2872125"/>
            <a:chExt cx="1254275" cy="1270525"/>
          </a:xfrm>
        </p:grpSpPr>
        <p:sp>
          <p:nvSpPr>
            <p:cNvPr id="100" name="Google Shape;504;p30">
              <a:extLst>
                <a:ext uri="{FF2B5EF4-FFF2-40B4-BE49-F238E27FC236}">
                  <a16:creationId xmlns:a16="http://schemas.microsoft.com/office/drawing/2014/main" id="{BCF8D3BE-1C66-9E66-D36E-BE674E5A2CDD}"/>
                </a:ext>
              </a:extLst>
            </p:cNvPr>
            <p:cNvSpPr/>
            <p:nvPr/>
          </p:nvSpPr>
          <p:spPr>
            <a:xfrm>
              <a:off x="6098300" y="2872125"/>
              <a:ext cx="170200" cy="473600"/>
            </a:xfrm>
            <a:custGeom>
              <a:avLst/>
              <a:gdLst/>
              <a:ahLst/>
              <a:cxnLst/>
              <a:rect l="l" t="t" r="r" b="b"/>
              <a:pathLst>
                <a:path w="6808" h="18944" extrusionOk="0">
                  <a:moveTo>
                    <a:pt x="1035" y="11644"/>
                  </a:moveTo>
                  <a:cubicBezTo>
                    <a:pt x="1557" y="14127"/>
                    <a:pt x="2257" y="16570"/>
                    <a:pt x="3153" y="18944"/>
                  </a:cubicBezTo>
                  <a:cubicBezTo>
                    <a:pt x="3931" y="18855"/>
                    <a:pt x="4690" y="18628"/>
                    <a:pt x="5409" y="18303"/>
                  </a:cubicBezTo>
                  <a:cubicBezTo>
                    <a:pt x="4759" y="16028"/>
                    <a:pt x="4197" y="13693"/>
                    <a:pt x="4079" y="11339"/>
                  </a:cubicBezTo>
                  <a:cubicBezTo>
                    <a:pt x="4050" y="10817"/>
                    <a:pt x="4050" y="10285"/>
                    <a:pt x="4069" y="9753"/>
                  </a:cubicBezTo>
                  <a:cubicBezTo>
                    <a:pt x="4148" y="7921"/>
                    <a:pt x="4562" y="6079"/>
                    <a:pt x="5399" y="4433"/>
                  </a:cubicBezTo>
                  <a:cubicBezTo>
                    <a:pt x="5705" y="3842"/>
                    <a:pt x="6808" y="2769"/>
                    <a:pt x="6759" y="2089"/>
                  </a:cubicBezTo>
                  <a:cubicBezTo>
                    <a:pt x="6690" y="1153"/>
                    <a:pt x="5163" y="680"/>
                    <a:pt x="4444" y="473"/>
                  </a:cubicBezTo>
                  <a:cubicBezTo>
                    <a:pt x="3331" y="148"/>
                    <a:pt x="2030" y="1"/>
                    <a:pt x="1114" y="710"/>
                  </a:cubicBezTo>
                  <a:cubicBezTo>
                    <a:pt x="70" y="1518"/>
                    <a:pt x="1" y="3035"/>
                    <a:pt x="80" y="4345"/>
                  </a:cubicBezTo>
                  <a:cubicBezTo>
                    <a:pt x="208" y="6798"/>
                    <a:pt x="533" y="9241"/>
                    <a:pt x="1035" y="11644"/>
                  </a:cubicBezTo>
                  <a:close/>
                </a:path>
              </a:pathLst>
            </a:custGeom>
            <a:solidFill>
              <a:srgbClr val="530E0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01" name="Google Shape;505;p30">
              <a:extLst>
                <a:ext uri="{FF2B5EF4-FFF2-40B4-BE49-F238E27FC236}">
                  <a16:creationId xmlns:a16="http://schemas.microsoft.com/office/drawing/2014/main" id="{C14E980E-AD82-C34D-8148-6C63A1FAEA0E}"/>
                </a:ext>
              </a:extLst>
            </p:cNvPr>
            <p:cNvSpPr/>
            <p:nvPr/>
          </p:nvSpPr>
          <p:spPr>
            <a:xfrm>
              <a:off x="6124175" y="3155575"/>
              <a:ext cx="109375" cy="190150"/>
            </a:xfrm>
            <a:custGeom>
              <a:avLst/>
              <a:gdLst/>
              <a:ahLst/>
              <a:cxnLst/>
              <a:rect l="l" t="t" r="r" b="b"/>
              <a:pathLst>
                <a:path w="4375" h="7606" extrusionOk="0">
                  <a:moveTo>
                    <a:pt x="0" y="306"/>
                  </a:moveTo>
                  <a:cubicBezTo>
                    <a:pt x="522" y="2789"/>
                    <a:pt x="1222" y="5232"/>
                    <a:pt x="2118" y="7606"/>
                  </a:cubicBezTo>
                  <a:cubicBezTo>
                    <a:pt x="2896" y="7517"/>
                    <a:pt x="3655" y="7290"/>
                    <a:pt x="4374" y="6965"/>
                  </a:cubicBezTo>
                  <a:cubicBezTo>
                    <a:pt x="3724" y="4690"/>
                    <a:pt x="3162" y="2355"/>
                    <a:pt x="3044" y="1"/>
                  </a:cubicBezTo>
                  <a:cubicBezTo>
                    <a:pt x="2493" y="306"/>
                    <a:pt x="1902" y="552"/>
                    <a:pt x="1104" y="513"/>
                  </a:cubicBezTo>
                  <a:cubicBezTo>
                    <a:pt x="729" y="483"/>
                    <a:pt x="355" y="415"/>
                    <a:pt x="0" y="306"/>
                  </a:cubicBezTo>
                  <a:close/>
                </a:path>
              </a:pathLst>
            </a:custGeom>
            <a:solidFill>
              <a:srgbClr val="530E0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02" name="Google Shape;506;p30">
              <a:extLst>
                <a:ext uri="{FF2B5EF4-FFF2-40B4-BE49-F238E27FC236}">
                  <a16:creationId xmlns:a16="http://schemas.microsoft.com/office/drawing/2014/main" id="{41409402-50FA-BA63-AD57-DB2AF47027A4}"/>
                </a:ext>
              </a:extLst>
            </p:cNvPr>
            <p:cNvSpPr/>
            <p:nvPr/>
          </p:nvSpPr>
          <p:spPr>
            <a:xfrm>
              <a:off x="5604550" y="3035650"/>
              <a:ext cx="612000" cy="350950"/>
            </a:xfrm>
            <a:custGeom>
              <a:avLst/>
              <a:gdLst/>
              <a:ahLst/>
              <a:cxnLst/>
              <a:rect l="l" t="t" r="r" b="b"/>
              <a:pathLst>
                <a:path w="24480" h="14038" extrusionOk="0">
                  <a:moveTo>
                    <a:pt x="4965" y="7339"/>
                  </a:moveTo>
                  <a:cubicBezTo>
                    <a:pt x="5655" y="8167"/>
                    <a:pt x="6403" y="8975"/>
                    <a:pt x="7201" y="9713"/>
                  </a:cubicBezTo>
                  <a:cubicBezTo>
                    <a:pt x="8807" y="11201"/>
                    <a:pt x="10629" y="12412"/>
                    <a:pt x="12658" y="13013"/>
                  </a:cubicBezTo>
                  <a:cubicBezTo>
                    <a:pt x="16155" y="14038"/>
                    <a:pt x="19731" y="13033"/>
                    <a:pt x="22598" y="11270"/>
                  </a:cubicBezTo>
                  <a:cubicBezTo>
                    <a:pt x="24204" y="10285"/>
                    <a:pt x="24479" y="9644"/>
                    <a:pt x="23455" y="7822"/>
                  </a:cubicBezTo>
                  <a:cubicBezTo>
                    <a:pt x="22549" y="6206"/>
                    <a:pt x="21298" y="4768"/>
                    <a:pt x="19840" y="3616"/>
                  </a:cubicBezTo>
                  <a:cubicBezTo>
                    <a:pt x="19751" y="3557"/>
                    <a:pt x="19672" y="3488"/>
                    <a:pt x="19584" y="3429"/>
                  </a:cubicBezTo>
                  <a:cubicBezTo>
                    <a:pt x="18037" y="2266"/>
                    <a:pt x="16264" y="1419"/>
                    <a:pt x="14422" y="1035"/>
                  </a:cubicBezTo>
                  <a:cubicBezTo>
                    <a:pt x="9615" y="40"/>
                    <a:pt x="4591" y="1902"/>
                    <a:pt x="0" y="1"/>
                  </a:cubicBezTo>
                  <a:cubicBezTo>
                    <a:pt x="1468" y="2562"/>
                    <a:pt x="3074" y="5064"/>
                    <a:pt x="4965" y="7339"/>
                  </a:cubicBezTo>
                  <a:close/>
                </a:path>
              </a:pathLst>
            </a:custGeom>
            <a:solidFill>
              <a:srgbClr val="B298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03" name="Google Shape;507;p30">
              <a:extLst>
                <a:ext uri="{FF2B5EF4-FFF2-40B4-BE49-F238E27FC236}">
                  <a16:creationId xmlns:a16="http://schemas.microsoft.com/office/drawing/2014/main" id="{F5F22A23-94F6-7CDD-5305-3F3FA35D0725}"/>
                </a:ext>
              </a:extLst>
            </p:cNvPr>
            <p:cNvSpPr/>
            <p:nvPr/>
          </p:nvSpPr>
          <p:spPr>
            <a:xfrm>
              <a:off x="5784575" y="3121350"/>
              <a:ext cx="431975" cy="265250"/>
            </a:xfrm>
            <a:custGeom>
              <a:avLst/>
              <a:gdLst/>
              <a:ahLst/>
              <a:cxnLst/>
              <a:rect l="l" t="t" r="r" b="b"/>
              <a:pathLst>
                <a:path w="17279" h="10610" extrusionOk="0">
                  <a:moveTo>
                    <a:pt x="0" y="6285"/>
                  </a:moveTo>
                  <a:cubicBezTo>
                    <a:pt x="1606" y="7773"/>
                    <a:pt x="3428" y="8984"/>
                    <a:pt x="5457" y="9585"/>
                  </a:cubicBezTo>
                  <a:cubicBezTo>
                    <a:pt x="8954" y="10610"/>
                    <a:pt x="12530" y="9605"/>
                    <a:pt x="15397" y="7842"/>
                  </a:cubicBezTo>
                  <a:cubicBezTo>
                    <a:pt x="17003" y="6857"/>
                    <a:pt x="17278" y="6216"/>
                    <a:pt x="16254" y="4394"/>
                  </a:cubicBezTo>
                  <a:cubicBezTo>
                    <a:pt x="15348" y="2778"/>
                    <a:pt x="14097" y="1340"/>
                    <a:pt x="12639" y="188"/>
                  </a:cubicBezTo>
                  <a:cubicBezTo>
                    <a:pt x="12550" y="129"/>
                    <a:pt x="12471" y="60"/>
                    <a:pt x="12383" y="1"/>
                  </a:cubicBezTo>
                  <a:cubicBezTo>
                    <a:pt x="13072" y="1350"/>
                    <a:pt x="13801" y="2631"/>
                    <a:pt x="13220" y="4118"/>
                  </a:cubicBezTo>
                  <a:cubicBezTo>
                    <a:pt x="12944" y="4778"/>
                    <a:pt x="12442" y="5300"/>
                    <a:pt x="11890" y="5724"/>
                  </a:cubicBezTo>
                  <a:cubicBezTo>
                    <a:pt x="10314" y="6935"/>
                    <a:pt x="8255" y="7438"/>
                    <a:pt x="6196" y="7438"/>
                  </a:cubicBezTo>
                  <a:cubicBezTo>
                    <a:pt x="4137" y="7438"/>
                    <a:pt x="2079" y="6945"/>
                    <a:pt x="69" y="6305"/>
                  </a:cubicBezTo>
                  <a:cubicBezTo>
                    <a:pt x="49" y="6295"/>
                    <a:pt x="20" y="6285"/>
                    <a:pt x="0" y="6285"/>
                  </a:cubicBezTo>
                  <a:close/>
                </a:path>
              </a:pathLst>
            </a:custGeom>
            <a:solidFill>
              <a:srgbClr val="530E0E">
                <a:alpha val="219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04" name="Google Shape;508;p30">
              <a:extLst>
                <a:ext uri="{FF2B5EF4-FFF2-40B4-BE49-F238E27FC236}">
                  <a16:creationId xmlns:a16="http://schemas.microsoft.com/office/drawing/2014/main" id="{9EA1611B-88AE-C8BF-9DAD-1530FC94D3FE}"/>
                </a:ext>
              </a:extLst>
            </p:cNvPr>
            <p:cNvSpPr/>
            <p:nvPr/>
          </p:nvSpPr>
          <p:spPr>
            <a:xfrm>
              <a:off x="5667100" y="3079000"/>
              <a:ext cx="587375" cy="211550"/>
            </a:xfrm>
            <a:custGeom>
              <a:avLst/>
              <a:gdLst/>
              <a:ahLst/>
              <a:cxnLst/>
              <a:rect l="l" t="t" r="r" b="b"/>
              <a:pathLst>
                <a:path w="23495" h="8462" extrusionOk="0">
                  <a:moveTo>
                    <a:pt x="266" y="99"/>
                  </a:moveTo>
                  <a:cubicBezTo>
                    <a:pt x="3783" y="1951"/>
                    <a:pt x="7063" y="4019"/>
                    <a:pt x="10816" y="5320"/>
                  </a:cubicBezTo>
                  <a:cubicBezTo>
                    <a:pt x="14786" y="6699"/>
                    <a:pt x="18845" y="7398"/>
                    <a:pt x="22943" y="7575"/>
                  </a:cubicBezTo>
                  <a:cubicBezTo>
                    <a:pt x="23494" y="7595"/>
                    <a:pt x="23455" y="8462"/>
                    <a:pt x="22903" y="8432"/>
                  </a:cubicBezTo>
                  <a:cubicBezTo>
                    <a:pt x="15358" y="8147"/>
                    <a:pt x="6187" y="5773"/>
                    <a:pt x="128" y="384"/>
                  </a:cubicBezTo>
                  <a:cubicBezTo>
                    <a:pt x="0" y="266"/>
                    <a:pt x="79" y="0"/>
                    <a:pt x="266" y="99"/>
                  </a:cubicBezTo>
                  <a:close/>
                </a:path>
              </a:pathLst>
            </a:custGeom>
            <a:solidFill>
              <a:srgbClr val="836B2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05" name="Google Shape;509;p30">
              <a:extLst>
                <a:ext uri="{FF2B5EF4-FFF2-40B4-BE49-F238E27FC236}">
                  <a16:creationId xmlns:a16="http://schemas.microsoft.com/office/drawing/2014/main" id="{43742230-E1BC-2AAD-357F-1FEE6678417E}"/>
                </a:ext>
              </a:extLst>
            </p:cNvPr>
            <p:cNvSpPr/>
            <p:nvPr/>
          </p:nvSpPr>
          <p:spPr>
            <a:xfrm>
              <a:off x="5755025" y="3022350"/>
              <a:ext cx="1103800" cy="1120300"/>
            </a:xfrm>
            <a:custGeom>
              <a:avLst/>
              <a:gdLst/>
              <a:ahLst/>
              <a:cxnLst/>
              <a:rect l="l" t="t" r="r" b="b"/>
              <a:pathLst>
                <a:path w="44152" h="44812" extrusionOk="0">
                  <a:moveTo>
                    <a:pt x="13624" y="41157"/>
                  </a:moveTo>
                  <a:cubicBezTo>
                    <a:pt x="15003" y="42221"/>
                    <a:pt x="16490" y="43216"/>
                    <a:pt x="18165" y="43698"/>
                  </a:cubicBezTo>
                  <a:cubicBezTo>
                    <a:pt x="21948" y="44812"/>
                    <a:pt x="26124" y="43137"/>
                    <a:pt x="28922" y="40359"/>
                  </a:cubicBezTo>
                  <a:cubicBezTo>
                    <a:pt x="32586" y="40349"/>
                    <a:pt x="36024" y="38586"/>
                    <a:pt x="38585" y="35916"/>
                  </a:cubicBezTo>
                  <a:cubicBezTo>
                    <a:pt x="40043" y="34399"/>
                    <a:pt x="41225" y="32587"/>
                    <a:pt x="41994" y="30636"/>
                  </a:cubicBezTo>
                  <a:lnTo>
                    <a:pt x="42043" y="30508"/>
                  </a:lnTo>
                  <a:cubicBezTo>
                    <a:pt x="44151" y="25100"/>
                    <a:pt x="43530" y="18924"/>
                    <a:pt x="41560" y="13457"/>
                  </a:cubicBezTo>
                  <a:cubicBezTo>
                    <a:pt x="40211" y="9723"/>
                    <a:pt x="38182" y="6128"/>
                    <a:pt x="35079" y="3655"/>
                  </a:cubicBezTo>
                  <a:cubicBezTo>
                    <a:pt x="31966" y="1183"/>
                    <a:pt x="27671" y="1"/>
                    <a:pt x="23918" y="1291"/>
                  </a:cubicBezTo>
                  <a:cubicBezTo>
                    <a:pt x="21691" y="2059"/>
                    <a:pt x="19830" y="3724"/>
                    <a:pt x="18677" y="5763"/>
                  </a:cubicBezTo>
                  <a:cubicBezTo>
                    <a:pt x="18007" y="6955"/>
                    <a:pt x="17938" y="8196"/>
                    <a:pt x="17465" y="9418"/>
                  </a:cubicBezTo>
                  <a:cubicBezTo>
                    <a:pt x="16776" y="11191"/>
                    <a:pt x="17170" y="10827"/>
                    <a:pt x="15338" y="10472"/>
                  </a:cubicBezTo>
                  <a:cubicBezTo>
                    <a:pt x="11348" y="9694"/>
                    <a:pt x="7270" y="9841"/>
                    <a:pt x="4147" y="12353"/>
                  </a:cubicBezTo>
                  <a:cubicBezTo>
                    <a:pt x="3517" y="12856"/>
                    <a:pt x="2926" y="13457"/>
                    <a:pt x="2374" y="14166"/>
                  </a:cubicBezTo>
                  <a:cubicBezTo>
                    <a:pt x="2197" y="14402"/>
                    <a:pt x="2039" y="14639"/>
                    <a:pt x="1882" y="14885"/>
                  </a:cubicBezTo>
                  <a:cubicBezTo>
                    <a:pt x="1212" y="15909"/>
                    <a:pt x="719" y="17062"/>
                    <a:pt x="502" y="18264"/>
                  </a:cubicBezTo>
                  <a:cubicBezTo>
                    <a:pt x="0" y="20983"/>
                    <a:pt x="857" y="23770"/>
                    <a:pt x="1970" y="26292"/>
                  </a:cubicBezTo>
                  <a:cubicBezTo>
                    <a:pt x="4541" y="32104"/>
                    <a:pt x="8590" y="37266"/>
                    <a:pt x="13624" y="41157"/>
                  </a:cubicBezTo>
                  <a:close/>
                </a:path>
              </a:pathLst>
            </a:custGeom>
            <a:solidFill>
              <a:srgbClr val="ED3B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06" name="Google Shape;510;p30">
              <a:extLst>
                <a:ext uri="{FF2B5EF4-FFF2-40B4-BE49-F238E27FC236}">
                  <a16:creationId xmlns:a16="http://schemas.microsoft.com/office/drawing/2014/main" id="{2DB2CDBE-7089-C228-2821-AD522344ADE8}"/>
                </a:ext>
              </a:extLst>
            </p:cNvPr>
            <p:cNvSpPr/>
            <p:nvPr/>
          </p:nvSpPr>
          <p:spPr>
            <a:xfrm>
              <a:off x="5755025" y="3394475"/>
              <a:ext cx="1049850" cy="748175"/>
            </a:xfrm>
            <a:custGeom>
              <a:avLst/>
              <a:gdLst/>
              <a:ahLst/>
              <a:cxnLst/>
              <a:rect l="l" t="t" r="r" b="b"/>
              <a:pathLst>
                <a:path w="41994" h="29927" extrusionOk="0">
                  <a:moveTo>
                    <a:pt x="13624" y="26272"/>
                  </a:moveTo>
                  <a:cubicBezTo>
                    <a:pt x="15003" y="27336"/>
                    <a:pt x="16490" y="28331"/>
                    <a:pt x="18165" y="28813"/>
                  </a:cubicBezTo>
                  <a:cubicBezTo>
                    <a:pt x="21948" y="29927"/>
                    <a:pt x="26124" y="28252"/>
                    <a:pt x="28922" y="25474"/>
                  </a:cubicBezTo>
                  <a:cubicBezTo>
                    <a:pt x="32586" y="25464"/>
                    <a:pt x="36024" y="23701"/>
                    <a:pt x="38585" y="21031"/>
                  </a:cubicBezTo>
                  <a:cubicBezTo>
                    <a:pt x="40043" y="19514"/>
                    <a:pt x="41225" y="17702"/>
                    <a:pt x="41994" y="15751"/>
                  </a:cubicBezTo>
                  <a:cubicBezTo>
                    <a:pt x="40969" y="16234"/>
                    <a:pt x="39925" y="16677"/>
                    <a:pt x="38842" y="17032"/>
                  </a:cubicBezTo>
                  <a:cubicBezTo>
                    <a:pt x="35975" y="17987"/>
                    <a:pt x="32842" y="18352"/>
                    <a:pt x="29927" y="17534"/>
                  </a:cubicBezTo>
                  <a:cubicBezTo>
                    <a:pt x="29483" y="17416"/>
                    <a:pt x="29040" y="17258"/>
                    <a:pt x="28577" y="17258"/>
                  </a:cubicBezTo>
                  <a:cubicBezTo>
                    <a:pt x="27819" y="17258"/>
                    <a:pt x="27129" y="17653"/>
                    <a:pt x="26430" y="17958"/>
                  </a:cubicBezTo>
                  <a:cubicBezTo>
                    <a:pt x="23937" y="19012"/>
                    <a:pt x="21051" y="18854"/>
                    <a:pt x="18480" y="17978"/>
                  </a:cubicBezTo>
                  <a:cubicBezTo>
                    <a:pt x="15919" y="17101"/>
                    <a:pt x="13643" y="15554"/>
                    <a:pt x="11516" y="13880"/>
                  </a:cubicBezTo>
                  <a:cubicBezTo>
                    <a:pt x="8294" y="11338"/>
                    <a:pt x="5290" y="8373"/>
                    <a:pt x="3438" y="4709"/>
                  </a:cubicBezTo>
                  <a:cubicBezTo>
                    <a:pt x="2689" y="3231"/>
                    <a:pt x="2148" y="1635"/>
                    <a:pt x="1882" y="0"/>
                  </a:cubicBezTo>
                  <a:cubicBezTo>
                    <a:pt x="1212" y="1024"/>
                    <a:pt x="719" y="2177"/>
                    <a:pt x="502" y="3379"/>
                  </a:cubicBezTo>
                  <a:cubicBezTo>
                    <a:pt x="0" y="6098"/>
                    <a:pt x="857" y="8885"/>
                    <a:pt x="1970" y="11407"/>
                  </a:cubicBezTo>
                  <a:cubicBezTo>
                    <a:pt x="4541" y="17219"/>
                    <a:pt x="8590" y="22381"/>
                    <a:pt x="13624" y="26272"/>
                  </a:cubicBezTo>
                  <a:close/>
                </a:path>
              </a:pathLst>
            </a:custGeom>
            <a:solidFill>
              <a:srgbClr val="530E0E">
                <a:alpha val="219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07" name="Google Shape;511;p30">
              <a:extLst>
                <a:ext uri="{FF2B5EF4-FFF2-40B4-BE49-F238E27FC236}">
                  <a16:creationId xmlns:a16="http://schemas.microsoft.com/office/drawing/2014/main" id="{191286A4-0392-3582-2AE1-97515B180112}"/>
                </a:ext>
              </a:extLst>
            </p:cNvPr>
            <p:cNvSpPr/>
            <p:nvPr/>
          </p:nvSpPr>
          <p:spPr>
            <a:xfrm>
              <a:off x="6374875" y="3119375"/>
              <a:ext cx="386175" cy="411050"/>
            </a:xfrm>
            <a:custGeom>
              <a:avLst/>
              <a:gdLst/>
              <a:ahLst/>
              <a:cxnLst/>
              <a:rect l="l" t="t" r="r" b="b"/>
              <a:pathLst>
                <a:path w="15447" h="16442" extrusionOk="0">
                  <a:moveTo>
                    <a:pt x="3842" y="316"/>
                  </a:moveTo>
                  <a:cubicBezTo>
                    <a:pt x="7044" y="720"/>
                    <a:pt x="9625" y="2572"/>
                    <a:pt x="11624" y="5044"/>
                  </a:cubicBezTo>
                  <a:cubicBezTo>
                    <a:pt x="13466" y="7330"/>
                    <a:pt x="15446" y="10915"/>
                    <a:pt x="14245" y="13861"/>
                  </a:cubicBezTo>
                  <a:cubicBezTo>
                    <a:pt x="13368" y="15998"/>
                    <a:pt x="11092" y="16442"/>
                    <a:pt x="9378" y="14974"/>
                  </a:cubicBezTo>
                  <a:cubicBezTo>
                    <a:pt x="7763" y="13575"/>
                    <a:pt x="7270" y="11231"/>
                    <a:pt x="6009" y="9526"/>
                  </a:cubicBezTo>
                  <a:cubicBezTo>
                    <a:pt x="4768" y="7842"/>
                    <a:pt x="3044" y="6650"/>
                    <a:pt x="1616" y="5143"/>
                  </a:cubicBezTo>
                  <a:cubicBezTo>
                    <a:pt x="0" y="3419"/>
                    <a:pt x="1291" y="1"/>
                    <a:pt x="3842" y="316"/>
                  </a:cubicBezTo>
                  <a:close/>
                </a:path>
              </a:pathLst>
            </a:custGeom>
            <a:solidFill>
              <a:srgbClr val="FFFFFF">
                <a:alpha val="20392"/>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08" name="Google Shape;512;p30">
              <a:extLst>
                <a:ext uri="{FF2B5EF4-FFF2-40B4-BE49-F238E27FC236}">
                  <a16:creationId xmlns:a16="http://schemas.microsoft.com/office/drawing/2014/main" id="{0F185608-B919-2239-66C5-A0F7009FEF4A}"/>
                </a:ext>
              </a:extLst>
            </p:cNvPr>
            <p:cNvSpPr/>
            <p:nvPr/>
          </p:nvSpPr>
          <p:spPr>
            <a:xfrm>
              <a:off x="6614975" y="3570050"/>
              <a:ext cx="143600" cy="169225"/>
            </a:xfrm>
            <a:custGeom>
              <a:avLst/>
              <a:gdLst/>
              <a:ahLst/>
              <a:cxnLst/>
              <a:rect l="l" t="t" r="r" b="b"/>
              <a:pathLst>
                <a:path w="5744" h="6769" extrusionOk="0">
                  <a:moveTo>
                    <a:pt x="89" y="4414"/>
                  </a:moveTo>
                  <a:cubicBezTo>
                    <a:pt x="1" y="3734"/>
                    <a:pt x="11" y="3163"/>
                    <a:pt x="237" y="2522"/>
                  </a:cubicBezTo>
                  <a:cubicBezTo>
                    <a:pt x="346" y="2227"/>
                    <a:pt x="493" y="1961"/>
                    <a:pt x="631" y="1685"/>
                  </a:cubicBezTo>
                  <a:cubicBezTo>
                    <a:pt x="937" y="936"/>
                    <a:pt x="1538" y="365"/>
                    <a:pt x="2355" y="188"/>
                  </a:cubicBezTo>
                  <a:cubicBezTo>
                    <a:pt x="3222" y="1"/>
                    <a:pt x="3961" y="326"/>
                    <a:pt x="4601" y="897"/>
                  </a:cubicBezTo>
                  <a:cubicBezTo>
                    <a:pt x="5094" y="1330"/>
                    <a:pt x="5557" y="2010"/>
                    <a:pt x="5665" y="2680"/>
                  </a:cubicBezTo>
                  <a:cubicBezTo>
                    <a:pt x="5724" y="3015"/>
                    <a:pt x="5744" y="3379"/>
                    <a:pt x="5724" y="3724"/>
                  </a:cubicBezTo>
                  <a:cubicBezTo>
                    <a:pt x="5685" y="4591"/>
                    <a:pt x="5301" y="5261"/>
                    <a:pt x="4719" y="5862"/>
                  </a:cubicBezTo>
                  <a:cubicBezTo>
                    <a:pt x="4030" y="6561"/>
                    <a:pt x="2897" y="6768"/>
                    <a:pt x="1981" y="6482"/>
                  </a:cubicBezTo>
                  <a:cubicBezTo>
                    <a:pt x="1094" y="6207"/>
                    <a:pt x="218" y="5379"/>
                    <a:pt x="89" y="4414"/>
                  </a:cubicBezTo>
                  <a:close/>
                </a:path>
              </a:pathLst>
            </a:custGeom>
            <a:solidFill>
              <a:srgbClr val="FFFFFF">
                <a:alpha val="20392"/>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grpSp>
      <p:grpSp>
        <p:nvGrpSpPr>
          <p:cNvPr id="109" name="Google Shape;513;p30">
            <a:extLst>
              <a:ext uri="{FF2B5EF4-FFF2-40B4-BE49-F238E27FC236}">
                <a16:creationId xmlns:a16="http://schemas.microsoft.com/office/drawing/2014/main" id="{777D2BE3-69D4-5617-ADCE-F1DCD6D7EB6E}"/>
              </a:ext>
            </a:extLst>
          </p:cNvPr>
          <p:cNvGrpSpPr/>
          <p:nvPr/>
        </p:nvGrpSpPr>
        <p:grpSpPr>
          <a:xfrm rot="7554851" flipH="1">
            <a:off x="93817" y="2101658"/>
            <a:ext cx="1028659" cy="1379228"/>
            <a:chOff x="1745000" y="461425"/>
            <a:chExt cx="788725" cy="1057525"/>
          </a:xfrm>
        </p:grpSpPr>
        <p:sp>
          <p:nvSpPr>
            <p:cNvPr id="110" name="Google Shape;514;p30">
              <a:extLst>
                <a:ext uri="{FF2B5EF4-FFF2-40B4-BE49-F238E27FC236}">
                  <a16:creationId xmlns:a16="http://schemas.microsoft.com/office/drawing/2014/main" id="{3F0B8B55-164E-DB8E-A0BB-89C090435CE4}"/>
                </a:ext>
              </a:extLst>
            </p:cNvPr>
            <p:cNvSpPr/>
            <p:nvPr/>
          </p:nvSpPr>
          <p:spPr>
            <a:xfrm>
              <a:off x="1801975" y="562175"/>
              <a:ext cx="731750" cy="956775"/>
            </a:xfrm>
            <a:custGeom>
              <a:avLst/>
              <a:gdLst/>
              <a:ahLst/>
              <a:cxnLst/>
              <a:rect l="l" t="t" r="r" b="b"/>
              <a:pathLst>
                <a:path w="29270" h="38271" extrusionOk="0">
                  <a:moveTo>
                    <a:pt x="3223" y="1"/>
                  </a:moveTo>
                  <a:cubicBezTo>
                    <a:pt x="2218" y="1"/>
                    <a:pt x="1239" y="291"/>
                    <a:pt x="722" y="1102"/>
                  </a:cubicBezTo>
                  <a:cubicBezTo>
                    <a:pt x="0" y="2231"/>
                    <a:pt x="70" y="3850"/>
                    <a:pt x="722" y="5025"/>
                  </a:cubicBezTo>
                  <a:cubicBezTo>
                    <a:pt x="850" y="5270"/>
                    <a:pt x="1002" y="5479"/>
                    <a:pt x="1176" y="5677"/>
                  </a:cubicBezTo>
                  <a:cubicBezTo>
                    <a:pt x="1712" y="6271"/>
                    <a:pt x="2469" y="6725"/>
                    <a:pt x="2748" y="7482"/>
                  </a:cubicBezTo>
                  <a:cubicBezTo>
                    <a:pt x="3086" y="8460"/>
                    <a:pt x="2504" y="9496"/>
                    <a:pt x="1875" y="10323"/>
                  </a:cubicBezTo>
                  <a:cubicBezTo>
                    <a:pt x="1246" y="11138"/>
                    <a:pt x="524" y="12011"/>
                    <a:pt x="548" y="13035"/>
                  </a:cubicBezTo>
                  <a:cubicBezTo>
                    <a:pt x="568" y="14116"/>
                    <a:pt x="1605" y="15022"/>
                    <a:pt x="2662" y="15022"/>
                  </a:cubicBezTo>
                  <a:cubicBezTo>
                    <a:pt x="2824" y="15022"/>
                    <a:pt x="2985" y="15001"/>
                    <a:pt x="3144" y="14956"/>
                  </a:cubicBezTo>
                  <a:cubicBezTo>
                    <a:pt x="3656" y="14817"/>
                    <a:pt x="4087" y="14479"/>
                    <a:pt x="4587" y="14328"/>
                  </a:cubicBezTo>
                  <a:cubicBezTo>
                    <a:pt x="4732" y="14281"/>
                    <a:pt x="4889" y="14256"/>
                    <a:pt x="5044" y="14256"/>
                  </a:cubicBezTo>
                  <a:cubicBezTo>
                    <a:pt x="5427" y="14256"/>
                    <a:pt x="5800" y="14407"/>
                    <a:pt x="5950" y="14747"/>
                  </a:cubicBezTo>
                  <a:cubicBezTo>
                    <a:pt x="6101" y="15084"/>
                    <a:pt x="5961" y="15480"/>
                    <a:pt x="5798" y="15818"/>
                  </a:cubicBezTo>
                  <a:cubicBezTo>
                    <a:pt x="5123" y="17180"/>
                    <a:pt x="3970" y="18239"/>
                    <a:pt x="2899" y="19322"/>
                  </a:cubicBezTo>
                  <a:cubicBezTo>
                    <a:pt x="1828" y="20405"/>
                    <a:pt x="780" y="21604"/>
                    <a:pt x="408" y="23083"/>
                  </a:cubicBezTo>
                  <a:cubicBezTo>
                    <a:pt x="35" y="24561"/>
                    <a:pt x="559" y="26366"/>
                    <a:pt x="1945" y="27006"/>
                  </a:cubicBezTo>
                  <a:cubicBezTo>
                    <a:pt x="2338" y="27189"/>
                    <a:pt x="2756" y="27263"/>
                    <a:pt x="3184" y="27263"/>
                  </a:cubicBezTo>
                  <a:cubicBezTo>
                    <a:pt x="4008" y="27263"/>
                    <a:pt x="4869" y="26987"/>
                    <a:pt x="5659" y="26680"/>
                  </a:cubicBezTo>
                  <a:cubicBezTo>
                    <a:pt x="5824" y="26612"/>
                    <a:pt x="6006" y="26544"/>
                    <a:pt x="6184" y="26544"/>
                  </a:cubicBezTo>
                  <a:cubicBezTo>
                    <a:pt x="6218" y="26544"/>
                    <a:pt x="6253" y="26546"/>
                    <a:pt x="6287" y="26552"/>
                  </a:cubicBezTo>
                  <a:cubicBezTo>
                    <a:pt x="6695" y="26599"/>
                    <a:pt x="6963" y="27029"/>
                    <a:pt x="7044" y="27437"/>
                  </a:cubicBezTo>
                  <a:cubicBezTo>
                    <a:pt x="7556" y="29649"/>
                    <a:pt x="5146" y="31675"/>
                    <a:pt x="5437" y="33933"/>
                  </a:cubicBezTo>
                  <a:cubicBezTo>
                    <a:pt x="5629" y="35412"/>
                    <a:pt x="7137" y="36454"/>
                    <a:pt x="8615" y="36454"/>
                  </a:cubicBezTo>
                  <a:cubicBezTo>
                    <a:pt x="9023" y="36454"/>
                    <a:pt x="9428" y="36375"/>
                    <a:pt x="9803" y="36203"/>
                  </a:cubicBezTo>
                  <a:cubicBezTo>
                    <a:pt x="10420" y="35912"/>
                    <a:pt x="10944" y="35447"/>
                    <a:pt x="11538" y="35109"/>
                  </a:cubicBezTo>
                  <a:cubicBezTo>
                    <a:pt x="11922" y="34898"/>
                    <a:pt x="12369" y="34741"/>
                    <a:pt x="12803" y="34741"/>
                  </a:cubicBezTo>
                  <a:cubicBezTo>
                    <a:pt x="13041" y="34741"/>
                    <a:pt x="13276" y="34788"/>
                    <a:pt x="13494" y="34900"/>
                  </a:cubicBezTo>
                  <a:cubicBezTo>
                    <a:pt x="14414" y="35389"/>
                    <a:pt x="14472" y="36704"/>
                    <a:pt x="15135" y="37519"/>
                  </a:cubicBezTo>
                  <a:cubicBezTo>
                    <a:pt x="15528" y="38004"/>
                    <a:pt x="16150" y="38270"/>
                    <a:pt x="16765" y="38270"/>
                  </a:cubicBezTo>
                  <a:cubicBezTo>
                    <a:pt x="17080" y="38270"/>
                    <a:pt x="17393" y="38200"/>
                    <a:pt x="17673" y="38055"/>
                  </a:cubicBezTo>
                  <a:cubicBezTo>
                    <a:pt x="17895" y="37938"/>
                    <a:pt x="18093" y="37787"/>
                    <a:pt x="18279" y="37612"/>
                  </a:cubicBezTo>
                  <a:cubicBezTo>
                    <a:pt x="19140" y="36821"/>
                    <a:pt x="19722" y="35563"/>
                    <a:pt x="20863" y="35505"/>
                  </a:cubicBezTo>
                  <a:cubicBezTo>
                    <a:pt x="20896" y="35503"/>
                    <a:pt x="20930" y="35502"/>
                    <a:pt x="20963" y="35502"/>
                  </a:cubicBezTo>
                  <a:cubicBezTo>
                    <a:pt x="21322" y="35502"/>
                    <a:pt x="21698" y="35614"/>
                    <a:pt x="22051" y="35614"/>
                  </a:cubicBezTo>
                  <a:cubicBezTo>
                    <a:pt x="22208" y="35614"/>
                    <a:pt x="22360" y="35592"/>
                    <a:pt x="22505" y="35528"/>
                  </a:cubicBezTo>
                  <a:cubicBezTo>
                    <a:pt x="22726" y="35435"/>
                    <a:pt x="22889" y="35260"/>
                    <a:pt x="23040" y="35074"/>
                  </a:cubicBezTo>
                  <a:cubicBezTo>
                    <a:pt x="24123" y="33794"/>
                    <a:pt x="24507" y="31977"/>
                    <a:pt x="24053" y="30371"/>
                  </a:cubicBezTo>
                  <a:cubicBezTo>
                    <a:pt x="23902" y="29847"/>
                    <a:pt x="23669" y="29323"/>
                    <a:pt x="23762" y="28799"/>
                  </a:cubicBezTo>
                  <a:cubicBezTo>
                    <a:pt x="23832" y="28368"/>
                    <a:pt x="24100" y="28007"/>
                    <a:pt x="24426" y="27716"/>
                  </a:cubicBezTo>
                  <a:cubicBezTo>
                    <a:pt x="25183" y="27053"/>
                    <a:pt x="26207" y="26773"/>
                    <a:pt x="27115" y="26354"/>
                  </a:cubicBezTo>
                  <a:cubicBezTo>
                    <a:pt x="28035" y="25923"/>
                    <a:pt x="28955" y="25225"/>
                    <a:pt x="29094" y="24224"/>
                  </a:cubicBezTo>
                  <a:cubicBezTo>
                    <a:pt x="29269" y="23106"/>
                    <a:pt x="28384" y="22081"/>
                    <a:pt x="27395" y="21546"/>
                  </a:cubicBezTo>
                  <a:cubicBezTo>
                    <a:pt x="26405" y="21010"/>
                    <a:pt x="25276" y="20801"/>
                    <a:pt x="24263" y="20300"/>
                  </a:cubicBezTo>
                  <a:cubicBezTo>
                    <a:pt x="23250" y="19811"/>
                    <a:pt x="22319" y="18868"/>
                    <a:pt x="22354" y="17739"/>
                  </a:cubicBezTo>
                  <a:cubicBezTo>
                    <a:pt x="22389" y="16609"/>
                    <a:pt x="23401" y="15690"/>
                    <a:pt x="23483" y="14549"/>
                  </a:cubicBezTo>
                  <a:cubicBezTo>
                    <a:pt x="23588" y="13291"/>
                    <a:pt x="22482" y="12185"/>
                    <a:pt x="21271" y="11836"/>
                  </a:cubicBezTo>
                  <a:cubicBezTo>
                    <a:pt x="20750" y="11681"/>
                    <a:pt x="20214" y="11627"/>
                    <a:pt x="19672" y="11627"/>
                  </a:cubicBezTo>
                  <a:cubicBezTo>
                    <a:pt x="18955" y="11627"/>
                    <a:pt x="18227" y="11722"/>
                    <a:pt x="17510" y="11801"/>
                  </a:cubicBezTo>
                  <a:cubicBezTo>
                    <a:pt x="17007" y="11857"/>
                    <a:pt x="16491" y="11904"/>
                    <a:pt x="15981" y="11904"/>
                  </a:cubicBezTo>
                  <a:cubicBezTo>
                    <a:pt x="15215" y="11904"/>
                    <a:pt x="14462" y="11799"/>
                    <a:pt x="13785" y="11464"/>
                  </a:cubicBezTo>
                  <a:cubicBezTo>
                    <a:pt x="13505" y="11336"/>
                    <a:pt x="13226" y="11149"/>
                    <a:pt x="13063" y="10881"/>
                  </a:cubicBezTo>
                  <a:cubicBezTo>
                    <a:pt x="12679" y="10276"/>
                    <a:pt x="12993" y="9461"/>
                    <a:pt x="13377" y="8856"/>
                  </a:cubicBezTo>
                  <a:cubicBezTo>
                    <a:pt x="13773" y="8250"/>
                    <a:pt x="14262" y="7622"/>
                    <a:pt x="14227" y="6888"/>
                  </a:cubicBezTo>
                  <a:cubicBezTo>
                    <a:pt x="14169" y="5852"/>
                    <a:pt x="13028" y="5200"/>
                    <a:pt x="11992" y="5119"/>
                  </a:cubicBezTo>
                  <a:cubicBezTo>
                    <a:pt x="11862" y="5108"/>
                    <a:pt x="11733" y="5104"/>
                    <a:pt x="11603" y="5104"/>
                  </a:cubicBezTo>
                  <a:cubicBezTo>
                    <a:pt x="10826" y="5104"/>
                    <a:pt x="10049" y="5261"/>
                    <a:pt x="9272" y="5261"/>
                  </a:cubicBezTo>
                  <a:cubicBezTo>
                    <a:pt x="9143" y="5261"/>
                    <a:pt x="9013" y="5257"/>
                    <a:pt x="8883" y="5247"/>
                  </a:cubicBezTo>
                  <a:cubicBezTo>
                    <a:pt x="7847" y="5153"/>
                    <a:pt x="6718" y="4478"/>
                    <a:pt x="6683" y="3442"/>
                  </a:cubicBezTo>
                  <a:cubicBezTo>
                    <a:pt x="6660" y="2953"/>
                    <a:pt x="6904" y="2464"/>
                    <a:pt x="6858" y="1975"/>
                  </a:cubicBezTo>
                  <a:cubicBezTo>
                    <a:pt x="6776" y="1195"/>
                    <a:pt x="6031" y="660"/>
                    <a:pt x="5309" y="380"/>
                  </a:cubicBezTo>
                  <a:cubicBezTo>
                    <a:pt x="4717" y="158"/>
                    <a:pt x="3963" y="1"/>
                    <a:pt x="3223" y="1"/>
                  </a:cubicBezTo>
                  <a:close/>
                </a:path>
              </a:pathLst>
            </a:custGeom>
            <a:solidFill>
              <a:srgbClr val="FDB7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11" name="Google Shape;515;p30">
              <a:extLst>
                <a:ext uri="{FF2B5EF4-FFF2-40B4-BE49-F238E27FC236}">
                  <a16:creationId xmlns:a16="http://schemas.microsoft.com/office/drawing/2014/main" id="{0EC3AC12-0E32-0F60-E110-926962D2532A}"/>
                </a:ext>
              </a:extLst>
            </p:cNvPr>
            <p:cNvSpPr/>
            <p:nvPr/>
          </p:nvSpPr>
          <p:spPr>
            <a:xfrm>
              <a:off x="1802850" y="687800"/>
              <a:ext cx="456100" cy="831150"/>
            </a:xfrm>
            <a:custGeom>
              <a:avLst/>
              <a:gdLst/>
              <a:ahLst/>
              <a:cxnLst/>
              <a:rect l="l" t="t" r="r" b="b"/>
              <a:pathLst>
                <a:path w="18244" h="33246" extrusionOk="0">
                  <a:moveTo>
                    <a:pt x="687" y="0"/>
                  </a:moveTo>
                  <a:lnTo>
                    <a:pt x="687" y="0"/>
                  </a:lnTo>
                  <a:cubicBezTo>
                    <a:pt x="815" y="245"/>
                    <a:pt x="967" y="454"/>
                    <a:pt x="1141" y="652"/>
                  </a:cubicBezTo>
                  <a:cubicBezTo>
                    <a:pt x="1677" y="1246"/>
                    <a:pt x="2434" y="1700"/>
                    <a:pt x="2713" y="2457"/>
                  </a:cubicBezTo>
                  <a:cubicBezTo>
                    <a:pt x="3051" y="3435"/>
                    <a:pt x="2469" y="4471"/>
                    <a:pt x="1840" y="5298"/>
                  </a:cubicBezTo>
                  <a:cubicBezTo>
                    <a:pt x="1211" y="6113"/>
                    <a:pt x="489" y="6986"/>
                    <a:pt x="513" y="8010"/>
                  </a:cubicBezTo>
                  <a:cubicBezTo>
                    <a:pt x="533" y="9091"/>
                    <a:pt x="1570" y="9997"/>
                    <a:pt x="2627" y="9997"/>
                  </a:cubicBezTo>
                  <a:cubicBezTo>
                    <a:pt x="2789" y="9997"/>
                    <a:pt x="2950" y="9976"/>
                    <a:pt x="3109" y="9931"/>
                  </a:cubicBezTo>
                  <a:cubicBezTo>
                    <a:pt x="3621" y="9792"/>
                    <a:pt x="4052" y="9454"/>
                    <a:pt x="4552" y="9303"/>
                  </a:cubicBezTo>
                  <a:cubicBezTo>
                    <a:pt x="4697" y="9256"/>
                    <a:pt x="4854" y="9231"/>
                    <a:pt x="5009" y="9231"/>
                  </a:cubicBezTo>
                  <a:cubicBezTo>
                    <a:pt x="5392" y="9231"/>
                    <a:pt x="5765" y="9382"/>
                    <a:pt x="5915" y="9722"/>
                  </a:cubicBezTo>
                  <a:cubicBezTo>
                    <a:pt x="6066" y="10059"/>
                    <a:pt x="5926" y="10455"/>
                    <a:pt x="5763" y="10793"/>
                  </a:cubicBezTo>
                  <a:cubicBezTo>
                    <a:pt x="5088" y="12155"/>
                    <a:pt x="3935" y="13214"/>
                    <a:pt x="2864" y="14297"/>
                  </a:cubicBezTo>
                  <a:cubicBezTo>
                    <a:pt x="1793" y="15380"/>
                    <a:pt x="745" y="16579"/>
                    <a:pt x="373" y="18058"/>
                  </a:cubicBezTo>
                  <a:cubicBezTo>
                    <a:pt x="0" y="19536"/>
                    <a:pt x="524" y="21341"/>
                    <a:pt x="1910" y="21981"/>
                  </a:cubicBezTo>
                  <a:cubicBezTo>
                    <a:pt x="2303" y="22164"/>
                    <a:pt x="2721" y="22238"/>
                    <a:pt x="3149" y="22238"/>
                  </a:cubicBezTo>
                  <a:cubicBezTo>
                    <a:pt x="3973" y="22238"/>
                    <a:pt x="4834" y="21962"/>
                    <a:pt x="5624" y="21655"/>
                  </a:cubicBezTo>
                  <a:cubicBezTo>
                    <a:pt x="5789" y="21587"/>
                    <a:pt x="5971" y="21519"/>
                    <a:pt x="6149" y="21519"/>
                  </a:cubicBezTo>
                  <a:cubicBezTo>
                    <a:pt x="6183" y="21519"/>
                    <a:pt x="6218" y="21521"/>
                    <a:pt x="6252" y="21527"/>
                  </a:cubicBezTo>
                  <a:cubicBezTo>
                    <a:pt x="6660" y="21574"/>
                    <a:pt x="6928" y="22004"/>
                    <a:pt x="7009" y="22412"/>
                  </a:cubicBezTo>
                  <a:cubicBezTo>
                    <a:pt x="7521" y="24624"/>
                    <a:pt x="5111" y="26650"/>
                    <a:pt x="5402" y="28908"/>
                  </a:cubicBezTo>
                  <a:cubicBezTo>
                    <a:pt x="5594" y="30387"/>
                    <a:pt x="7102" y="31429"/>
                    <a:pt x="8580" y="31429"/>
                  </a:cubicBezTo>
                  <a:cubicBezTo>
                    <a:pt x="8988" y="31429"/>
                    <a:pt x="9393" y="31350"/>
                    <a:pt x="9768" y="31178"/>
                  </a:cubicBezTo>
                  <a:cubicBezTo>
                    <a:pt x="10385" y="30887"/>
                    <a:pt x="10909" y="30422"/>
                    <a:pt x="11503" y="30084"/>
                  </a:cubicBezTo>
                  <a:cubicBezTo>
                    <a:pt x="11887" y="29873"/>
                    <a:pt x="12334" y="29716"/>
                    <a:pt x="12768" y="29716"/>
                  </a:cubicBezTo>
                  <a:cubicBezTo>
                    <a:pt x="13006" y="29716"/>
                    <a:pt x="13241" y="29763"/>
                    <a:pt x="13459" y="29875"/>
                  </a:cubicBezTo>
                  <a:cubicBezTo>
                    <a:pt x="14379" y="30364"/>
                    <a:pt x="14437" y="31679"/>
                    <a:pt x="15100" y="32494"/>
                  </a:cubicBezTo>
                  <a:cubicBezTo>
                    <a:pt x="15493" y="32979"/>
                    <a:pt x="16115" y="33245"/>
                    <a:pt x="16730" y="33245"/>
                  </a:cubicBezTo>
                  <a:cubicBezTo>
                    <a:pt x="17045" y="33245"/>
                    <a:pt x="17358" y="33175"/>
                    <a:pt x="17638" y="33030"/>
                  </a:cubicBezTo>
                  <a:cubicBezTo>
                    <a:pt x="17860" y="32913"/>
                    <a:pt x="18058" y="32762"/>
                    <a:pt x="18244" y="32587"/>
                  </a:cubicBezTo>
                  <a:cubicBezTo>
                    <a:pt x="18209" y="32576"/>
                    <a:pt x="18186" y="32564"/>
                    <a:pt x="18151" y="32541"/>
                  </a:cubicBezTo>
                  <a:cubicBezTo>
                    <a:pt x="17440" y="32180"/>
                    <a:pt x="16847" y="31633"/>
                    <a:pt x="16381" y="31004"/>
                  </a:cubicBezTo>
                  <a:cubicBezTo>
                    <a:pt x="15508" y="29805"/>
                    <a:pt x="15089" y="28338"/>
                    <a:pt x="14751" y="26894"/>
                  </a:cubicBezTo>
                  <a:cubicBezTo>
                    <a:pt x="14380" y="27324"/>
                    <a:pt x="13807" y="27528"/>
                    <a:pt x="13232" y="27528"/>
                  </a:cubicBezTo>
                  <a:cubicBezTo>
                    <a:pt x="13013" y="27528"/>
                    <a:pt x="12794" y="27499"/>
                    <a:pt x="12586" y="27441"/>
                  </a:cubicBezTo>
                  <a:cubicBezTo>
                    <a:pt x="11829" y="27232"/>
                    <a:pt x="11200" y="26708"/>
                    <a:pt x="10676" y="26137"/>
                  </a:cubicBezTo>
                  <a:cubicBezTo>
                    <a:pt x="8662" y="23960"/>
                    <a:pt x="7859" y="20747"/>
                    <a:pt x="8592" y="17895"/>
                  </a:cubicBezTo>
                  <a:lnTo>
                    <a:pt x="8592" y="17895"/>
                  </a:lnTo>
                  <a:cubicBezTo>
                    <a:pt x="8584" y="17895"/>
                    <a:pt x="8577" y="17895"/>
                    <a:pt x="8569" y="17895"/>
                  </a:cubicBezTo>
                  <a:cubicBezTo>
                    <a:pt x="7425" y="17895"/>
                    <a:pt x="6366" y="17061"/>
                    <a:pt x="5938" y="16009"/>
                  </a:cubicBezTo>
                  <a:cubicBezTo>
                    <a:pt x="5496" y="14937"/>
                    <a:pt x="5612" y="13692"/>
                    <a:pt x="6078" y="12644"/>
                  </a:cubicBezTo>
                  <a:cubicBezTo>
                    <a:pt x="6439" y="11841"/>
                    <a:pt x="6962" y="11119"/>
                    <a:pt x="7253" y="10292"/>
                  </a:cubicBezTo>
                  <a:cubicBezTo>
                    <a:pt x="7545" y="9466"/>
                    <a:pt x="7533" y="8429"/>
                    <a:pt x="6893" y="7836"/>
                  </a:cubicBezTo>
                  <a:cubicBezTo>
                    <a:pt x="6287" y="7254"/>
                    <a:pt x="5321" y="7242"/>
                    <a:pt x="4669" y="6706"/>
                  </a:cubicBezTo>
                  <a:cubicBezTo>
                    <a:pt x="3086" y="5379"/>
                    <a:pt x="4727" y="2317"/>
                    <a:pt x="3202" y="920"/>
                  </a:cubicBezTo>
                  <a:cubicBezTo>
                    <a:pt x="2876" y="617"/>
                    <a:pt x="2434" y="454"/>
                    <a:pt x="1991" y="315"/>
                  </a:cubicBezTo>
                  <a:cubicBezTo>
                    <a:pt x="1560" y="187"/>
                    <a:pt x="1130" y="82"/>
                    <a:pt x="687" y="0"/>
                  </a:cubicBezTo>
                  <a:close/>
                </a:path>
              </a:pathLst>
            </a:custGeom>
            <a:solidFill>
              <a:srgbClr val="530E0E">
                <a:alpha val="1098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12" name="Google Shape;516;p30">
              <a:extLst>
                <a:ext uri="{FF2B5EF4-FFF2-40B4-BE49-F238E27FC236}">
                  <a16:creationId xmlns:a16="http://schemas.microsoft.com/office/drawing/2014/main" id="{DB638505-8DDC-FA86-C4D9-D2B563B585D9}"/>
                </a:ext>
              </a:extLst>
            </p:cNvPr>
            <p:cNvSpPr/>
            <p:nvPr/>
          </p:nvSpPr>
          <p:spPr>
            <a:xfrm>
              <a:off x="2411075" y="1114375"/>
              <a:ext cx="84475" cy="77900"/>
            </a:xfrm>
            <a:custGeom>
              <a:avLst/>
              <a:gdLst/>
              <a:ahLst/>
              <a:cxnLst/>
              <a:rect l="l" t="t" r="r" b="b"/>
              <a:pathLst>
                <a:path w="3379" h="3116" extrusionOk="0">
                  <a:moveTo>
                    <a:pt x="1251" y="0"/>
                  </a:moveTo>
                  <a:cubicBezTo>
                    <a:pt x="610" y="0"/>
                    <a:pt x="0" y="655"/>
                    <a:pt x="225" y="1309"/>
                  </a:cubicBezTo>
                  <a:cubicBezTo>
                    <a:pt x="376" y="1751"/>
                    <a:pt x="574" y="2136"/>
                    <a:pt x="923" y="2438"/>
                  </a:cubicBezTo>
                  <a:cubicBezTo>
                    <a:pt x="1308" y="2788"/>
                    <a:pt x="1692" y="3067"/>
                    <a:pt x="2227" y="3114"/>
                  </a:cubicBezTo>
                  <a:cubicBezTo>
                    <a:pt x="2244" y="3115"/>
                    <a:pt x="2260" y="3115"/>
                    <a:pt x="2277" y="3115"/>
                  </a:cubicBezTo>
                  <a:cubicBezTo>
                    <a:pt x="2800" y="3115"/>
                    <a:pt x="3378" y="2584"/>
                    <a:pt x="3322" y="2042"/>
                  </a:cubicBezTo>
                  <a:cubicBezTo>
                    <a:pt x="3287" y="1763"/>
                    <a:pt x="3240" y="1507"/>
                    <a:pt x="3077" y="1262"/>
                  </a:cubicBezTo>
                  <a:cubicBezTo>
                    <a:pt x="2938" y="1076"/>
                    <a:pt x="2798" y="890"/>
                    <a:pt x="2635" y="715"/>
                  </a:cubicBezTo>
                  <a:cubicBezTo>
                    <a:pt x="2332" y="389"/>
                    <a:pt x="1948" y="180"/>
                    <a:pt x="1517" y="40"/>
                  </a:cubicBezTo>
                  <a:cubicBezTo>
                    <a:pt x="1429" y="13"/>
                    <a:pt x="1340" y="0"/>
                    <a:pt x="1251" y="0"/>
                  </a:cubicBezTo>
                  <a:close/>
                </a:path>
              </a:pathLst>
            </a:custGeom>
            <a:solidFill>
              <a:srgbClr val="FFFFFF">
                <a:alpha val="56078"/>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13" name="Google Shape;517;p30">
              <a:extLst>
                <a:ext uri="{FF2B5EF4-FFF2-40B4-BE49-F238E27FC236}">
                  <a16:creationId xmlns:a16="http://schemas.microsoft.com/office/drawing/2014/main" id="{919CF4F3-D871-E2AF-A005-7F1A9CA6E35D}"/>
                </a:ext>
              </a:extLst>
            </p:cNvPr>
            <p:cNvSpPr/>
            <p:nvPr/>
          </p:nvSpPr>
          <p:spPr>
            <a:xfrm>
              <a:off x="2326475" y="1199100"/>
              <a:ext cx="63450" cy="49600"/>
            </a:xfrm>
            <a:custGeom>
              <a:avLst/>
              <a:gdLst/>
              <a:ahLst/>
              <a:cxnLst/>
              <a:rect l="l" t="t" r="r" b="b"/>
              <a:pathLst>
                <a:path w="2538" h="1984" extrusionOk="0">
                  <a:moveTo>
                    <a:pt x="998" y="1"/>
                  </a:moveTo>
                  <a:cubicBezTo>
                    <a:pt x="433" y="1"/>
                    <a:pt x="0" y="766"/>
                    <a:pt x="337" y="1238"/>
                  </a:cubicBezTo>
                  <a:cubicBezTo>
                    <a:pt x="489" y="1448"/>
                    <a:pt x="628" y="1669"/>
                    <a:pt x="885" y="1785"/>
                  </a:cubicBezTo>
                  <a:cubicBezTo>
                    <a:pt x="1108" y="1902"/>
                    <a:pt x="1318" y="1983"/>
                    <a:pt x="1562" y="1983"/>
                  </a:cubicBezTo>
                  <a:cubicBezTo>
                    <a:pt x="1635" y="1983"/>
                    <a:pt x="1712" y="1976"/>
                    <a:pt x="1793" y="1960"/>
                  </a:cubicBezTo>
                  <a:cubicBezTo>
                    <a:pt x="2223" y="1855"/>
                    <a:pt x="2538" y="1354"/>
                    <a:pt x="2398" y="924"/>
                  </a:cubicBezTo>
                  <a:cubicBezTo>
                    <a:pt x="2293" y="574"/>
                    <a:pt x="2084" y="388"/>
                    <a:pt x="1793" y="202"/>
                  </a:cubicBezTo>
                  <a:cubicBezTo>
                    <a:pt x="1572" y="39"/>
                    <a:pt x="1315" y="27"/>
                    <a:pt x="1059" y="4"/>
                  </a:cubicBezTo>
                  <a:cubicBezTo>
                    <a:pt x="1039" y="2"/>
                    <a:pt x="1018" y="1"/>
                    <a:pt x="998" y="1"/>
                  </a:cubicBezTo>
                  <a:close/>
                </a:path>
              </a:pathLst>
            </a:custGeom>
            <a:solidFill>
              <a:srgbClr val="FFFFFF">
                <a:alpha val="56078"/>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14" name="Google Shape;518;p30">
              <a:extLst>
                <a:ext uri="{FF2B5EF4-FFF2-40B4-BE49-F238E27FC236}">
                  <a16:creationId xmlns:a16="http://schemas.microsoft.com/office/drawing/2014/main" id="{0C7F7FD8-0440-FC3B-9B06-F9D4D31EEC5D}"/>
                </a:ext>
              </a:extLst>
            </p:cNvPr>
            <p:cNvSpPr/>
            <p:nvPr/>
          </p:nvSpPr>
          <p:spPr>
            <a:xfrm>
              <a:off x="2255450" y="994825"/>
              <a:ext cx="66375" cy="57425"/>
            </a:xfrm>
            <a:custGeom>
              <a:avLst/>
              <a:gdLst/>
              <a:ahLst/>
              <a:cxnLst/>
              <a:rect l="l" t="t" r="r" b="b"/>
              <a:pathLst>
                <a:path w="2655" h="2297" extrusionOk="0">
                  <a:moveTo>
                    <a:pt x="1032" y="0"/>
                  </a:moveTo>
                  <a:cubicBezTo>
                    <a:pt x="742" y="0"/>
                    <a:pt x="453" y="155"/>
                    <a:pt x="280" y="375"/>
                  </a:cubicBezTo>
                  <a:cubicBezTo>
                    <a:pt x="70" y="654"/>
                    <a:pt x="0" y="1096"/>
                    <a:pt x="210" y="1399"/>
                  </a:cubicBezTo>
                  <a:cubicBezTo>
                    <a:pt x="361" y="1632"/>
                    <a:pt x="536" y="1911"/>
                    <a:pt x="792" y="2051"/>
                  </a:cubicBezTo>
                  <a:cubicBezTo>
                    <a:pt x="1060" y="2191"/>
                    <a:pt x="1339" y="2272"/>
                    <a:pt x="1630" y="2296"/>
                  </a:cubicBezTo>
                  <a:cubicBezTo>
                    <a:pt x="1642" y="2296"/>
                    <a:pt x="1654" y="2297"/>
                    <a:pt x="1667" y="2297"/>
                  </a:cubicBezTo>
                  <a:cubicBezTo>
                    <a:pt x="1824" y="2297"/>
                    <a:pt x="2013" y="2232"/>
                    <a:pt x="2142" y="2167"/>
                  </a:cubicBezTo>
                  <a:cubicBezTo>
                    <a:pt x="2329" y="2051"/>
                    <a:pt x="2480" y="1876"/>
                    <a:pt x="2561" y="1679"/>
                  </a:cubicBezTo>
                  <a:cubicBezTo>
                    <a:pt x="2631" y="1504"/>
                    <a:pt x="2655" y="1353"/>
                    <a:pt x="2631" y="1178"/>
                  </a:cubicBezTo>
                  <a:cubicBezTo>
                    <a:pt x="2608" y="968"/>
                    <a:pt x="2515" y="712"/>
                    <a:pt x="2352" y="584"/>
                  </a:cubicBezTo>
                  <a:cubicBezTo>
                    <a:pt x="2189" y="444"/>
                    <a:pt x="2026" y="328"/>
                    <a:pt x="1840" y="223"/>
                  </a:cubicBezTo>
                  <a:cubicBezTo>
                    <a:pt x="1665" y="130"/>
                    <a:pt x="1455" y="95"/>
                    <a:pt x="1269" y="37"/>
                  </a:cubicBezTo>
                  <a:cubicBezTo>
                    <a:pt x="1192" y="12"/>
                    <a:pt x="1112" y="0"/>
                    <a:pt x="1032" y="0"/>
                  </a:cubicBezTo>
                  <a:close/>
                </a:path>
              </a:pathLst>
            </a:custGeom>
            <a:solidFill>
              <a:srgbClr val="FFFFFF">
                <a:alpha val="56078"/>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15" name="Google Shape;519;p30">
              <a:extLst>
                <a:ext uri="{FF2B5EF4-FFF2-40B4-BE49-F238E27FC236}">
                  <a16:creationId xmlns:a16="http://schemas.microsoft.com/office/drawing/2014/main" id="{F9B7B630-C2A0-F572-0238-CEB192D082F7}"/>
                </a:ext>
              </a:extLst>
            </p:cNvPr>
            <p:cNvSpPr/>
            <p:nvPr/>
          </p:nvSpPr>
          <p:spPr>
            <a:xfrm>
              <a:off x="2287750" y="890450"/>
              <a:ext cx="49800" cy="47225"/>
            </a:xfrm>
            <a:custGeom>
              <a:avLst/>
              <a:gdLst/>
              <a:ahLst/>
              <a:cxnLst/>
              <a:rect l="l" t="t" r="r" b="b"/>
              <a:pathLst>
                <a:path w="1992" h="1889" extrusionOk="0">
                  <a:moveTo>
                    <a:pt x="843" y="1"/>
                  </a:moveTo>
                  <a:cubicBezTo>
                    <a:pt x="695" y="1"/>
                    <a:pt x="546" y="47"/>
                    <a:pt x="408" y="149"/>
                  </a:cubicBezTo>
                  <a:cubicBezTo>
                    <a:pt x="128" y="370"/>
                    <a:pt x="0" y="812"/>
                    <a:pt x="210" y="1115"/>
                  </a:cubicBezTo>
                  <a:cubicBezTo>
                    <a:pt x="326" y="1301"/>
                    <a:pt x="443" y="1499"/>
                    <a:pt x="606" y="1627"/>
                  </a:cubicBezTo>
                  <a:cubicBezTo>
                    <a:pt x="676" y="1686"/>
                    <a:pt x="757" y="1744"/>
                    <a:pt x="827" y="1790"/>
                  </a:cubicBezTo>
                  <a:cubicBezTo>
                    <a:pt x="943" y="1860"/>
                    <a:pt x="1060" y="1883"/>
                    <a:pt x="1176" y="1883"/>
                  </a:cubicBezTo>
                  <a:cubicBezTo>
                    <a:pt x="1204" y="1887"/>
                    <a:pt x="1231" y="1888"/>
                    <a:pt x="1259" y="1888"/>
                  </a:cubicBezTo>
                  <a:cubicBezTo>
                    <a:pt x="1326" y="1888"/>
                    <a:pt x="1397" y="1880"/>
                    <a:pt x="1479" y="1872"/>
                  </a:cubicBezTo>
                  <a:cubicBezTo>
                    <a:pt x="1689" y="1837"/>
                    <a:pt x="1875" y="1627"/>
                    <a:pt x="1933" y="1429"/>
                  </a:cubicBezTo>
                  <a:cubicBezTo>
                    <a:pt x="1956" y="1348"/>
                    <a:pt x="1956" y="1278"/>
                    <a:pt x="1956" y="1208"/>
                  </a:cubicBezTo>
                  <a:cubicBezTo>
                    <a:pt x="1991" y="789"/>
                    <a:pt x="1700" y="475"/>
                    <a:pt x="1386" y="207"/>
                  </a:cubicBezTo>
                  <a:cubicBezTo>
                    <a:pt x="1222" y="76"/>
                    <a:pt x="1033" y="1"/>
                    <a:pt x="843" y="1"/>
                  </a:cubicBezTo>
                  <a:close/>
                </a:path>
              </a:pathLst>
            </a:custGeom>
            <a:solidFill>
              <a:srgbClr val="FFFFFF">
                <a:alpha val="56078"/>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16" name="Google Shape;520;p30">
              <a:extLst>
                <a:ext uri="{FF2B5EF4-FFF2-40B4-BE49-F238E27FC236}">
                  <a16:creationId xmlns:a16="http://schemas.microsoft.com/office/drawing/2014/main" id="{24D54E90-893D-A9E0-8DC1-1B18F1E2403F}"/>
                </a:ext>
              </a:extLst>
            </p:cNvPr>
            <p:cNvSpPr/>
            <p:nvPr/>
          </p:nvSpPr>
          <p:spPr>
            <a:xfrm>
              <a:off x="2058975" y="804675"/>
              <a:ext cx="53125" cy="49700"/>
            </a:xfrm>
            <a:custGeom>
              <a:avLst/>
              <a:gdLst/>
              <a:ahLst/>
              <a:cxnLst/>
              <a:rect l="l" t="t" r="r" b="b"/>
              <a:pathLst>
                <a:path w="2125" h="1988" extrusionOk="0">
                  <a:moveTo>
                    <a:pt x="811" y="1"/>
                  </a:moveTo>
                  <a:cubicBezTo>
                    <a:pt x="602" y="1"/>
                    <a:pt x="406" y="65"/>
                    <a:pt x="245" y="227"/>
                  </a:cubicBezTo>
                  <a:cubicBezTo>
                    <a:pt x="47" y="425"/>
                    <a:pt x="1" y="692"/>
                    <a:pt x="47" y="960"/>
                  </a:cubicBezTo>
                  <a:cubicBezTo>
                    <a:pt x="94" y="1216"/>
                    <a:pt x="175" y="1449"/>
                    <a:pt x="373" y="1636"/>
                  </a:cubicBezTo>
                  <a:cubicBezTo>
                    <a:pt x="559" y="1822"/>
                    <a:pt x="781" y="1892"/>
                    <a:pt x="1037" y="1961"/>
                  </a:cubicBezTo>
                  <a:cubicBezTo>
                    <a:pt x="1103" y="1979"/>
                    <a:pt x="1169" y="1988"/>
                    <a:pt x="1234" y="1988"/>
                  </a:cubicBezTo>
                  <a:cubicBezTo>
                    <a:pt x="1716" y="1988"/>
                    <a:pt x="2125" y="1521"/>
                    <a:pt x="1991" y="1018"/>
                  </a:cubicBezTo>
                  <a:cubicBezTo>
                    <a:pt x="1933" y="762"/>
                    <a:pt x="1852" y="529"/>
                    <a:pt x="1665" y="343"/>
                  </a:cubicBezTo>
                  <a:cubicBezTo>
                    <a:pt x="1479" y="145"/>
                    <a:pt x="1258" y="64"/>
                    <a:pt x="1002" y="17"/>
                  </a:cubicBezTo>
                  <a:cubicBezTo>
                    <a:pt x="937" y="7"/>
                    <a:pt x="874" y="1"/>
                    <a:pt x="811" y="1"/>
                  </a:cubicBezTo>
                  <a:close/>
                </a:path>
              </a:pathLst>
            </a:custGeom>
            <a:solidFill>
              <a:srgbClr val="FFFFFF">
                <a:alpha val="56078"/>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17" name="Google Shape;521;p30">
              <a:extLst>
                <a:ext uri="{FF2B5EF4-FFF2-40B4-BE49-F238E27FC236}">
                  <a16:creationId xmlns:a16="http://schemas.microsoft.com/office/drawing/2014/main" id="{C462E7B8-DB95-31DE-BF61-F479E920C0A9}"/>
                </a:ext>
              </a:extLst>
            </p:cNvPr>
            <p:cNvSpPr/>
            <p:nvPr/>
          </p:nvSpPr>
          <p:spPr>
            <a:xfrm>
              <a:off x="1745000" y="461425"/>
              <a:ext cx="675975" cy="978275"/>
            </a:xfrm>
            <a:custGeom>
              <a:avLst/>
              <a:gdLst/>
              <a:ahLst/>
              <a:cxnLst/>
              <a:rect l="l" t="t" r="r" b="b"/>
              <a:pathLst>
                <a:path w="27039" h="39131" extrusionOk="0">
                  <a:moveTo>
                    <a:pt x="626" y="1"/>
                  </a:moveTo>
                  <a:cubicBezTo>
                    <a:pt x="269" y="1"/>
                    <a:pt x="1" y="432"/>
                    <a:pt x="289" y="801"/>
                  </a:cubicBezTo>
                  <a:cubicBezTo>
                    <a:pt x="1488" y="2303"/>
                    <a:pt x="2745" y="3688"/>
                    <a:pt x="3781" y="5330"/>
                  </a:cubicBezTo>
                  <a:cubicBezTo>
                    <a:pt x="4678" y="6762"/>
                    <a:pt x="5481" y="8252"/>
                    <a:pt x="6296" y="9742"/>
                  </a:cubicBezTo>
                  <a:cubicBezTo>
                    <a:pt x="6738" y="10546"/>
                    <a:pt x="7192" y="11326"/>
                    <a:pt x="7658" y="12094"/>
                  </a:cubicBezTo>
                  <a:cubicBezTo>
                    <a:pt x="6482" y="13293"/>
                    <a:pt x="5644" y="15226"/>
                    <a:pt x="6156" y="16891"/>
                  </a:cubicBezTo>
                  <a:cubicBezTo>
                    <a:pt x="6187" y="16984"/>
                    <a:pt x="6262" y="17026"/>
                    <a:pt x="6338" y="17026"/>
                  </a:cubicBezTo>
                  <a:cubicBezTo>
                    <a:pt x="6432" y="17026"/>
                    <a:pt x="6528" y="16960"/>
                    <a:pt x="6541" y="16844"/>
                  </a:cubicBezTo>
                  <a:cubicBezTo>
                    <a:pt x="6715" y="15249"/>
                    <a:pt x="6995" y="13899"/>
                    <a:pt x="8042" y="12711"/>
                  </a:cubicBezTo>
                  <a:cubicBezTo>
                    <a:pt x="9242" y="14632"/>
                    <a:pt x="10534" y="16472"/>
                    <a:pt x="11896" y="18323"/>
                  </a:cubicBezTo>
                  <a:cubicBezTo>
                    <a:pt x="9940" y="20092"/>
                    <a:pt x="8741" y="23212"/>
                    <a:pt x="8974" y="25820"/>
                  </a:cubicBezTo>
                  <a:cubicBezTo>
                    <a:pt x="8980" y="25948"/>
                    <a:pt x="9103" y="26033"/>
                    <a:pt x="9215" y="26033"/>
                  </a:cubicBezTo>
                  <a:cubicBezTo>
                    <a:pt x="9297" y="26033"/>
                    <a:pt x="9373" y="25987"/>
                    <a:pt x="9393" y="25879"/>
                  </a:cubicBezTo>
                  <a:cubicBezTo>
                    <a:pt x="9649" y="24528"/>
                    <a:pt x="9905" y="23201"/>
                    <a:pt x="10464" y="21932"/>
                  </a:cubicBezTo>
                  <a:cubicBezTo>
                    <a:pt x="10953" y="20826"/>
                    <a:pt x="11651" y="19906"/>
                    <a:pt x="12350" y="18951"/>
                  </a:cubicBezTo>
                  <a:cubicBezTo>
                    <a:pt x="14061" y="21268"/>
                    <a:pt x="15400" y="23748"/>
                    <a:pt x="16541" y="26309"/>
                  </a:cubicBezTo>
                  <a:cubicBezTo>
                    <a:pt x="14318" y="28708"/>
                    <a:pt x="11861" y="33027"/>
                    <a:pt x="12688" y="36368"/>
                  </a:cubicBezTo>
                  <a:cubicBezTo>
                    <a:pt x="12714" y="36452"/>
                    <a:pt x="12786" y="36491"/>
                    <a:pt x="12859" y="36491"/>
                  </a:cubicBezTo>
                  <a:cubicBezTo>
                    <a:pt x="12948" y="36491"/>
                    <a:pt x="13037" y="36431"/>
                    <a:pt x="13037" y="36322"/>
                  </a:cubicBezTo>
                  <a:cubicBezTo>
                    <a:pt x="13025" y="32887"/>
                    <a:pt x="14911" y="29814"/>
                    <a:pt x="16902" y="27124"/>
                  </a:cubicBezTo>
                  <a:cubicBezTo>
                    <a:pt x="18544" y="30966"/>
                    <a:pt x="19801" y="34994"/>
                    <a:pt x="21245" y="38988"/>
                  </a:cubicBezTo>
                  <a:cubicBezTo>
                    <a:pt x="21278" y="39087"/>
                    <a:pt x="21356" y="39130"/>
                    <a:pt x="21434" y="39130"/>
                  </a:cubicBezTo>
                  <a:cubicBezTo>
                    <a:pt x="21550" y="39130"/>
                    <a:pt x="21664" y="39036"/>
                    <a:pt x="21629" y="38883"/>
                  </a:cubicBezTo>
                  <a:cubicBezTo>
                    <a:pt x="20861" y="35099"/>
                    <a:pt x="19475" y="31374"/>
                    <a:pt x="18043" y="27788"/>
                  </a:cubicBezTo>
                  <a:cubicBezTo>
                    <a:pt x="17577" y="26612"/>
                    <a:pt x="17065" y="25448"/>
                    <a:pt x="16518" y="24318"/>
                  </a:cubicBezTo>
                  <a:lnTo>
                    <a:pt x="16518" y="24318"/>
                  </a:lnTo>
                  <a:cubicBezTo>
                    <a:pt x="18346" y="24738"/>
                    <a:pt x="20115" y="25320"/>
                    <a:pt x="21804" y="26170"/>
                  </a:cubicBezTo>
                  <a:cubicBezTo>
                    <a:pt x="23550" y="27054"/>
                    <a:pt x="25040" y="28242"/>
                    <a:pt x="26658" y="29336"/>
                  </a:cubicBezTo>
                  <a:cubicBezTo>
                    <a:pt x="26696" y="29361"/>
                    <a:pt x="26733" y="29372"/>
                    <a:pt x="26767" y="29372"/>
                  </a:cubicBezTo>
                  <a:cubicBezTo>
                    <a:pt x="26927" y="29372"/>
                    <a:pt x="27039" y="29142"/>
                    <a:pt x="26914" y="28999"/>
                  </a:cubicBezTo>
                  <a:cubicBezTo>
                    <a:pt x="24307" y="25983"/>
                    <a:pt x="19964" y="24179"/>
                    <a:pt x="16134" y="23480"/>
                  </a:cubicBezTo>
                  <a:lnTo>
                    <a:pt x="16087" y="23480"/>
                  </a:lnTo>
                  <a:cubicBezTo>
                    <a:pt x="15202" y="21757"/>
                    <a:pt x="14201" y="20104"/>
                    <a:pt x="13037" y="18521"/>
                  </a:cubicBezTo>
                  <a:cubicBezTo>
                    <a:pt x="13374" y="18491"/>
                    <a:pt x="13720" y="18477"/>
                    <a:pt x="14072" y="18477"/>
                  </a:cubicBezTo>
                  <a:cubicBezTo>
                    <a:pt x="16355" y="18477"/>
                    <a:pt x="18880" y="19073"/>
                    <a:pt x="20837" y="19941"/>
                  </a:cubicBezTo>
                  <a:cubicBezTo>
                    <a:pt x="20877" y="19958"/>
                    <a:pt x="20915" y="19966"/>
                    <a:pt x="20952" y="19966"/>
                  </a:cubicBezTo>
                  <a:cubicBezTo>
                    <a:pt x="21185" y="19966"/>
                    <a:pt x="21335" y="19651"/>
                    <a:pt x="21093" y="19510"/>
                  </a:cubicBezTo>
                  <a:cubicBezTo>
                    <a:pt x="19720" y="18684"/>
                    <a:pt x="18288" y="18288"/>
                    <a:pt x="16727" y="18020"/>
                  </a:cubicBezTo>
                  <a:cubicBezTo>
                    <a:pt x="15806" y="17869"/>
                    <a:pt x="14819" y="17658"/>
                    <a:pt x="13855" y="17658"/>
                  </a:cubicBezTo>
                  <a:cubicBezTo>
                    <a:pt x="13408" y="17658"/>
                    <a:pt x="12965" y="17704"/>
                    <a:pt x="12536" y="17822"/>
                  </a:cubicBezTo>
                  <a:cubicBezTo>
                    <a:pt x="10941" y="15657"/>
                    <a:pt x="9463" y="13491"/>
                    <a:pt x="8112" y="11186"/>
                  </a:cubicBezTo>
                  <a:lnTo>
                    <a:pt x="8112" y="11186"/>
                  </a:lnTo>
                  <a:cubicBezTo>
                    <a:pt x="10278" y="11419"/>
                    <a:pt x="12373" y="11582"/>
                    <a:pt x="14352" y="12606"/>
                  </a:cubicBezTo>
                  <a:cubicBezTo>
                    <a:pt x="14389" y="12627"/>
                    <a:pt x="14425" y="12635"/>
                    <a:pt x="14457" y="12635"/>
                  </a:cubicBezTo>
                  <a:cubicBezTo>
                    <a:pt x="14631" y="12635"/>
                    <a:pt x="14727" y="12384"/>
                    <a:pt x="14550" y="12257"/>
                  </a:cubicBezTo>
                  <a:cubicBezTo>
                    <a:pt x="12618" y="10813"/>
                    <a:pt x="10022" y="10581"/>
                    <a:pt x="7681" y="10441"/>
                  </a:cubicBezTo>
                  <a:cubicBezTo>
                    <a:pt x="7425" y="9987"/>
                    <a:pt x="7169" y="9521"/>
                    <a:pt x="6925" y="9055"/>
                  </a:cubicBezTo>
                  <a:cubicBezTo>
                    <a:pt x="5330" y="6017"/>
                    <a:pt x="3688" y="2326"/>
                    <a:pt x="952" y="126"/>
                  </a:cubicBezTo>
                  <a:cubicBezTo>
                    <a:pt x="844" y="38"/>
                    <a:pt x="731" y="1"/>
                    <a:pt x="626" y="1"/>
                  </a:cubicBezTo>
                  <a:close/>
                </a:path>
              </a:pathLst>
            </a:custGeom>
            <a:solidFill>
              <a:srgbClr val="D97E3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grpSp>
      <p:grpSp>
        <p:nvGrpSpPr>
          <p:cNvPr id="118" name="Google Shape;522;p30">
            <a:extLst>
              <a:ext uri="{FF2B5EF4-FFF2-40B4-BE49-F238E27FC236}">
                <a16:creationId xmlns:a16="http://schemas.microsoft.com/office/drawing/2014/main" id="{C8EB9FC2-7779-7CEF-23ED-B54A55315165}"/>
              </a:ext>
            </a:extLst>
          </p:cNvPr>
          <p:cNvGrpSpPr/>
          <p:nvPr/>
        </p:nvGrpSpPr>
        <p:grpSpPr>
          <a:xfrm rot="-5400000" flipH="1">
            <a:off x="-351536" y="5092525"/>
            <a:ext cx="1783695" cy="1865556"/>
            <a:chOff x="1885650" y="1461000"/>
            <a:chExt cx="671100" cy="701900"/>
          </a:xfrm>
        </p:grpSpPr>
        <p:sp>
          <p:nvSpPr>
            <p:cNvPr id="119" name="Google Shape;523;p30">
              <a:extLst>
                <a:ext uri="{FF2B5EF4-FFF2-40B4-BE49-F238E27FC236}">
                  <a16:creationId xmlns:a16="http://schemas.microsoft.com/office/drawing/2014/main" id="{D76DDF29-BCB5-D908-9546-75E657C224B5}"/>
                </a:ext>
              </a:extLst>
            </p:cNvPr>
            <p:cNvSpPr/>
            <p:nvPr/>
          </p:nvSpPr>
          <p:spPr>
            <a:xfrm>
              <a:off x="1932675" y="1598675"/>
              <a:ext cx="168475" cy="397250"/>
            </a:xfrm>
            <a:custGeom>
              <a:avLst/>
              <a:gdLst/>
              <a:ahLst/>
              <a:cxnLst/>
              <a:rect l="l" t="t" r="r" b="b"/>
              <a:pathLst>
                <a:path w="6739" h="15890" extrusionOk="0">
                  <a:moveTo>
                    <a:pt x="2769" y="1980"/>
                  </a:moveTo>
                  <a:cubicBezTo>
                    <a:pt x="3596" y="3813"/>
                    <a:pt x="4601" y="5546"/>
                    <a:pt x="5389" y="7389"/>
                  </a:cubicBezTo>
                  <a:cubicBezTo>
                    <a:pt x="6167" y="9231"/>
                    <a:pt x="6739" y="11220"/>
                    <a:pt x="6611" y="13220"/>
                  </a:cubicBezTo>
                  <a:cubicBezTo>
                    <a:pt x="6571" y="13752"/>
                    <a:pt x="6493" y="14294"/>
                    <a:pt x="6246" y="14757"/>
                  </a:cubicBezTo>
                  <a:cubicBezTo>
                    <a:pt x="6000" y="15230"/>
                    <a:pt x="5576" y="15634"/>
                    <a:pt x="5054" y="15742"/>
                  </a:cubicBezTo>
                  <a:cubicBezTo>
                    <a:pt x="4375" y="15890"/>
                    <a:pt x="3695" y="15525"/>
                    <a:pt x="3153" y="15092"/>
                  </a:cubicBezTo>
                  <a:cubicBezTo>
                    <a:pt x="1272" y="13545"/>
                    <a:pt x="454" y="11043"/>
                    <a:pt x="168" y="8620"/>
                  </a:cubicBezTo>
                  <a:cubicBezTo>
                    <a:pt x="1" y="7162"/>
                    <a:pt x="1" y="5675"/>
                    <a:pt x="237" y="4226"/>
                  </a:cubicBezTo>
                  <a:cubicBezTo>
                    <a:pt x="356" y="3498"/>
                    <a:pt x="533" y="2788"/>
                    <a:pt x="789" y="2099"/>
                  </a:cubicBezTo>
                  <a:cubicBezTo>
                    <a:pt x="966" y="1596"/>
                    <a:pt x="1232" y="592"/>
                    <a:pt x="1744" y="326"/>
                  </a:cubicBezTo>
                  <a:cubicBezTo>
                    <a:pt x="2385" y="1"/>
                    <a:pt x="2562" y="1537"/>
                    <a:pt x="2769" y="1980"/>
                  </a:cubicBezTo>
                  <a:close/>
                </a:path>
              </a:pathLst>
            </a:custGeom>
            <a:solidFill>
              <a:srgbClr val="B298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20" name="Google Shape;524;p30">
              <a:extLst>
                <a:ext uri="{FF2B5EF4-FFF2-40B4-BE49-F238E27FC236}">
                  <a16:creationId xmlns:a16="http://schemas.microsoft.com/office/drawing/2014/main" id="{100125CC-DDBA-531B-A1EF-BA25BA067793}"/>
                </a:ext>
              </a:extLst>
            </p:cNvPr>
            <p:cNvSpPr/>
            <p:nvPr/>
          </p:nvSpPr>
          <p:spPr>
            <a:xfrm>
              <a:off x="1996475" y="1461000"/>
              <a:ext cx="401925" cy="148525"/>
            </a:xfrm>
            <a:custGeom>
              <a:avLst/>
              <a:gdLst/>
              <a:ahLst/>
              <a:cxnLst/>
              <a:rect l="l" t="t" r="r" b="b"/>
              <a:pathLst>
                <a:path w="16077" h="5941" extrusionOk="0">
                  <a:moveTo>
                    <a:pt x="1084" y="3596"/>
                  </a:moveTo>
                  <a:cubicBezTo>
                    <a:pt x="4098" y="1528"/>
                    <a:pt x="7654" y="1"/>
                    <a:pt x="11299" y="228"/>
                  </a:cubicBezTo>
                  <a:cubicBezTo>
                    <a:pt x="12225" y="287"/>
                    <a:pt x="13161" y="464"/>
                    <a:pt x="13988" y="878"/>
                  </a:cubicBezTo>
                  <a:cubicBezTo>
                    <a:pt x="14816" y="1291"/>
                    <a:pt x="15535" y="1971"/>
                    <a:pt x="15880" y="2838"/>
                  </a:cubicBezTo>
                  <a:cubicBezTo>
                    <a:pt x="15998" y="3133"/>
                    <a:pt x="16077" y="3459"/>
                    <a:pt x="16018" y="3784"/>
                  </a:cubicBezTo>
                  <a:cubicBezTo>
                    <a:pt x="15909" y="4335"/>
                    <a:pt x="15436" y="4749"/>
                    <a:pt x="14944" y="5025"/>
                  </a:cubicBezTo>
                  <a:cubicBezTo>
                    <a:pt x="13594" y="5803"/>
                    <a:pt x="11959" y="5941"/>
                    <a:pt x="10403" y="5783"/>
                  </a:cubicBezTo>
                  <a:cubicBezTo>
                    <a:pt x="8856" y="5626"/>
                    <a:pt x="7339" y="5192"/>
                    <a:pt x="5812" y="4897"/>
                  </a:cubicBezTo>
                  <a:cubicBezTo>
                    <a:pt x="4689" y="4680"/>
                    <a:pt x="3556" y="4542"/>
                    <a:pt x="2414" y="4473"/>
                  </a:cubicBezTo>
                  <a:cubicBezTo>
                    <a:pt x="1882" y="4444"/>
                    <a:pt x="1232" y="4542"/>
                    <a:pt x="719" y="4414"/>
                  </a:cubicBezTo>
                  <a:cubicBezTo>
                    <a:pt x="0" y="4237"/>
                    <a:pt x="798" y="3793"/>
                    <a:pt x="1084" y="3596"/>
                  </a:cubicBezTo>
                  <a:close/>
                </a:path>
              </a:pathLst>
            </a:custGeom>
            <a:solidFill>
              <a:srgbClr val="B298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21" name="Google Shape;525;p30">
              <a:extLst>
                <a:ext uri="{FF2B5EF4-FFF2-40B4-BE49-F238E27FC236}">
                  <a16:creationId xmlns:a16="http://schemas.microsoft.com/office/drawing/2014/main" id="{39C5AE35-4E06-337F-F4E5-B8DB452313F0}"/>
                </a:ext>
              </a:extLst>
            </p:cNvPr>
            <p:cNvSpPr/>
            <p:nvPr/>
          </p:nvSpPr>
          <p:spPr>
            <a:xfrm>
              <a:off x="2150875" y="1714175"/>
              <a:ext cx="204175" cy="390850"/>
            </a:xfrm>
            <a:custGeom>
              <a:avLst/>
              <a:gdLst/>
              <a:ahLst/>
              <a:cxnLst/>
              <a:rect l="l" t="t" r="r" b="b"/>
              <a:pathLst>
                <a:path w="8167" h="15634" extrusionOk="0">
                  <a:moveTo>
                    <a:pt x="4118" y="5064"/>
                  </a:moveTo>
                  <a:cubicBezTo>
                    <a:pt x="5635" y="6778"/>
                    <a:pt x="7083" y="8630"/>
                    <a:pt x="7773" y="10817"/>
                  </a:cubicBezTo>
                  <a:cubicBezTo>
                    <a:pt x="8019" y="11615"/>
                    <a:pt x="8167" y="12462"/>
                    <a:pt x="8009" y="13279"/>
                  </a:cubicBezTo>
                  <a:cubicBezTo>
                    <a:pt x="7862" y="14097"/>
                    <a:pt x="7369" y="14885"/>
                    <a:pt x="6620" y="15240"/>
                  </a:cubicBezTo>
                  <a:cubicBezTo>
                    <a:pt x="5803" y="15634"/>
                    <a:pt x="4808" y="15466"/>
                    <a:pt x="4049" y="15003"/>
                  </a:cubicBezTo>
                  <a:cubicBezTo>
                    <a:pt x="3281" y="14530"/>
                    <a:pt x="2710" y="13801"/>
                    <a:pt x="2227" y="13043"/>
                  </a:cubicBezTo>
                  <a:cubicBezTo>
                    <a:pt x="1015" y="11102"/>
                    <a:pt x="326" y="8856"/>
                    <a:pt x="109" y="6581"/>
                  </a:cubicBezTo>
                  <a:cubicBezTo>
                    <a:pt x="1" y="5468"/>
                    <a:pt x="10" y="4355"/>
                    <a:pt x="109" y="3251"/>
                  </a:cubicBezTo>
                  <a:cubicBezTo>
                    <a:pt x="198" y="2207"/>
                    <a:pt x="276" y="966"/>
                    <a:pt x="670" y="0"/>
                  </a:cubicBezTo>
                  <a:cubicBezTo>
                    <a:pt x="818" y="119"/>
                    <a:pt x="858" y="454"/>
                    <a:pt x="936" y="641"/>
                  </a:cubicBezTo>
                  <a:cubicBezTo>
                    <a:pt x="1025" y="887"/>
                    <a:pt x="1143" y="1133"/>
                    <a:pt x="1262" y="1360"/>
                  </a:cubicBezTo>
                  <a:cubicBezTo>
                    <a:pt x="1498" y="1823"/>
                    <a:pt x="1784" y="2256"/>
                    <a:pt x="2089" y="2670"/>
                  </a:cubicBezTo>
                  <a:cubicBezTo>
                    <a:pt x="2710" y="3517"/>
                    <a:pt x="3419" y="4286"/>
                    <a:pt x="4118" y="5064"/>
                  </a:cubicBezTo>
                  <a:close/>
                </a:path>
              </a:pathLst>
            </a:custGeom>
            <a:solidFill>
              <a:srgbClr val="B298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22" name="Google Shape;526;p30">
              <a:extLst>
                <a:ext uri="{FF2B5EF4-FFF2-40B4-BE49-F238E27FC236}">
                  <a16:creationId xmlns:a16="http://schemas.microsoft.com/office/drawing/2014/main" id="{F2EA627A-609F-D7F7-64E5-28C4E6579C7C}"/>
                </a:ext>
              </a:extLst>
            </p:cNvPr>
            <p:cNvSpPr/>
            <p:nvPr/>
          </p:nvSpPr>
          <p:spPr>
            <a:xfrm>
              <a:off x="2303800" y="1815625"/>
              <a:ext cx="237450" cy="347275"/>
            </a:xfrm>
            <a:custGeom>
              <a:avLst/>
              <a:gdLst/>
              <a:ahLst/>
              <a:cxnLst/>
              <a:rect l="l" t="t" r="r" b="b"/>
              <a:pathLst>
                <a:path w="9498" h="13891" extrusionOk="0">
                  <a:moveTo>
                    <a:pt x="996" y="513"/>
                  </a:moveTo>
                  <a:cubicBezTo>
                    <a:pt x="4966" y="2414"/>
                    <a:pt x="8049" y="6108"/>
                    <a:pt x="9211" y="10364"/>
                  </a:cubicBezTo>
                  <a:cubicBezTo>
                    <a:pt x="9369" y="10935"/>
                    <a:pt x="9497" y="11526"/>
                    <a:pt x="9428" y="12108"/>
                  </a:cubicBezTo>
                  <a:cubicBezTo>
                    <a:pt x="9359" y="12699"/>
                    <a:pt x="9064" y="13290"/>
                    <a:pt x="8551" y="13585"/>
                  </a:cubicBezTo>
                  <a:cubicBezTo>
                    <a:pt x="8029" y="13891"/>
                    <a:pt x="7350" y="13841"/>
                    <a:pt x="6808" y="13585"/>
                  </a:cubicBezTo>
                  <a:cubicBezTo>
                    <a:pt x="6256" y="13319"/>
                    <a:pt x="5813" y="12876"/>
                    <a:pt x="5419" y="12413"/>
                  </a:cubicBezTo>
                  <a:cubicBezTo>
                    <a:pt x="4217" y="10975"/>
                    <a:pt x="3409" y="9251"/>
                    <a:pt x="2690" y="7517"/>
                  </a:cubicBezTo>
                  <a:cubicBezTo>
                    <a:pt x="2010" y="5862"/>
                    <a:pt x="1410" y="4188"/>
                    <a:pt x="878" y="2493"/>
                  </a:cubicBezTo>
                  <a:cubicBezTo>
                    <a:pt x="750" y="2079"/>
                    <a:pt x="622" y="1676"/>
                    <a:pt x="484" y="1272"/>
                  </a:cubicBezTo>
                  <a:cubicBezTo>
                    <a:pt x="346" y="888"/>
                    <a:pt x="109" y="503"/>
                    <a:pt x="1" y="119"/>
                  </a:cubicBezTo>
                  <a:cubicBezTo>
                    <a:pt x="228" y="1"/>
                    <a:pt x="779" y="405"/>
                    <a:pt x="996" y="513"/>
                  </a:cubicBezTo>
                  <a:close/>
                </a:path>
              </a:pathLst>
            </a:custGeom>
            <a:solidFill>
              <a:srgbClr val="B298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23" name="Google Shape;527;p30">
              <a:extLst>
                <a:ext uri="{FF2B5EF4-FFF2-40B4-BE49-F238E27FC236}">
                  <a16:creationId xmlns:a16="http://schemas.microsoft.com/office/drawing/2014/main" id="{60867CED-0703-7B1F-9FF4-73D7B4615D3A}"/>
                </a:ext>
              </a:extLst>
            </p:cNvPr>
            <p:cNvSpPr/>
            <p:nvPr/>
          </p:nvSpPr>
          <p:spPr>
            <a:xfrm>
              <a:off x="2213675" y="1662450"/>
              <a:ext cx="343075" cy="194575"/>
            </a:xfrm>
            <a:custGeom>
              <a:avLst/>
              <a:gdLst/>
              <a:ahLst/>
              <a:cxnLst/>
              <a:rect l="l" t="t" r="r" b="b"/>
              <a:pathLst>
                <a:path w="13723" h="7783" extrusionOk="0">
                  <a:moveTo>
                    <a:pt x="9546" y="1252"/>
                  </a:moveTo>
                  <a:cubicBezTo>
                    <a:pt x="10501" y="1725"/>
                    <a:pt x="11398" y="2326"/>
                    <a:pt x="12127" y="3104"/>
                  </a:cubicBezTo>
                  <a:cubicBezTo>
                    <a:pt x="12856" y="3882"/>
                    <a:pt x="13398" y="4838"/>
                    <a:pt x="13614" y="5872"/>
                  </a:cubicBezTo>
                  <a:cubicBezTo>
                    <a:pt x="13693" y="6217"/>
                    <a:pt x="13723" y="6601"/>
                    <a:pt x="13555" y="6916"/>
                  </a:cubicBezTo>
                  <a:cubicBezTo>
                    <a:pt x="13457" y="7113"/>
                    <a:pt x="13279" y="7271"/>
                    <a:pt x="13092" y="7389"/>
                  </a:cubicBezTo>
                  <a:cubicBezTo>
                    <a:pt x="12610" y="7684"/>
                    <a:pt x="12018" y="7783"/>
                    <a:pt x="11457" y="7724"/>
                  </a:cubicBezTo>
                  <a:cubicBezTo>
                    <a:pt x="10886" y="7675"/>
                    <a:pt x="10344" y="7487"/>
                    <a:pt x="9822" y="7271"/>
                  </a:cubicBezTo>
                  <a:cubicBezTo>
                    <a:pt x="7517" y="6315"/>
                    <a:pt x="5537" y="4749"/>
                    <a:pt x="3557" y="3232"/>
                  </a:cubicBezTo>
                  <a:cubicBezTo>
                    <a:pt x="2956" y="2769"/>
                    <a:pt x="2365" y="2306"/>
                    <a:pt x="1754" y="1853"/>
                  </a:cubicBezTo>
                  <a:cubicBezTo>
                    <a:pt x="1193" y="1419"/>
                    <a:pt x="621" y="1163"/>
                    <a:pt x="1" y="858"/>
                  </a:cubicBezTo>
                  <a:cubicBezTo>
                    <a:pt x="1084" y="287"/>
                    <a:pt x="2532" y="119"/>
                    <a:pt x="3734" y="60"/>
                  </a:cubicBezTo>
                  <a:cubicBezTo>
                    <a:pt x="5005" y="1"/>
                    <a:pt x="6295" y="139"/>
                    <a:pt x="7517" y="484"/>
                  </a:cubicBezTo>
                  <a:cubicBezTo>
                    <a:pt x="8216" y="671"/>
                    <a:pt x="8896" y="927"/>
                    <a:pt x="9546" y="1252"/>
                  </a:cubicBezTo>
                  <a:close/>
                </a:path>
              </a:pathLst>
            </a:custGeom>
            <a:solidFill>
              <a:srgbClr val="B298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24" name="Google Shape;528;p30">
              <a:extLst>
                <a:ext uri="{FF2B5EF4-FFF2-40B4-BE49-F238E27FC236}">
                  <a16:creationId xmlns:a16="http://schemas.microsoft.com/office/drawing/2014/main" id="{05DC4522-92FC-F4E0-9C99-F5757B1501BB}"/>
                </a:ext>
              </a:extLst>
            </p:cNvPr>
            <p:cNvSpPr/>
            <p:nvPr/>
          </p:nvSpPr>
          <p:spPr>
            <a:xfrm>
              <a:off x="1885650" y="1508775"/>
              <a:ext cx="644250" cy="612025"/>
            </a:xfrm>
            <a:custGeom>
              <a:avLst/>
              <a:gdLst/>
              <a:ahLst/>
              <a:cxnLst/>
              <a:rect l="l" t="t" r="r" b="b"/>
              <a:pathLst>
                <a:path w="25770" h="24481" extrusionOk="0">
                  <a:moveTo>
                    <a:pt x="414" y="2454"/>
                  </a:moveTo>
                  <a:cubicBezTo>
                    <a:pt x="1379" y="2858"/>
                    <a:pt x="2355" y="3212"/>
                    <a:pt x="3340" y="3577"/>
                  </a:cubicBezTo>
                  <a:cubicBezTo>
                    <a:pt x="3241" y="8325"/>
                    <a:pt x="4532" y="13171"/>
                    <a:pt x="6817" y="17309"/>
                  </a:cubicBezTo>
                  <a:cubicBezTo>
                    <a:pt x="6886" y="17427"/>
                    <a:pt x="7073" y="17338"/>
                    <a:pt x="7014" y="17210"/>
                  </a:cubicBezTo>
                  <a:cubicBezTo>
                    <a:pt x="5142" y="12856"/>
                    <a:pt x="4207" y="8492"/>
                    <a:pt x="3931" y="3794"/>
                  </a:cubicBezTo>
                  <a:cubicBezTo>
                    <a:pt x="5615" y="4434"/>
                    <a:pt x="7270" y="5123"/>
                    <a:pt x="8797" y="6138"/>
                  </a:cubicBezTo>
                  <a:cubicBezTo>
                    <a:pt x="9457" y="6581"/>
                    <a:pt x="10117" y="7064"/>
                    <a:pt x="10748" y="7566"/>
                  </a:cubicBezTo>
                  <a:cubicBezTo>
                    <a:pt x="11526" y="12590"/>
                    <a:pt x="13141" y="17348"/>
                    <a:pt x="15771" y="21702"/>
                  </a:cubicBezTo>
                  <a:cubicBezTo>
                    <a:pt x="15831" y="21801"/>
                    <a:pt x="15988" y="21722"/>
                    <a:pt x="15939" y="21613"/>
                  </a:cubicBezTo>
                  <a:cubicBezTo>
                    <a:pt x="13742" y="17328"/>
                    <a:pt x="12136" y="12777"/>
                    <a:pt x="11329" y="8029"/>
                  </a:cubicBezTo>
                  <a:cubicBezTo>
                    <a:pt x="12639" y="9093"/>
                    <a:pt x="13880" y="10236"/>
                    <a:pt x="15092" y="11379"/>
                  </a:cubicBezTo>
                  <a:cubicBezTo>
                    <a:pt x="16973" y="13152"/>
                    <a:pt x="18746" y="15033"/>
                    <a:pt x="20332" y="17062"/>
                  </a:cubicBezTo>
                  <a:cubicBezTo>
                    <a:pt x="22125" y="19358"/>
                    <a:pt x="23445" y="21850"/>
                    <a:pt x="24873" y="24362"/>
                  </a:cubicBezTo>
                  <a:cubicBezTo>
                    <a:pt x="24942" y="24480"/>
                    <a:pt x="25159" y="24431"/>
                    <a:pt x="25120" y="24283"/>
                  </a:cubicBezTo>
                  <a:cubicBezTo>
                    <a:pt x="23632" y="18983"/>
                    <a:pt x="19396" y="14363"/>
                    <a:pt x="15476" y="10699"/>
                  </a:cubicBezTo>
                  <a:cubicBezTo>
                    <a:pt x="14245" y="9536"/>
                    <a:pt x="12974" y="8374"/>
                    <a:pt x="11644" y="7300"/>
                  </a:cubicBezTo>
                  <a:cubicBezTo>
                    <a:pt x="16875" y="7212"/>
                    <a:pt x="21229" y="9970"/>
                    <a:pt x="25533" y="12679"/>
                  </a:cubicBezTo>
                  <a:cubicBezTo>
                    <a:pt x="25662" y="12758"/>
                    <a:pt x="25770" y="12580"/>
                    <a:pt x="25662" y="12502"/>
                  </a:cubicBezTo>
                  <a:cubicBezTo>
                    <a:pt x="21396" y="9389"/>
                    <a:pt x="16550" y="6236"/>
                    <a:pt x="11023" y="6798"/>
                  </a:cubicBezTo>
                  <a:cubicBezTo>
                    <a:pt x="11014" y="6798"/>
                    <a:pt x="11014" y="6798"/>
                    <a:pt x="11014" y="6798"/>
                  </a:cubicBezTo>
                  <a:cubicBezTo>
                    <a:pt x="10354" y="6296"/>
                    <a:pt x="9684" y="5803"/>
                    <a:pt x="9004" y="5360"/>
                  </a:cubicBezTo>
                  <a:cubicBezTo>
                    <a:pt x="7487" y="4375"/>
                    <a:pt x="5802" y="3616"/>
                    <a:pt x="4088" y="2976"/>
                  </a:cubicBezTo>
                  <a:cubicBezTo>
                    <a:pt x="6315" y="2178"/>
                    <a:pt x="8492" y="1498"/>
                    <a:pt x="10885" y="1291"/>
                  </a:cubicBezTo>
                  <a:cubicBezTo>
                    <a:pt x="13358" y="1085"/>
                    <a:pt x="15752" y="1390"/>
                    <a:pt x="18185" y="1843"/>
                  </a:cubicBezTo>
                  <a:cubicBezTo>
                    <a:pt x="18362" y="1873"/>
                    <a:pt x="18421" y="1587"/>
                    <a:pt x="18254" y="1528"/>
                  </a:cubicBezTo>
                  <a:cubicBezTo>
                    <a:pt x="13506" y="1"/>
                    <a:pt x="8048" y="631"/>
                    <a:pt x="3557" y="2680"/>
                  </a:cubicBezTo>
                  <a:cubicBezTo>
                    <a:pt x="3517" y="2700"/>
                    <a:pt x="3488" y="2730"/>
                    <a:pt x="3468" y="2759"/>
                  </a:cubicBezTo>
                  <a:cubicBezTo>
                    <a:pt x="2522" y="2414"/>
                    <a:pt x="1577" y="2109"/>
                    <a:pt x="641" y="1804"/>
                  </a:cubicBezTo>
                  <a:cubicBezTo>
                    <a:pt x="207" y="1676"/>
                    <a:pt x="0" y="2286"/>
                    <a:pt x="414" y="2454"/>
                  </a:cubicBezTo>
                  <a:close/>
                </a:path>
              </a:pathLst>
            </a:custGeom>
            <a:solidFill>
              <a:srgbClr val="836B2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25" name="Google Shape;529;p30">
              <a:extLst>
                <a:ext uri="{FF2B5EF4-FFF2-40B4-BE49-F238E27FC236}">
                  <a16:creationId xmlns:a16="http://schemas.microsoft.com/office/drawing/2014/main" id="{2C15DC82-C924-21B6-86E9-A34F47CD7C82}"/>
                </a:ext>
              </a:extLst>
            </p:cNvPr>
            <p:cNvSpPr/>
            <p:nvPr/>
          </p:nvSpPr>
          <p:spPr>
            <a:xfrm>
              <a:off x="2294950" y="1987525"/>
              <a:ext cx="35725" cy="35000"/>
            </a:xfrm>
            <a:custGeom>
              <a:avLst/>
              <a:gdLst/>
              <a:ahLst/>
              <a:cxnLst/>
              <a:rect l="l" t="t" r="r" b="b"/>
              <a:pathLst>
                <a:path w="1429" h="1400" extrusionOk="0">
                  <a:moveTo>
                    <a:pt x="79" y="927"/>
                  </a:moveTo>
                  <a:cubicBezTo>
                    <a:pt x="178" y="1212"/>
                    <a:pt x="444" y="1400"/>
                    <a:pt x="749" y="1380"/>
                  </a:cubicBezTo>
                  <a:cubicBezTo>
                    <a:pt x="1015" y="1360"/>
                    <a:pt x="1251" y="1193"/>
                    <a:pt x="1340" y="937"/>
                  </a:cubicBezTo>
                  <a:cubicBezTo>
                    <a:pt x="1429" y="671"/>
                    <a:pt x="1340" y="306"/>
                    <a:pt x="1084" y="158"/>
                  </a:cubicBezTo>
                  <a:cubicBezTo>
                    <a:pt x="1074" y="158"/>
                    <a:pt x="1074" y="158"/>
                    <a:pt x="1064" y="158"/>
                  </a:cubicBezTo>
                  <a:cubicBezTo>
                    <a:pt x="788" y="1"/>
                    <a:pt x="532" y="21"/>
                    <a:pt x="286" y="208"/>
                  </a:cubicBezTo>
                  <a:cubicBezTo>
                    <a:pt x="276" y="208"/>
                    <a:pt x="276" y="218"/>
                    <a:pt x="266" y="218"/>
                  </a:cubicBezTo>
                  <a:cubicBezTo>
                    <a:pt x="50" y="375"/>
                    <a:pt x="0" y="700"/>
                    <a:pt x="79" y="927"/>
                  </a:cubicBezTo>
                  <a:close/>
                </a:path>
              </a:pathLst>
            </a:custGeom>
            <a:solidFill>
              <a:srgbClr val="530E0E">
                <a:alpha val="219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26" name="Google Shape;530;p30">
              <a:extLst>
                <a:ext uri="{FF2B5EF4-FFF2-40B4-BE49-F238E27FC236}">
                  <a16:creationId xmlns:a16="http://schemas.microsoft.com/office/drawing/2014/main" id="{6B859D88-B368-13DA-509B-D73A5A2324B3}"/>
                </a:ext>
              </a:extLst>
            </p:cNvPr>
            <p:cNvSpPr/>
            <p:nvPr/>
          </p:nvSpPr>
          <p:spPr>
            <a:xfrm>
              <a:off x="2277450" y="1947875"/>
              <a:ext cx="23175" cy="23425"/>
            </a:xfrm>
            <a:custGeom>
              <a:avLst/>
              <a:gdLst/>
              <a:ahLst/>
              <a:cxnLst/>
              <a:rect l="l" t="t" r="r" b="b"/>
              <a:pathLst>
                <a:path w="927" h="937" extrusionOk="0">
                  <a:moveTo>
                    <a:pt x="543" y="887"/>
                  </a:moveTo>
                  <a:cubicBezTo>
                    <a:pt x="779" y="848"/>
                    <a:pt x="927" y="612"/>
                    <a:pt x="887" y="385"/>
                  </a:cubicBezTo>
                  <a:cubicBezTo>
                    <a:pt x="838" y="158"/>
                    <a:pt x="612" y="1"/>
                    <a:pt x="385" y="50"/>
                  </a:cubicBezTo>
                  <a:cubicBezTo>
                    <a:pt x="149" y="89"/>
                    <a:pt x="1" y="326"/>
                    <a:pt x="40" y="552"/>
                  </a:cubicBezTo>
                  <a:cubicBezTo>
                    <a:pt x="90" y="779"/>
                    <a:pt x="316" y="937"/>
                    <a:pt x="543" y="887"/>
                  </a:cubicBezTo>
                  <a:close/>
                </a:path>
              </a:pathLst>
            </a:custGeom>
            <a:solidFill>
              <a:srgbClr val="530E0E">
                <a:alpha val="219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27" name="Google Shape;531;p30">
              <a:extLst>
                <a:ext uri="{FF2B5EF4-FFF2-40B4-BE49-F238E27FC236}">
                  <a16:creationId xmlns:a16="http://schemas.microsoft.com/office/drawing/2014/main" id="{7AB6D476-86C5-0A24-87BF-323F6E58351A}"/>
                </a:ext>
              </a:extLst>
            </p:cNvPr>
            <p:cNvSpPr/>
            <p:nvPr/>
          </p:nvSpPr>
          <p:spPr>
            <a:xfrm>
              <a:off x="2245700" y="1916850"/>
              <a:ext cx="25375" cy="21450"/>
            </a:xfrm>
            <a:custGeom>
              <a:avLst/>
              <a:gdLst/>
              <a:ahLst/>
              <a:cxnLst/>
              <a:rect l="l" t="t" r="r" b="b"/>
              <a:pathLst>
                <a:path w="1015" h="858" extrusionOk="0">
                  <a:moveTo>
                    <a:pt x="572" y="769"/>
                  </a:moveTo>
                  <a:cubicBezTo>
                    <a:pt x="1015" y="690"/>
                    <a:pt x="877" y="1"/>
                    <a:pt x="443" y="89"/>
                  </a:cubicBezTo>
                  <a:cubicBezTo>
                    <a:pt x="0" y="178"/>
                    <a:pt x="128" y="858"/>
                    <a:pt x="572" y="769"/>
                  </a:cubicBezTo>
                  <a:close/>
                </a:path>
              </a:pathLst>
            </a:custGeom>
            <a:solidFill>
              <a:srgbClr val="530E0E">
                <a:alpha val="219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28" name="Google Shape;532;p30">
              <a:extLst>
                <a:ext uri="{FF2B5EF4-FFF2-40B4-BE49-F238E27FC236}">
                  <a16:creationId xmlns:a16="http://schemas.microsoft.com/office/drawing/2014/main" id="{0D84C32F-5044-8A37-ADE0-94F21030386F}"/>
                </a:ext>
              </a:extLst>
            </p:cNvPr>
            <p:cNvSpPr/>
            <p:nvPr/>
          </p:nvSpPr>
          <p:spPr>
            <a:xfrm>
              <a:off x="1997700" y="1901825"/>
              <a:ext cx="29575" cy="29325"/>
            </a:xfrm>
            <a:custGeom>
              <a:avLst/>
              <a:gdLst/>
              <a:ahLst/>
              <a:cxnLst/>
              <a:rect l="l" t="t" r="r" b="b"/>
              <a:pathLst>
                <a:path w="1183" h="1173" extrusionOk="0">
                  <a:moveTo>
                    <a:pt x="700" y="1114"/>
                  </a:moveTo>
                  <a:cubicBezTo>
                    <a:pt x="966" y="1065"/>
                    <a:pt x="1183" y="769"/>
                    <a:pt x="1114" y="483"/>
                  </a:cubicBezTo>
                  <a:cubicBezTo>
                    <a:pt x="1045" y="208"/>
                    <a:pt x="779" y="1"/>
                    <a:pt x="493" y="60"/>
                  </a:cubicBezTo>
                  <a:cubicBezTo>
                    <a:pt x="217" y="119"/>
                    <a:pt x="0" y="414"/>
                    <a:pt x="69" y="690"/>
                  </a:cubicBezTo>
                  <a:cubicBezTo>
                    <a:pt x="138" y="976"/>
                    <a:pt x="404" y="1173"/>
                    <a:pt x="700" y="1114"/>
                  </a:cubicBezTo>
                  <a:close/>
                </a:path>
              </a:pathLst>
            </a:custGeom>
            <a:solidFill>
              <a:srgbClr val="530E0E">
                <a:alpha val="219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29" name="Google Shape;533;p30">
              <a:extLst>
                <a:ext uri="{FF2B5EF4-FFF2-40B4-BE49-F238E27FC236}">
                  <a16:creationId xmlns:a16="http://schemas.microsoft.com/office/drawing/2014/main" id="{CBF99894-13DC-0B71-4669-B5799A29EC45}"/>
                </a:ext>
              </a:extLst>
            </p:cNvPr>
            <p:cNvSpPr/>
            <p:nvPr/>
          </p:nvSpPr>
          <p:spPr>
            <a:xfrm>
              <a:off x="1966675" y="1851350"/>
              <a:ext cx="26375" cy="26125"/>
            </a:xfrm>
            <a:custGeom>
              <a:avLst/>
              <a:gdLst/>
              <a:ahLst/>
              <a:cxnLst/>
              <a:rect l="l" t="t" r="r" b="b"/>
              <a:pathLst>
                <a:path w="1055" h="1045" extrusionOk="0">
                  <a:moveTo>
                    <a:pt x="621" y="995"/>
                  </a:moveTo>
                  <a:cubicBezTo>
                    <a:pt x="867" y="946"/>
                    <a:pt x="1054" y="680"/>
                    <a:pt x="995" y="434"/>
                  </a:cubicBezTo>
                  <a:cubicBezTo>
                    <a:pt x="936" y="178"/>
                    <a:pt x="700" y="0"/>
                    <a:pt x="434" y="59"/>
                  </a:cubicBezTo>
                  <a:cubicBezTo>
                    <a:pt x="187" y="109"/>
                    <a:pt x="0" y="365"/>
                    <a:pt x="59" y="621"/>
                  </a:cubicBezTo>
                  <a:cubicBezTo>
                    <a:pt x="118" y="867"/>
                    <a:pt x="355" y="1045"/>
                    <a:pt x="621" y="995"/>
                  </a:cubicBezTo>
                  <a:close/>
                </a:path>
              </a:pathLst>
            </a:custGeom>
            <a:solidFill>
              <a:srgbClr val="530E0E">
                <a:alpha val="219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30" name="Google Shape;534;p30">
              <a:extLst>
                <a:ext uri="{FF2B5EF4-FFF2-40B4-BE49-F238E27FC236}">
                  <a16:creationId xmlns:a16="http://schemas.microsoft.com/office/drawing/2014/main" id="{0E0B743C-8FA1-E529-EB34-B4D99EE57D85}"/>
                </a:ext>
              </a:extLst>
            </p:cNvPr>
            <p:cNvSpPr/>
            <p:nvPr/>
          </p:nvSpPr>
          <p:spPr>
            <a:xfrm>
              <a:off x="1963950" y="1799125"/>
              <a:ext cx="19000" cy="16300"/>
            </a:xfrm>
            <a:custGeom>
              <a:avLst/>
              <a:gdLst/>
              <a:ahLst/>
              <a:cxnLst/>
              <a:rect l="l" t="t" r="r" b="b"/>
              <a:pathLst>
                <a:path w="760" h="652" extrusionOk="0">
                  <a:moveTo>
                    <a:pt x="434" y="582"/>
                  </a:moveTo>
                  <a:cubicBezTo>
                    <a:pt x="759" y="523"/>
                    <a:pt x="661" y="1"/>
                    <a:pt x="326" y="70"/>
                  </a:cubicBezTo>
                  <a:cubicBezTo>
                    <a:pt x="1" y="129"/>
                    <a:pt x="99" y="651"/>
                    <a:pt x="434" y="582"/>
                  </a:cubicBezTo>
                  <a:close/>
                </a:path>
              </a:pathLst>
            </a:custGeom>
            <a:solidFill>
              <a:srgbClr val="530E0E">
                <a:alpha val="219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31" name="Google Shape;535;p30">
              <a:extLst>
                <a:ext uri="{FF2B5EF4-FFF2-40B4-BE49-F238E27FC236}">
                  <a16:creationId xmlns:a16="http://schemas.microsoft.com/office/drawing/2014/main" id="{26485C32-9A04-953D-5E21-6FCF4BABC1B9}"/>
                </a:ext>
              </a:extLst>
            </p:cNvPr>
            <p:cNvSpPr/>
            <p:nvPr/>
          </p:nvSpPr>
          <p:spPr>
            <a:xfrm>
              <a:off x="2480875" y="1753325"/>
              <a:ext cx="29825" cy="29825"/>
            </a:xfrm>
            <a:custGeom>
              <a:avLst/>
              <a:gdLst/>
              <a:ahLst/>
              <a:cxnLst/>
              <a:rect l="l" t="t" r="r" b="b"/>
              <a:pathLst>
                <a:path w="1193" h="1193" extrusionOk="0">
                  <a:moveTo>
                    <a:pt x="316" y="1055"/>
                  </a:moveTo>
                  <a:cubicBezTo>
                    <a:pt x="316" y="1055"/>
                    <a:pt x="326" y="1055"/>
                    <a:pt x="326" y="1065"/>
                  </a:cubicBezTo>
                  <a:cubicBezTo>
                    <a:pt x="513" y="1193"/>
                    <a:pt x="808" y="1183"/>
                    <a:pt x="966" y="1015"/>
                  </a:cubicBezTo>
                  <a:cubicBezTo>
                    <a:pt x="1143" y="848"/>
                    <a:pt x="1193" y="612"/>
                    <a:pt x="1094" y="385"/>
                  </a:cubicBezTo>
                  <a:cubicBezTo>
                    <a:pt x="1094" y="385"/>
                    <a:pt x="1084" y="385"/>
                    <a:pt x="1084" y="375"/>
                  </a:cubicBezTo>
                  <a:cubicBezTo>
                    <a:pt x="946" y="60"/>
                    <a:pt x="503" y="1"/>
                    <a:pt x="257" y="217"/>
                  </a:cubicBezTo>
                  <a:cubicBezTo>
                    <a:pt x="1" y="444"/>
                    <a:pt x="30" y="858"/>
                    <a:pt x="316" y="1055"/>
                  </a:cubicBezTo>
                  <a:close/>
                </a:path>
              </a:pathLst>
            </a:custGeom>
            <a:solidFill>
              <a:srgbClr val="530E0E">
                <a:alpha val="219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32" name="Google Shape;536;p30">
              <a:extLst>
                <a:ext uri="{FF2B5EF4-FFF2-40B4-BE49-F238E27FC236}">
                  <a16:creationId xmlns:a16="http://schemas.microsoft.com/office/drawing/2014/main" id="{85603321-E546-DB71-B205-187A66333BB9}"/>
                </a:ext>
              </a:extLst>
            </p:cNvPr>
            <p:cNvSpPr/>
            <p:nvPr/>
          </p:nvSpPr>
          <p:spPr>
            <a:xfrm>
              <a:off x="2461425" y="1718125"/>
              <a:ext cx="24150" cy="20200"/>
            </a:xfrm>
            <a:custGeom>
              <a:avLst/>
              <a:gdLst/>
              <a:ahLst/>
              <a:cxnLst/>
              <a:rect l="l" t="t" r="r" b="b"/>
              <a:pathLst>
                <a:path w="966" h="808" extrusionOk="0">
                  <a:moveTo>
                    <a:pt x="552" y="729"/>
                  </a:moveTo>
                  <a:cubicBezTo>
                    <a:pt x="966" y="650"/>
                    <a:pt x="838" y="0"/>
                    <a:pt x="424" y="79"/>
                  </a:cubicBezTo>
                  <a:cubicBezTo>
                    <a:pt x="0" y="168"/>
                    <a:pt x="128" y="808"/>
                    <a:pt x="552" y="729"/>
                  </a:cubicBezTo>
                  <a:close/>
                </a:path>
              </a:pathLst>
            </a:custGeom>
            <a:solidFill>
              <a:srgbClr val="530E0E">
                <a:alpha val="219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33" name="Google Shape;537;p30">
              <a:extLst>
                <a:ext uri="{FF2B5EF4-FFF2-40B4-BE49-F238E27FC236}">
                  <a16:creationId xmlns:a16="http://schemas.microsoft.com/office/drawing/2014/main" id="{9AA800C8-7B7B-D0BD-0AC2-9261B0E8086F}"/>
                </a:ext>
              </a:extLst>
            </p:cNvPr>
            <p:cNvSpPr/>
            <p:nvPr/>
          </p:nvSpPr>
          <p:spPr>
            <a:xfrm>
              <a:off x="2428175" y="1717375"/>
              <a:ext cx="28850" cy="24400"/>
            </a:xfrm>
            <a:custGeom>
              <a:avLst/>
              <a:gdLst/>
              <a:ahLst/>
              <a:cxnLst/>
              <a:rect l="l" t="t" r="r" b="b"/>
              <a:pathLst>
                <a:path w="1154" h="976" extrusionOk="0">
                  <a:moveTo>
                    <a:pt x="651" y="877"/>
                  </a:moveTo>
                  <a:cubicBezTo>
                    <a:pt x="1153" y="779"/>
                    <a:pt x="1005" y="1"/>
                    <a:pt x="503" y="99"/>
                  </a:cubicBezTo>
                  <a:cubicBezTo>
                    <a:pt x="1" y="198"/>
                    <a:pt x="148" y="976"/>
                    <a:pt x="651" y="877"/>
                  </a:cubicBezTo>
                  <a:close/>
                </a:path>
              </a:pathLst>
            </a:custGeom>
            <a:solidFill>
              <a:srgbClr val="530E0E">
                <a:alpha val="219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34" name="Google Shape;538;p30">
              <a:extLst>
                <a:ext uri="{FF2B5EF4-FFF2-40B4-BE49-F238E27FC236}">
                  <a16:creationId xmlns:a16="http://schemas.microsoft.com/office/drawing/2014/main" id="{4C1F64CB-5CE4-AB86-C600-221BA33CEB7F}"/>
                </a:ext>
              </a:extLst>
            </p:cNvPr>
            <p:cNvSpPr/>
            <p:nvPr/>
          </p:nvSpPr>
          <p:spPr>
            <a:xfrm>
              <a:off x="2439000" y="2044425"/>
              <a:ext cx="21950" cy="18500"/>
            </a:xfrm>
            <a:custGeom>
              <a:avLst/>
              <a:gdLst/>
              <a:ahLst/>
              <a:cxnLst/>
              <a:rect l="l" t="t" r="r" b="b"/>
              <a:pathLst>
                <a:path w="878" h="740" extrusionOk="0">
                  <a:moveTo>
                    <a:pt x="494" y="660"/>
                  </a:moveTo>
                  <a:cubicBezTo>
                    <a:pt x="878" y="591"/>
                    <a:pt x="759" y="0"/>
                    <a:pt x="375" y="69"/>
                  </a:cubicBezTo>
                  <a:cubicBezTo>
                    <a:pt x="1" y="148"/>
                    <a:pt x="109" y="739"/>
                    <a:pt x="494" y="660"/>
                  </a:cubicBezTo>
                  <a:close/>
                </a:path>
              </a:pathLst>
            </a:custGeom>
            <a:solidFill>
              <a:srgbClr val="530E0E">
                <a:alpha val="219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35" name="Google Shape;539;p30">
              <a:extLst>
                <a:ext uri="{FF2B5EF4-FFF2-40B4-BE49-F238E27FC236}">
                  <a16:creationId xmlns:a16="http://schemas.microsoft.com/office/drawing/2014/main" id="{3310D1EF-0CB2-CCAD-0416-74930980E2A9}"/>
                </a:ext>
              </a:extLst>
            </p:cNvPr>
            <p:cNvSpPr/>
            <p:nvPr/>
          </p:nvSpPr>
          <p:spPr>
            <a:xfrm>
              <a:off x="2407975" y="2044425"/>
              <a:ext cx="26125" cy="21950"/>
            </a:xfrm>
            <a:custGeom>
              <a:avLst/>
              <a:gdLst/>
              <a:ahLst/>
              <a:cxnLst/>
              <a:rect l="l" t="t" r="r" b="b"/>
              <a:pathLst>
                <a:path w="1045" h="878" extrusionOk="0">
                  <a:moveTo>
                    <a:pt x="592" y="788"/>
                  </a:moveTo>
                  <a:cubicBezTo>
                    <a:pt x="1045" y="700"/>
                    <a:pt x="907" y="0"/>
                    <a:pt x="454" y="89"/>
                  </a:cubicBezTo>
                  <a:cubicBezTo>
                    <a:pt x="1" y="178"/>
                    <a:pt x="139" y="877"/>
                    <a:pt x="592" y="788"/>
                  </a:cubicBezTo>
                  <a:close/>
                </a:path>
              </a:pathLst>
            </a:custGeom>
            <a:solidFill>
              <a:srgbClr val="530E0E">
                <a:alpha val="219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36" name="Google Shape;540;p30">
              <a:extLst>
                <a:ext uri="{FF2B5EF4-FFF2-40B4-BE49-F238E27FC236}">
                  <a16:creationId xmlns:a16="http://schemas.microsoft.com/office/drawing/2014/main" id="{B7AAF0F8-FE5D-D3A3-74D7-094BB170B5D8}"/>
                </a:ext>
              </a:extLst>
            </p:cNvPr>
            <p:cNvSpPr/>
            <p:nvPr/>
          </p:nvSpPr>
          <p:spPr>
            <a:xfrm>
              <a:off x="2383600" y="1976200"/>
              <a:ext cx="31300" cy="26625"/>
            </a:xfrm>
            <a:custGeom>
              <a:avLst/>
              <a:gdLst/>
              <a:ahLst/>
              <a:cxnLst/>
              <a:rect l="l" t="t" r="r" b="b"/>
              <a:pathLst>
                <a:path w="1252" h="1065" extrusionOk="0">
                  <a:moveTo>
                    <a:pt x="710" y="956"/>
                  </a:moveTo>
                  <a:cubicBezTo>
                    <a:pt x="1252" y="848"/>
                    <a:pt x="1084" y="1"/>
                    <a:pt x="542" y="109"/>
                  </a:cubicBezTo>
                  <a:cubicBezTo>
                    <a:pt x="1" y="217"/>
                    <a:pt x="168" y="1065"/>
                    <a:pt x="710" y="956"/>
                  </a:cubicBezTo>
                  <a:close/>
                </a:path>
              </a:pathLst>
            </a:custGeom>
            <a:solidFill>
              <a:srgbClr val="530E0E">
                <a:alpha val="219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37" name="Google Shape;541;p30">
              <a:extLst>
                <a:ext uri="{FF2B5EF4-FFF2-40B4-BE49-F238E27FC236}">
                  <a16:creationId xmlns:a16="http://schemas.microsoft.com/office/drawing/2014/main" id="{797AC795-46AC-4F60-4A6C-9EE78A3A78E7}"/>
                </a:ext>
              </a:extLst>
            </p:cNvPr>
            <p:cNvSpPr/>
            <p:nvPr/>
          </p:nvSpPr>
          <p:spPr>
            <a:xfrm>
              <a:off x="2336075" y="1512225"/>
              <a:ext cx="29825" cy="30575"/>
            </a:xfrm>
            <a:custGeom>
              <a:avLst/>
              <a:gdLst/>
              <a:ahLst/>
              <a:cxnLst/>
              <a:rect l="l" t="t" r="r" b="b"/>
              <a:pathLst>
                <a:path w="1193" h="1223" extrusionOk="0">
                  <a:moveTo>
                    <a:pt x="178" y="779"/>
                  </a:moveTo>
                  <a:cubicBezTo>
                    <a:pt x="188" y="789"/>
                    <a:pt x="197" y="799"/>
                    <a:pt x="197" y="809"/>
                  </a:cubicBezTo>
                  <a:cubicBezTo>
                    <a:pt x="473" y="1222"/>
                    <a:pt x="1035" y="1114"/>
                    <a:pt x="1123" y="631"/>
                  </a:cubicBezTo>
                  <a:cubicBezTo>
                    <a:pt x="1123" y="612"/>
                    <a:pt x="1133" y="602"/>
                    <a:pt x="1133" y="592"/>
                  </a:cubicBezTo>
                  <a:cubicBezTo>
                    <a:pt x="1192" y="267"/>
                    <a:pt x="828" y="1"/>
                    <a:pt x="532" y="60"/>
                  </a:cubicBezTo>
                  <a:cubicBezTo>
                    <a:pt x="237" y="119"/>
                    <a:pt x="0" y="503"/>
                    <a:pt x="178" y="779"/>
                  </a:cubicBezTo>
                  <a:close/>
                </a:path>
              </a:pathLst>
            </a:custGeom>
            <a:solidFill>
              <a:srgbClr val="530E0E">
                <a:alpha val="219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38" name="Google Shape;542;p30">
              <a:extLst>
                <a:ext uri="{FF2B5EF4-FFF2-40B4-BE49-F238E27FC236}">
                  <a16:creationId xmlns:a16="http://schemas.microsoft.com/office/drawing/2014/main" id="{F5AB713F-E1AD-4AE7-D3E6-3A61EC974A8B}"/>
                </a:ext>
              </a:extLst>
            </p:cNvPr>
            <p:cNvSpPr/>
            <p:nvPr/>
          </p:nvSpPr>
          <p:spPr>
            <a:xfrm>
              <a:off x="2286825" y="1479475"/>
              <a:ext cx="33500" cy="28350"/>
            </a:xfrm>
            <a:custGeom>
              <a:avLst/>
              <a:gdLst/>
              <a:ahLst/>
              <a:cxnLst/>
              <a:rect l="l" t="t" r="r" b="b"/>
              <a:pathLst>
                <a:path w="1340" h="1134" extrusionOk="0">
                  <a:moveTo>
                    <a:pt x="759" y="1015"/>
                  </a:moveTo>
                  <a:cubicBezTo>
                    <a:pt x="1340" y="907"/>
                    <a:pt x="1163" y="1"/>
                    <a:pt x="581" y="119"/>
                  </a:cubicBezTo>
                  <a:cubicBezTo>
                    <a:pt x="0" y="227"/>
                    <a:pt x="178" y="1134"/>
                    <a:pt x="759" y="1015"/>
                  </a:cubicBezTo>
                  <a:close/>
                </a:path>
              </a:pathLst>
            </a:custGeom>
            <a:solidFill>
              <a:srgbClr val="530E0E">
                <a:alpha val="219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39" name="Google Shape;543;p30">
              <a:extLst>
                <a:ext uri="{FF2B5EF4-FFF2-40B4-BE49-F238E27FC236}">
                  <a16:creationId xmlns:a16="http://schemas.microsoft.com/office/drawing/2014/main" id="{F6E3F14A-9477-8BEC-5519-5EED8F1FDFBD}"/>
                </a:ext>
              </a:extLst>
            </p:cNvPr>
            <p:cNvSpPr/>
            <p:nvPr/>
          </p:nvSpPr>
          <p:spPr>
            <a:xfrm>
              <a:off x="2250375" y="1493775"/>
              <a:ext cx="29325" cy="24650"/>
            </a:xfrm>
            <a:custGeom>
              <a:avLst/>
              <a:gdLst/>
              <a:ahLst/>
              <a:cxnLst/>
              <a:rect l="l" t="t" r="r" b="b"/>
              <a:pathLst>
                <a:path w="1173" h="986" extrusionOk="0">
                  <a:moveTo>
                    <a:pt x="660" y="887"/>
                  </a:moveTo>
                  <a:cubicBezTo>
                    <a:pt x="1173" y="788"/>
                    <a:pt x="1015" y="0"/>
                    <a:pt x="513" y="99"/>
                  </a:cubicBezTo>
                  <a:cubicBezTo>
                    <a:pt x="0" y="197"/>
                    <a:pt x="158" y="985"/>
                    <a:pt x="660" y="887"/>
                  </a:cubicBezTo>
                  <a:close/>
                </a:path>
              </a:pathLst>
            </a:custGeom>
            <a:solidFill>
              <a:srgbClr val="530E0E">
                <a:alpha val="219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grpSp>
      <p:grpSp>
        <p:nvGrpSpPr>
          <p:cNvPr id="140" name="Google Shape;544;p30">
            <a:extLst>
              <a:ext uri="{FF2B5EF4-FFF2-40B4-BE49-F238E27FC236}">
                <a16:creationId xmlns:a16="http://schemas.microsoft.com/office/drawing/2014/main" id="{86397AB6-A3F0-06AA-E8ED-D7AACCF479DD}"/>
              </a:ext>
            </a:extLst>
          </p:cNvPr>
          <p:cNvGrpSpPr/>
          <p:nvPr/>
        </p:nvGrpSpPr>
        <p:grpSpPr>
          <a:xfrm rot="5860190" flipH="1">
            <a:off x="10171801" y="5754298"/>
            <a:ext cx="523332" cy="890852"/>
            <a:chOff x="2847825" y="1473825"/>
            <a:chExt cx="217725" cy="370650"/>
          </a:xfrm>
        </p:grpSpPr>
        <p:sp>
          <p:nvSpPr>
            <p:cNvPr id="141" name="Google Shape;545;p30">
              <a:extLst>
                <a:ext uri="{FF2B5EF4-FFF2-40B4-BE49-F238E27FC236}">
                  <a16:creationId xmlns:a16="http://schemas.microsoft.com/office/drawing/2014/main" id="{0D775A53-DF0A-55C7-32FC-31ABAB591696}"/>
                </a:ext>
              </a:extLst>
            </p:cNvPr>
            <p:cNvSpPr/>
            <p:nvPr/>
          </p:nvSpPr>
          <p:spPr>
            <a:xfrm>
              <a:off x="2847825" y="1536850"/>
              <a:ext cx="217725" cy="307625"/>
            </a:xfrm>
            <a:custGeom>
              <a:avLst/>
              <a:gdLst/>
              <a:ahLst/>
              <a:cxnLst/>
              <a:rect l="l" t="t" r="r" b="b"/>
              <a:pathLst>
                <a:path w="8709" h="12305" extrusionOk="0">
                  <a:moveTo>
                    <a:pt x="3822" y="661"/>
                  </a:moveTo>
                  <a:cubicBezTo>
                    <a:pt x="4354" y="346"/>
                    <a:pt x="4847" y="1"/>
                    <a:pt x="5428" y="296"/>
                  </a:cubicBezTo>
                  <a:cubicBezTo>
                    <a:pt x="5674" y="425"/>
                    <a:pt x="5901" y="602"/>
                    <a:pt x="6118" y="789"/>
                  </a:cubicBezTo>
                  <a:cubicBezTo>
                    <a:pt x="6472" y="1114"/>
                    <a:pt x="6778" y="1508"/>
                    <a:pt x="7043" y="1902"/>
                  </a:cubicBezTo>
                  <a:cubicBezTo>
                    <a:pt x="7703" y="2858"/>
                    <a:pt x="8245" y="3912"/>
                    <a:pt x="8472" y="5054"/>
                  </a:cubicBezTo>
                  <a:cubicBezTo>
                    <a:pt x="8708" y="6187"/>
                    <a:pt x="8610" y="7419"/>
                    <a:pt x="8058" y="8433"/>
                  </a:cubicBezTo>
                  <a:cubicBezTo>
                    <a:pt x="7211" y="9990"/>
                    <a:pt x="5467" y="10837"/>
                    <a:pt x="4374" y="12216"/>
                  </a:cubicBezTo>
                  <a:cubicBezTo>
                    <a:pt x="4305" y="12305"/>
                    <a:pt x="4167" y="12295"/>
                    <a:pt x="4108" y="12196"/>
                  </a:cubicBezTo>
                  <a:cubicBezTo>
                    <a:pt x="4078" y="12137"/>
                    <a:pt x="4029" y="12068"/>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rgbClr val="B298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42" name="Google Shape;546;p30">
              <a:extLst>
                <a:ext uri="{FF2B5EF4-FFF2-40B4-BE49-F238E27FC236}">
                  <a16:creationId xmlns:a16="http://schemas.microsoft.com/office/drawing/2014/main" id="{CB682A7E-FF39-B1B5-7250-EB724ACA3E3C}"/>
                </a:ext>
              </a:extLst>
            </p:cNvPr>
            <p:cNvSpPr/>
            <p:nvPr/>
          </p:nvSpPr>
          <p:spPr>
            <a:xfrm>
              <a:off x="2847825" y="1536850"/>
              <a:ext cx="152950" cy="299750"/>
            </a:xfrm>
            <a:custGeom>
              <a:avLst/>
              <a:gdLst/>
              <a:ahLst/>
              <a:cxnLst/>
              <a:rect l="l" t="t" r="r" b="b"/>
              <a:pathLst>
                <a:path w="6118" h="11990" extrusionOk="0">
                  <a:moveTo>
                    <a:pt x="3822" y="661"/>
                  </a:moveTo>
                  <a:cubicBezTo>
                    <a:pt x="4354" y="346"/>
                    <a:pt x="4847" y="1"/>
                    <a:pt x="5428" y="296"/>
                  </a:cubicBezTo>
                  <a:cubicBezTo>
                    <a:pt x="5674" y="425"/>
                    <a:pt x="5901" y="602"/>
                    <a:pt x="6118" y="789"/>
                  </a:cubicBezTo>
                  <a:cubicBezTo>
                    <a:pt x="4847" y="1351"/>
                    <a:pt x="3793" y="2395"/>
                    <a:pt x="3231" y="3675"/>
                  </a:cubicBezTo>
                  <a:cubicBezTo>
                    <a:pt x="2739" y="4798"/>
                    <a:pt x="2630" y="6069"/>
                    <a:pt x="2749" y="7291"/>
                  </a:cubicBezTo>
                  <a:cubicBezTo>
                    <a:pt x="2877" y="8512"/>
                    <a:pt x="3221" y="9704"/>
                    <a:pt x="3606" y="10876"/>
                  </a:cubicBezTo>
                  <a:cubicBezTo>
                    <a:pt x="3645" y="11004"/>
                    <a:pt x="3842" y="11507"/>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rgbClr val="530E0E">
                <a:alpha val="219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43" name="Google Shape;547;p30">
              <a:extLst>
                <a:ext uri="{FF2B5EF4-FFF2-40B4-BE49-F238E27FC236}">
                  <a16:creationId xmlns:a16="http://schemas.microsoft.com/office/drawing/2014/main" id="{B32A6086-A498-B085-A7AA-EB82C9807535}"/>
                </a:ext>
              </a:extLst>
            </p:cNvPr>
            <p:cNvSpPr/>
            <p:nvPr/>
          </p:nvSpPr>
          <p:spPr>
            <a:xfrm>
              <a:off x="2933025" y="1473825"/>
              <a:ext cx="49775" cy="353650"/>
            </a:xfrm>
            <a:custGeom>
              <a:avLst/>
              <a:gdLst/>
              <a:ahLst/>
              <a:cxnLst/>
              <a:rect l="l" t="t" r="r" b="b"/>
              <a:pathLst>
                <a:path w="1991" h="14146" extrusionOk="0">
                  <a:moveTo>
                    <a:pt x="936" y="14106"/>
                  </a:moveTo>
                  <a:cubicBezTo>
                    <a:pt x="956" y="14146"/>
                    <a:pt x="1025" y="14126"/>
                    <a:pt x="1025" y="14087"/>
                  </a:cubicBezTo>
                  <a:cubicBezTo>
                    <a:pt x="818" y="12855"/>
                    <a:pt x="789" y="11663"/>
                    <a:pt x="986" y="10442"/>
                  </a:cubicBezTo>
                  <a:cubicBezTo>
                    <a:pt x="1173" y="9250"/>
                    <a:pt x="1478" y="8088"/>
                    <a:pt x="1655" y="6896"/>
                  </a:cubicBezTo>
                  <a:cubicBezTo>
                    <a:pt x="1961" y="4788"/>
                    <a:pt x="1990" y="2266"/>
                    <a:pt x="1202" y="246"/>
                  </a:cubicBezTo>
                  <a:cubicBezTo>
                    <a:pt x="1104" y="0"/>
                    <a:pt x="720" y="128"/>
                    <a:pt x="769" y="384"/>
                  </a:cubicBezTo>
                  <a:cubicBezTo>
                    <a:pt x="946" y="1517"/>
                    <a:pt x="1242" y="2620"/>
                    <a:pt x="1321" y="3783"/>
                  </a:cubicBezTo>
                  <a:cubicBezTo>
                    <a:pt x="1409" y="5014"/>
                    <a:pt x="1350" y="6265"/>
                    <a:pt x="1153" y="7487"/>
                  </a:cubicBezTo>
                  <a:cubicBezTo>
                    <a:pt x="818" y="9595"/>
                    <a:pt x="1" y="12048"/>
                    <a:pt x="936" y="14106"/>
                  </a:cubicBezTo>
                  <a:close/>
                </a:path>
              </a:pathLst>
            </a:custGeom>
            <a:solidFill>
              <a:srgbClr val="D97E3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44" name="Google Shape;548;p30">
              <a:extLst>
                <a:ext uri="{FF2B5EF4-FFF2-40B4-BE49-F238E27FC236}">
                  <a16:creationId xmlns:a16="http://schemas.microsoft.com/office/drawing/2014/main" id="{CF0D54B4-F1CD-C3B9-920A-4EEB33F18EEA}"/>
                </a:ext>
              </a:extLst>
            </p:cNvPr>
            <p:cNvSpPr/>
            <p:nvPr/>
          </p:nvSpPr>
          <p:spPr>
            <a:xfrm>
              <a:off x="3005675" y="1635375"/>
              <a:ext cx="15775" cy="15525"/>
            </a:xfrm>
            <a:custGeom>
              <a:avLst/>
              <a:gdLst/>
              <a:ahLst/>
              <a:cxnLst/>
              <a:rect l="l" t="t" r="r" b="b"/>
              <a:pathLst>
                <a:path w="631" h="621" extrusionOk="0">
                  <a:moveTo>
                    <a:pt x="365" y="601"/>
                  </a:moveTo>
                  <a:cubicBezTo>
                    <a:pt x="513" y="572"/>
                    <a:pt x="631" y="424"/>
                    <a:pt x="601" y="266"/>
                  </a:cubicBezTo>
                  <a:cubicBezTo>
                    <a:pt x="562" y="118"/>
                    <a:pt x="424" y="0"/>
                    <a:pt x="266" y="30"/>
                  </a:cubicBezTo>
                  <a:cubicBezTo>
                    <a:pt x="119" y="59"/>
                    <a:pt x="1" y="207"/>
                    <a:pt x="30" y="365"/>
                  </a:cubicBezTo>
                  <a:cubicBezTo>
                    <a:pt x="60" y="512"/>
                    <a:pt x="207" y="621"/>
                    <a:pt x="365" y="601"/>
                  </a:cubicBezTo>
                  <a:close/>
                </a:path>
              </a:pathLst>
            </a:custGeom>
            <a:solidFill>
              <a:srgbClr val="530E0E">
                <a:alpha val="219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45" name="Google Shape;549;p30">
              <a:extLst>
                <a:ext uri="{FF2B5EF4-FFF2-40B4-BE49-F238E27FC236}">
                  <a16:creationId xmlns:a16="http://schemas.microsoft.com/office/drawing/2014/main" id="{711B9E98-CE04-FC44-BFFA-02B797A62FE8}"/>
                </a:ext>
              </a:extLst>
            </p:cNvPr>
            <p:cNvSpPr/>
            <p:nvPr/>
          </p:nvSpPr>
          <p:spPr>
            <a:xfrm>
              <a:off x="3026350" y="1658525"/>
              <a:ext cx="24425" cy="21925"/>
            </a:xfrm>
            <a:custGeom>
              <a:avLst/>
              <a:gdLst/>
              <a:ahLst/>
              <a:cxnLst/>
              <a:rect l="l" t="t" r="r" b="b"/>
              <a:pathLst>
                <a:path w="977" h="877" extrusionOk="0">
                  <a:moveTo>
                    <a:pt x="119" y="719"/>
                  </a:moveTo>
                  <a:cubicBezTo>
                    <a:pt x="218" y="838"/>
                    <a:pt x="375" y="877"/>
                    <a:pt x="523" y="857"/>
                  </a:cubicBezTo>
                  <a:cubicBezTo>
                    <a:pt x="838" y="808"/>
                    <a:pt x="976" y="414"/>
                    <a:pt x="779" y="168"/>
                  </a:cubicBezTo>
                  <a:cubicBezTo>
                    <a:pt x="681" y="59"/>
                    <a:pt x="533" y="0"/>
                    <a:pt x="385" y="30"/>
                  </a:cubicBezTo>
                  <a:cubicBezTo>
                    <a:pt x="237" y="49"/>
                    <a:pt x="129" y="158"/>
                    <a:pt x="60" y="286"/>
                  </a:cubicBezTo>
                  <a:cubicBezTo>
                    <a:pt x="1" y="424"/>
                    <a:pt x="21" y="601"/>
                    <a:pt x="119" y="719"/>
                  </a:cubicBezTo>
                  <a:close/>
                </a:path>
              </a:pathLst>
            </a:custGeom>
            <a:solidFill>
              <a:srgbClr val="530E0E">
                <a:alpha val="219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46" name="Google Shape;550;p30">
              <a:extLst>
                <a:ext uri="{FF2B5EF4-FFF2-40B4-BE49-F238E27FC236}">
                  <a16:creationId xmlns:a16="http://schemas.microsoft.com/office/drawing/2014/main" id="{214F8A98-F452-A257-0818-52C8D1D7936C}"/>
                </a:ext>
              </a:extLst>
            </p:cNvPr>
            <p:cNvSpPr/>
            <p:nvPr/>
          </p:nvSpPr>
          <p:spPr>
            <a:xfrm>
              <a:off x="2995075" y="1699150"/>
              <a:ext cx="15800" cy="13075"/>
            </a:xfrm>
            <a:custGeom>
              <a:avLst/>
              <a:gdLst/>
              <a:ahLst/>
              <a:cxnLst/>
              <a:rect l="l" t="t" r="r" b="b"/>
              <a:pathLst>
                <a:path w="632" h="523" extrusionOk="0">
                  <a:moveTo>
                    <a:pt x="346" y="483"/>
                  </a:moveTo>
                  <a:cubicBezTo>
                    <a:pt x="631" y="434"/>
                    <a:pt x="562" y="1"/>
                    <a:pt x="277" y="40"/>
                  </a:cubicBezTo>
                  <a:cubicBezTo>
                    <a:pt x="1" y="89"/>
                    <a:pt x="70" y="523"/>
                    <a:pt x="346" y="483"/>
                  </a:cubicBezTo>
                  <a:close/>
                </a:path>
              </a:pathLst>
            </a:custGeom>
            <a:solidFill>
              <a:srgbClr val="530E0E">
                <a:alpha val="219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47" name="Google Shape;551;p30">
              <a:extLst>
                <a:ext uri="{FF2B5EF4-FFF2-40B4-BE49-F238E27FC236}">
                  <a16:creationId xmlns:a16="http://schemas.microsoft.com/office/drawing/2014/main" id="{0479AA12-1304-CA92-F4A8-E6C1C9D5E42C}"/>
                </a:ext>
              </a:extLst>
            </p:cNvPr>
            <p:cNvSpPr/>
            <p:nvPr/>
          </p:nvSpPr>
          <p:spPr>
            <a:xfrm>
              <a:off x="2989175" y="1747675"/>
              <a:ext cx="19475" cy="16275"/>
            </a:xfrm>
            <a:custGeom>
              <a:avLst/>
              <a:gdLst/>
              <a:ahLst/>
              <a:cxnLst/>
              <a:rect l="l" t="t" r="r" b="b"/>
              <a:pathLst>
                <a:path w="779" h="651" extrusionOk="0">
                  <a:moveTo>
                    <a:pt x="434" y="591"/>
                  </a:moveTo>
                  <a:cubicBezTo>
                    <a:pt x="779" y="532"/>
                    <a:pt x="690" y="0"/>
                    <a:pt x="345" y="59"/>
                  </a:cubicBezTo>
                  <a:cubicBezTo>
                    <a:pt x="1" y="109"/>
                    <a:pt x="89" y="650"/>
                    <a:pt x="434" y="591"/>
                  </a:cubicBezTo>
                  <a:close/>
                </a:path>
              </a:pathLst>
            </a:custGeom>
            <a:solidFill>
              <a:srgbClr val="530E0E">
                <a:alpha val="219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grpSp>
      <p:grpSp>
        <p:nvGrpSpPr>
          <p:cNvPr id="148" name="Google Shape;552;p30">
            <a:extLst>
              <a:ext uri="{FF2B5EF4-FFF2-40B4-BE49-F238E27FC236}">
                <a16:creationId xmlns:a16="http://schemas.microsoft.com/office/drawing/2014/main" id="{B08C785F-49A6-95D3-BDC9-C95E83BCBE61}"/>
              </a:ext>
            </a:extLst>
          </p:cNvPr>
          <p:cNvGrpSpPr/>
          <p:nvPr/>
        </p:nvGrpSpPr>
        <p:grpSpPr>
          <a:xfrm rot="12460766">
            <a:off x="11449992" y="2292118"/>
            <a:ext cx="729165" cy="1241265"/>
            <a:chOff x="2847825" y="1473825"/>
            <a:chExt cx="217725" cy="370650"/>
          </a:xfrm>
        </p:grpSpPr>
        <p:sp>
          <p:nvSpPr>
            <p:cNvPr id="149" name="Google Shape;553;p30">
              <a:extLst>
                <a:ext uri="{FF2B5EF4-FFF2-40B4-BE49-F238E27FC236}">
                  <a16:creationId xmlns:a16="http://schemas.microsoft.com/office/drawing/2014/main" id="{25E5CDF6-B627-E711-3051-5E2D45694732}"/>
                </a:ext>
              </a:extLst>
            </p:cNvPr>
            <p:cNvSpPr/>
            <p:nvPr/>
          </p:nvSpPr>
          <p:spPr>
            <a:xfrm>
              <a:off x="2847825" y="1536850"/>
              <a:ext cx="217725" cy="307625"/>
            </a:xfrm>
            <a:custGeom>
              <a:avLst/>
              <a:gdLst/>
              <a:ahLst/>
              <a:cxnLst/>
              <a:rect l="l" t="t" r="r" b="b"/>
              <a:pathLst>
                <a:path w="8709" h="12305" extrusionOk="0">
                  <a:moveTo>
                    <a:pt x="3822" y="661"/>
                  </a:moveTo>
                  <a:cubicBezTo>
                    <a:pt x="4354" y="346"/>
                    <a:pt x="4847" y="1"/>
                    <a:pt x="5428" y="296"/>
                  </a:cubicBezTo>
                  <a:cubicBezTo>
                    <a:pt x="5674" y="425"/>
                    <a:pt x="5901" y="602"/>
                    <a:pt x="6118" y="789"/>
                  </a:cubicBezTo>
                  <a:cubicBezTo>
                    <a:pt x="6472" y="1114"/>
                    <a:pt x="6778" y="1508"/>
                    <a:pt x="7043" y="1902"/>
                  </a:cubicBezTo>
                  <a:cubicBezTo>
                    <a:pt x="7703" y="2858"/>
                    <a:pt x="8245" y="3912"/>
                    <a:pt x="8472" y="5054"/>
                  </a:cubicBezTo>
                  <a:cubicBezTo>
                    <a:pt x="8708" y="6187"/>
                    <a:pt x="8610" y="7419"/>
                    <a:pt x="8058" y="8433"/>
                  </a:cubicBezTo>
                  <a:cubicBezTo>
                    <a:pt x="7211" y="9990"/>
                    <a:pt x="5467" y="10837"/>
                    <a:pt x="4374" y="12216"/>
                  </a:cubicBezTo>
                  <a:cubicBezTo>
                    <a:pt x="4305" y="12305"/>
                    <a:pt x="4167" y="12295"/>
                    <a:pt x="4108" y="12196"/>
                  </a:cubicBezTo>
                  <a:cubicBezTo>
                    <a:pt x="4078" y="12137"/>
                    <a:pt x="4029" y="12068"/>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rgbClr val="B298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50" name="Google Shape;554;p30">
              <a:extLst>
                <a:ext uri="{FF2B5EF4-FFF2-40B4-BE49-F238E27FC236}">
                  <a16:creationId xmlns:a16="http://schemas.microsoft.com/office/drawing/2014/main" id="{E03EAE93-D269-99A9-8960-54DCE942112E}"/>
                </a:ext>
              </a:extLst>
            </p:cNvPr>
            <p:cNvSpPr/>
            <p:nvPr/>
          </p:nvSpPr>
          <p:spPr>
            <a:xfrm>
              <a:off x="2847825" y="1536850"/>
              <a:ext cx="152950" cy="299750"/>
            </a:xfrm>
            <a:custGeom>
              <a:avLst/>
              <a:gdLst/>
              <a:ahLst/>
              <a:cxnLst/>
              <a:rect l="l" t="t" r="r" b="b"/>
              <a:pathLst>
                <a:path w="6118" h="11990" extrusionOk="0">
                  <a:moveTo>
                    <a:pt x="3822" y="661"/>
                  </a:moveTo>
                  <a:cubicBezTo>
                    <a:pt x="4354" y="346"/>
                    <a:pt x="4847" y="1"/>
                    <a:pt x="5428" y="296"/>
                  </a:cubicBezTo>
                  <a:cubicBezTo>
                    <a:pt x="5674" y="425"/>
                    <a:pt x="5901" y="602"/>
                    <a:pt x="6118" y="789"/>
                  </a:cubicBezTo>
                  <a:cubicBezTo>
                    <a:pt x="4847" y="1351"/>
                    <a:pt x="3793" y="2395"/>
                    <a:pt x="3231" y="3675"/>
                  </a:cubicBezTo>
                  <a:cubicBezTo>
                    <a:pt x="2739" y="4798"/>
                    <a:pt x="2630" y="6069"/>
                    <a:pt x="2749" y="7291"/>
                  </a:cubicBezTo>
                  <a:cubicBezTo>
                    <a:pt x="2877" y="8512"/>
                    <a:pt x="3221" y="9704"/>
                    <a:pt x="3606" y="10876"/>
                  </a:cubicBezTo>
                  <a:cubicBezTo>
                    <a:pt x="3645" y="11004"/>
                    <a:pt x="3842" y="11507"/>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rgbClr val="530E0E">
                <a:alpha val="219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51" name="Google Shape;555;p30">
              <a:extLst>
                <a:ext uri="{FF2B5EF4-FFF2-40B4-BE49-F238E27FC236}">
                  <a16:creationId xmlns:a16="http://schemas.microsoft.com/office/drawing/2014/main" id="{57F3BB4D-8748-2915-DDA9-1BE2E624F384}"/>
                </a:ext>
              </a:extLst>
            </p:cNvPr>
            <p:cNvSpPr/>
            <p:nvPr/>
          </p:nvSpPr>
          <p:spPr>
            <a:xfrm>
              <a:off x="2933025" y="1473825"/>
              <a:ext cx="49775" cy="353650"/>
            </a:xfrm>
            <a:custGeom>
              <a:avLst/>
              <a:gdLst/>
              <a:ahLst/>
              <a:cxnLst/>
              <a:rect l="l" t="t" r="r" b="b"/>
              <a:pathLst>
                <a:path w="1991" h="14146" extrusionOk="0">
                  <a:moveTo>
                    <a:pt x="936" y="14106"/>
                  </a:moveTo>
                  <a:cubicBezTo>
                    <a:pt x="956" y="14146"/>
                    <a:pt x="1025" y="14126"/>
                    <a:pt x="1025" y="14087"/>
                  </a:cubicBezTo>
                  <a:cubicBezTo>
                    <a:pt x="818" y="12855"/>
                    <a:pt x="789" y="11663"/>
                    <a:pt x="986" y="10442"/>
                  </a:cubicBezTo>
                  <a:cubicBezTo>
                    <a:pt x="1173" y="9250"/>
                    <a:pt x="1478" y="8088"/>
                    <a:pt x="1655" y="6896"/>
                  </a:cubicBezTo>
                  <a:cubicBezTo>
                    <a:pt x="1961" y="4788"/>
                    <a:pt x="1990" y="2266"/>
                    <a:pt x="1202" y="246"/>
                  </a:cubicBezTo>
                  <a:cubicBezTo>
                    <a:pt x="1104" y="0"/>
                    <a:pt x="720" y="128"/>
                    <a:pt x="769" y="384"/>
                  </a:cubicBezTo>
                  <a:cubicBezTo>
                    <a:pt x="946" y="1517"/>
                    <a:pt x="1242" y="2620"/>
                    <a:pt x="1321" y="3783"/>
                  </a:cubicBezTo>
                  <a:cubicBezTo>
                    <a:pt x="1409" y="5014"/>
                    <a:pt x="1350" y="6265"/>
                    <a:pt x="1153" y="7487"/>
                  </a:cubicBezTo>
                  <a:cubicBezTo>
                    <a:pt x="818" y="9595"/>
                    <a:pt x="1" y="12048"/>
                    <a:pt x="936" y="14106"/>
                  </a:cubicBezTo>
                  <a:close/>
                </a:path>
              </a:pathLst>
            </a:custGeom>
            <a:solidFill>
              <a:srgbClr val="D97E3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52" name="Google Shape;556;p30">
              <a:extLst>
                <a:ext uri="{FF2B5EF4-FFF2-40B4-BE49-F238E27FC236}">
                  <a16:creationId xmlns:a16="http://schemas.microsoft.com/office/drawing/2014/main" id="{E5EB85C1-BCC3-E191-23F3-38DA666B3F4F}"/>
                </a:ext>
              </a:extLst>
            </p:cNvPr>
            <p:cNvSpPr/>
            <p:nvPr/>
          </p:nvSpPr>
          <p:spPr>
            <a:xfrm>
              <a:off x="3005675" y="1635375"/>
              <a:ext cx="15775" cy="15525"/>
            </a:xfrm>
            <a:custGeom>
              <a:avLst/>
              <a:gdLst/>
              <a:ahLst/>
              <a:cxnLst/>
              <a:rect l="l" t="t" r="r" b="b"/>
              <a:pathLst>
                <a:path w="631" h="621" extrusionOk="0">
                  <a:moveTo>
                    <a:pt x="365" y="601"/>
                  </a:moveTo>
                  <a:cubicBezTo>
                    <a:pt x="513" y="572"/>
                    <a:pt x="631" y="424"/>
                    <a:pt x="601" y="266"/>
                  </a:cubicBezTo>
                  <a:cubicBezTo>
                    <a:pt x="562" y="118"/>
                    <a:pt x="424" y="0"/>
                    <a:pt x="266" y="30"/>
                  </a:cubicBezTo>
                  <a:cubicBezTo>
                    <a:pt x="119" y="59"/>
                    <a:pt x="1" y="207"/>
                    <a:pt x="30" y="365"/>
                  </a:cubicBezTo>
                  <a:cubicBezTo>
                    <a:pt x="60" y="512"/>
                    <a:pt x="207" y="621"/>
                    <a:pt x="365" y="601"/>
                  </a:cubicBezTo>
                  <a:close/>
                </a:path>
              </a:pathLst>
            </a:custGeom>
            <a:solidFill>
              <a:srgbClr val="530E0E">
                <a:alpha val="219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53" name="Google Shape;557;p30">
              <a:extLst>
                <a:ext uri="{FF2B5EF4-FFF2-40B4-BE49-F238E27FC236}">
                  <a16:creationId xmlns:a16="http://schemas.microsoft.com/office/drawing/2014/main" id="{152FEF38-0E3F-CE22-7B31-D3D2C12B5017}"/>
                </a:ext>
              </a:extLst>
            </p:cNvPr>
            <p:cNvSpPr/>
            <p:nvPr/>
          </p:nvSpPr>
          <p:spPr>
            <a:xfrm>
              <a:off x="3026350" y="1658525"/>
              <a:ext cx="24425" cy="21925"/>
            </a:xfrm>
            <a:custGeom>
              <a:avLst/>
              <a:gdLst/>
              <a:ahLst/>
              <a:cxnLst/>
              <a:rect l="l" t="t" r="r" b="b"/>
              <a:pathLst>
                <a:path w="977" h="877" extrusionOk="0">
                  <a:moveTo>
                    <a:pt x="119" y="719"/>
                  </a:moveTo>
                  <a:cubicBezTo>
                    <a:pt x="218" y="838"/>
                    <a:pt x="375" y="877"/>
                    <a:pt x="523" y="857"/>
                  </a:cubicBezTo>
                  <a:cubicBezTo>
                    <a:pt x="838" y="808"/>
                    <a:pt x="976" y="414"/>
                    <a:pt x="779" y="168"/>
                  </a:cubicBezTo>
                  <a:cubicBezTo>
                    <a:pt x="681" y="59"/>
                    <a:pt x="533" y="0"/>
                    <a:pt x="385" y="30"/>
                  </a:cubicBezTo>
                  <a:cubicBezTo>
                    <a:pt x="237" y="49"/>
                    <a:pt x="129" y="158"/>
                    <a:pt x="60" y="286"/>
                  </a:cubicBezTo>
                  <a:cubicBezTo>
                    <a:pt x="1" y="424"/>
                    <a:pt x="21" y="601"/>
                    <a:pt x="119" y="719"/>
                  </a:cubicBezTo>
                  <a:close/>
                </a:path>
              </a:pathLst>
            </a:custGeom>
            <a:solidFill>
              <a:srgbClr val="530E0E">
                <a:alpha val="219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54" name="Google Shape;558;p30">
              <a:extLst>
                <a:ext uri="{FF2B5EF4-FFF2-40B4-BE49-F238E27FC236}">
                  <a16:creationId xmlns:a16="http://schemas.microsoft.com/office/drawing/2014/main" id="{33ACA715-58FB-1F48-6F70-FDCCBA0A3FDE}"/>
                </a:ext>
              </a:extLst>
            </p:cNvPr>
            <p:cNvSpPr/>
            <p:nvPr/>
          </p:nvSpPr>
          <p:spPr>
            <a:xfrm>
              <a:off x="2995075" y="1699150"/>
              <a:ext cx="15800" cy="13075"/>
            </a:xfrm>
            <a:custGeom>
              <a:avLst/>
              <a:gdLst/>
              <a:ahLst/>
              <a:cxnLst/>
              <a:rect l="l" t="t" r="r" b="b"/>
              <a:pathLst>
                <a:path w="632" h="523" extrusionOk="0">
                  <a:moveTo>
                    <a:pt x="346" y="483"/>
                  </a:moveTo>
                  <a:cubicBezTo>
                    <a:pt x="631" y="434"/>
                    <a:pt x="562" y="1"/>
                    <a:pt x="277" y="40"/>
                  </a:cubicBezTo>
                  <a:cubicBezTo>
                    <a:pt x="1" y="89"/>
                    <a:pt x="70" y="523"/>
                    <a:pt x="346" y="483"/>
                  </a:cubicBezTo>
                  <a:close/>
                </a:path>
              </a:pathLst>
            </a:custGeom>
            <a:solidFill>
              <a:srgbClr val="530E0E">
                <a:alpha val="219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55" name="Google Shape;559;p30">
              <a:extLst>
                <a:ext uri="{FF2B5EF4-FFF2-40B4-BE49-F238E27FC236}">
                  <a16:creationId xmlns:a16="http://schemas.microsoft.com/office/drawing/2014/main" id="{9289417B-16E6-6111-4182-AC1966E3E475}"/>
                </a:ext>
              </a:extLst>
            </p:cNvPr>
            <p:cNvSpPr/>
            <p:nvPr/>
          </p:nvSpPr>
          <p:spPr>
            <a:xfrm>
              <a:off x="2989175" y="1747675"/>
              <a:ext cx="19475" cy="16275"/>
            </a:xfrm>
            <a:custGeom>
              <a:avLst/>
              <a:gdLst/>
              <a:ahLst/>
              <a:cxnLst/>
              <a:rect l="l" t="t" r="r" b="b"/>
              <a:pathLst>
                <a:path w="779" h="651" extrusionOk="0">
                  <a:moveTo>
                    <a:pt x="434" y="591"/>
                  </a:moveTo>
                  <a:cubicBezTo>
                    <a:pt x="779" y="532"/>
                    <a:pt x="690" y="0"/>
                    <a:pt x="345" y="59"/>
                  </a:cubicBezTo>
                  <a:cubicBezTo>
                    <a:pt x="1" y="109"/>
                    <a:pt x="89" y="650"/>
                    <a:pt x="434" y="591"/>
                  </a:cubicBezTo>
                  <a:close/>
                </a:path>
              </a:pathLst>
            </a:custGeom>
            <a:solidFill>
              <a:srgbClr val="530E0E">
                <a:alpha val="219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grpSp>
      <p:grpSp>
        <p:nvGrpSpPr>
          <p:cNvPr id="156" name="Google Shape;562;p30">
            <a:extLst>
              <a:ext uri="{FF2B5EF4-FFF2-40B4-BE49-F238E27FC236}">
                <a16:creationId xmlns:a16="http://schemas.microsoft.com/office/drawing/2014/main" id="{63CFDADA-79B5-8A0D-1EA6-F24E025C7C4A}"/>
              </a:ext>
            </a:extLst>
          </p:cNvPr>
          <p:cNvGrpSpPr/>
          <p:nvPr/>
        </p:nvGrpSpPr>
        <p:grpSpPr>
          <a:xfrm rot="15298191" flipH="1">
            <a:off x="189508" y="4311375"/>
            <a:ext cx="523323" cy="890847"/>
            <a:chOff x="2847825" y="1473825"/>
            <a:chExt cx="217725" cy="370650"/>
          </a:xfrm>
        </p:grpSpPr>
        <p:sp>
          <p:nvSpPr>
            <p:cNvPr id="157" name="Google Shape;563;p30">
              <a:extLst>
                <a:ext uri="{FF2B5EF4-FFF2-40B4-BE49-F238E27FC236}">
                  <a16:creationId xmlns:a16="http://schemas.microsoft.com/office/drawing/2014/main" id="{67E9DCD9-DC94-6ED0-D10D-CF4ADC4683BB}"/>
                </a:ext>
              </a:extLst>
            </p:cNvPr>
            <p:cNvSpPr/>
            <p:nvPr/>
          </p:nvSpPr>
          <p:spPr>
            <a:xfrm>
              <a:off x="2847825" y="1536850"/>
              <a:ext cx="217725" cy="307625"/>
            </a:xfrm>
            <a:custGeom>
              <a:avLst/>
              <a:gdLst/>
              <a:ahLst/>
              <a:cxnLst/>
              <a:rect l="l" t="t" r="r" b="b"/>
              <a:pathLst>
                <a:path w="8709" h="12305" extrusionOk="0">
                  <a:moveTo>
                    <a:pt x="3822" y="661"/>
                  </a:moveTo>
                  <a:cubicBezTo>
                    <a:pt x="4354" y="346"/>
                    <a:pt x="4847" y="1"/>
                    <a:pt x="5428" y="296"/>
                  </a:cubicBezTo>
                  <a:cubicBezTo>
                    <a:pt x="5674" y="425"/>
                    <a:pt x="5901" y="602"/>
                    <a:pt x="6118" y="789"/>
                  </a:cubicBezTo>
                  <a:cubicBezTo>
                    <a:pt x="6472" y="1114"/>
                    <a:pt x="6778" y="1508"/>
                    <a:pt x="7043" y="1902"/>
                  </a:cubicBezTo>
                  <a:cubicBezTo>
                    <a:pt x="7703" y="2858"/>
                    <a:pt x="8245" y="3912"/>
                    <a:pt x="8472" y="5054"/>
                  </a:cubicBezTo>
                  <a:cubicBezTo>
                    <a:pt x="8708" y="6187"/>
                    <a:pt x="8610" y="7419"/>
                    <a:pt x="8058" y="8433"/>
                  </a:cubicBezTo>
                  <a:cubicBezTo>
                    <a:pt x="7211" y="9990"/>
                    <a:pt x="5467" y="10837"/>
                    <a:pt x="4374" y="12216"/>
                  </a:cubicBezTo>
                  <a:cubicBezTo>
                    <a:pt x="4305" y="12305"/>
                    <a:pt x="4167" y="12295"/>
                    <a:pt x="4108" y="12196"/>
                  </a:cubicBezTo>
                  <a:cubicBezTo>
                    <a:pt x="4078" y="12137"/>
                    <a:pt x="4029" y="12068"/>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rgbClr val="B298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58" name="Google Shape;564;p30">
              <a:extLst>
                <a:ext uri="{FF2B5EF4-FFF2-40B4-BE49-F238E27FC236}">
                  <a16:creationId xmlns:a16="http://schemas.microsoft.com/office/drawing/2014/main" id="{DAB767B0-2207-F545-EAEC-070BE7CAB2A3}"/>
                </a:ext>
              </a:extLst>
            </p:cNvPr>
            <p:cNvSpPr/>
            <p:nvPr/>
          </p:nvSpPr>
          <p:spPr>
            <a:xfrm>
              <a:off x="2847825" y="1536850"/>
              <a:ext cx="152950" cy="299750"/>
            </a:xfrm>
            <a:custGeom>
              <a:avLst/>
              <a:gdLst/>
              <a:ahLst/>
              <a:cxnLst/>
              <a:rect l="l" t="t" r="r" b="b"/>
              <a:pathLst>
                <a:path w="6118" h="11990" extrusionOk="0">
                  <a:moveTo>
                    <a:pt x="3822" y="661"/>
                  </a:moveTo>
                  <a:cubicBezTo>
                    <a:pt x="4354" y="346"/>
                    <a:pt x="4847" y="1"/>
                    <a:pt x="5428" y="296"/>
                  </a:cubicBezTo>
                  <a:cubicBezTo>
                    <a:pt x="5674" y="425"/>
                    <a:pt x="5901" y="602"/>
                    <a:pt x="6118" y="789"/>
                  </a:cubicBezTo>
                  <a:cubicBezTo>
                    <a:pt x="4847" y="1351"/>
                    <a:pt x="3793" y="2395"/>
                    <a:pt x="3231" y="3675"/>
                  </a:cubicBezTo>
                  <a:cubicBezTo>
                    <a:pt x="2739" y="4798"/>
                    <a:pt x="2630" y="6069"/>
                    <a:pt x="2749" y="7291"/>
                  </a:cubicBezTo>
                  <a:cubicBezTo>
                    <a:pt x="2877" y="8512"/>
                    <a:pt x="3221" y="9704"/>
                    <a:pt x="3606" y="10876"/>
                  </a:cubicBezTo>
                  <a:cubicBezTo>
                    <a:pt x="3645" y="11004"/>
                    <a:pt x="3842" y="11507"/>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rgbClr val="530E0E">
                <a:alpha val="219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59" name="Google Shape;565;p30">
              <a:extLst>
                <a:ext uri="{FF2B5EF4-FFF2-40B4-BE49-F238E27FC236}">
                  <a16:creationId xmlns:a16="http://schemas.microsoft.com/office/drawing/2014/main" id="{91B4F2DA-0876-12AF-1B05-A7F1619C92D9}"/>
                </a:ext>
              </a:extLst>
            </p:cNvPr>
            <p:cNvSpPr/>
            <p:nvPr/>
          </p:nvSpPr>
          <p:spPr>
            <a:xfrm>
              <a:off x="2933025" y="1473825"/>
              <a:ext cx="49775" cy="353650"/>
            </a:xfrm>
            <a:custGeom>
              <a:avLst/>
              <a:gdLst/>
              <a:ahLst/>
              <a:cxnLst/>
              <a:rect l="l" t="t" r="r" b="b"/>
              <a:pathLst>
                <a:path w="1991" h="14146" extrusionOk="0">
                  <a:moveTo>
                    <a:pt x="936" y="14106"/>
                  </a:moveTo>
                  <a:cubicBezTo>
                    <a:pt x="956" y="14146"/>
                    <a:pt x="1025" y="14126"/>
                    <a:pt x="1025" y="14087"/>
                  </a:cubicBezTo>
                  <a:cubicBezTo>
                    <a:pt x="818" y="12855"/>
                    <a:pt x="789" y="11663"/>
                    <a:pt x="986" y="10442"/>
                  </a:cubicBezTo>
                  <a:cubicBezTo>
                    <a:pt x="1173" y="9250"/>
                    <a:pt x="1478" y="8088"/>
                    <a:pt x="1655" y="6896"/>
                  </a:cubicBezTo>
                  <a:cubicBezTo>
                    <a:pt x="1961" y="4788"/>
                    <a:pt x="1990" y="2266"/>
                    <a:pt x="1202" y="246"/>
                  </a:cubicBezTo>
                  <a:cubicBezTo>
                    <a:pt x="1104" y="0"/>
                    <a:pt x="720" y="128"/>
                    <a:pt x="769" y="384"/>
                  </a:cubicBezTo>
                  <a:cubicBezTo>
                    <a:pt x="946" y="1517"/>
                    <a:pt x="1242" y="2620"/>
                    <a:pt x="1321" y="3783"/>
                  </a:cubicBezTo>
                  <a:cubicBezTo>
                    <a:pt x="1409" y="5014"/>
                    <a:pt x="1350" y="6265"/>
                    <a:pt x="1153" y="7487"/>
                  </a:cubicBezTo>
                  <a:cubicBezTo>
                    <a:pt x="818" y="9595"/>
                    <a:pt x="1" y="12048"/>
                    <a:pt x="936" y="14106"/>
                  </a:cubicBezTo>
                  <a:close/>
                </a:path>
              </a:pathLst>
            </a:custGeom>
            <a:solidFill>
              <a:srgbClr val="D97E3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60" name="Google Shape;566;p30">
              <a:extLst>
                <a:ext uri="{FF2B5EF4-FFF2-40B4-BE49-F238E27FC236}">
                  <a16:creationId xmlns:a16="http://schemas.microsoft.com/office/drawing/2014/main" id="{8C528AD7-D1A8-22A1-3239-C5750B4BA830}"/>
                </a:ext>
              </a:extLst>
            </p:cNvPr>
            <p:cNvSpPr/>
            <p:nvPr/>
          </p:nvSpPr>
          <p:spPr>
            <a:xfrm>
              <a:off x="3005675" y="1635375"/>
              <a:ext cx="15775" cy="15525"/>
            </a:xfrm>
            <a:custGeom>
              <a:avLst/>
              <a:gdLst/>
              <a:ahLst/>
              <a:cxnLst/>
              <a:rect l="l" t="t" r="r" b="b"/>
              <a:pathLst>
                <a:path w="631" h="621" extrusionOk="0">
                  <a:moveTo>
                    <a:pt x="365" y="601"/>
                  </a:moveTo>
                  <a:cubicBezTo>
                    <a:pt x="513" y="572"/>
                    <a:pt x="631" y="424"/>
                    <a:pt x="601" y="266"/>
                  </a:cubicBezTo>
                  <a:cubicBezTo>
                    <a:pt x="562" y="118"/>
                    <a:pt x="424" y="0"/>
                    <a:pt x="266" y="30"/>
                  </a:cubicBezTo>
                  <a:cubicBezTo>
                    <a:pt x="119" y="59"/>
                    <a:pt x="1" y="207"/>
                    <a:pt x="30" y="365"/>
                  </a:cubicBezTo>
                  <a:cubicBezTo>
                    <a:pt x="60" y="512"/>
                    <a:pt x="207" y="621"/>
                    <a:pt x="365" y="601"/>
                  </a:cubicBezTo>
                  <a:close/>
                </a:path>
              </a:pathLst>
            </a:custGeom>
            <a:solidFill>
              <a:srgbClr val="530E0E">
                <a:alpha val="219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61" name="Google Shape;567;p30">
              <a:extLst>
                <a:ext uri="{FF2B5EF4-FFF2-40B4-BE49-F238E27FC236}">
                  <a16:creationId xmlns:a16="http://schemas.microsoft.com/office/drawing/2014/main" id="{3FC45666-F577-D46E-9BD0-00BCE51B7799}"/>
                </a:ext>
              </a:extLst>
            </p:cNvPr>
            <p:cNvSpPr/>
            <p:nvPr/>
          </p:nvSpPr>
          <p:spPr>
            <a:xfrm>
              <a:off x="3026350" y="1658525"/>
              <a:ext cx="24425" cy="21925"/>
            </a:xfrm>
            <a:custGeom>
              <a:avLst/>
              <a:gdLst/>
              <a:ahLst/>
              <a:cxnLst/>
              <a:rect l="l" t="t" r="r" b="b"/>
              <a:pathLst>
                <a:path w="977" h="877" extrusionOk="0">
                  <a:moveTo>
                    <a:pt x="119" y="719"/>
                  </a:moveTo>
                  <a:cubicBezTo>
                    <a:pt x="218" y="838"/>
                    <a:pt x="375" y="877"/>
                    <a:pt x="523" y="857"/>
                  </a:cubicBezTo>
                  <a:cubicBezTo>
                    <a:pt x="838" y="808"/>
                    <a:pt x="976" y="414"/>
                    <a:pt x="779" y="168"/>
                  </a:cubicBezTo>
                  <a:cubicBezTo>
                    <a:pt x="681" y="59"/>
                    <a:pt x="533" y="0"/>
                    <a:pt x="385" y="30"/>
                  </a:cubicBezTo>
                  <a:cubicBezTo>
                    <a:pt x="237" y="49"/>
                    <a:pt x="129" y="158"/>
                    <a:pt x="60" y="286"/>
                  </a:cubicBezTo>
                  <a:cubicBezTo>
                    <a:pt x="1" y="424"/>
                    <a:pt x="21" y="601"/>
                    <a:pt x="119" y="719"/>
                  </a:cubicBezTo>
                  <a:close/>
                </a:path>
              </a:pathLst>
            </a:custGeom>
            <a:solidFill>
              <a:srgbClr val="530E0E">
                <a:alpha val="219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62" name="Google Shape;568;p30">
              <a:extLst>
                <a:ext uri="{FF2B5EF4-FFF2-40B4-BE49-F238E27FC236}">
                  <a16:creationId xmlns:a16="http://schemas.microsoft.com/office/drawing/2014/main" id="{74EEF705-7EE7-D17A-2996-790AE90D9C5D}"/>
                </a:ext>
              </a:extLst>
            </p:cNvPr>
            <p:cNvSpPr/>
            <p:nvPr/>
          </p:nvSpPr>
          <p:spPr>
            <a:xfrm>
              <a:off x="2995075" y="1699150"/>
              <a:ext cx="15800" cy="13075"/>
            </a:xfrm>
            <a:custGeom>
              <a:avLst/>
              <a:gdLst/>
              <a:ahLst/>
              <a:cxnLst/>
              <a:rect l="l" t="t" r="r" b="b"/>
              <a:pathLst>
                <a:path w="632" h="523" extrusionOk="0">
                  <a:moveTo>
                    <a:pt x="346" y="483"/>
                  </a:moveTo>
                  <a:cubicBezTo>
                    <a:pt x="631" y="434"/>
                    <a:pt x="562" y="1"/>
                    <a:pt x="277" y="40"/>
                  </a:cubicBezTo>
                  <a:cubicBezTo>
                    <a:pt x="1" y="89"/>
                    <a:pt x="70" y="523"/>
                    <a:pt x="346" y="483"/>
                  </a:cubicBezTo>
                  <a:close/>
                </a:path>
              </a:pathLst>
            </a:custGeom>
            <a:solidFill>
              <a:srgbClr val="530E0E">
                <a:alpha val="219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63" name="Google Shape;569;p30">
              <a:extLst>
                <a:ext uri="{FF2B5EF4-FFF2-40B4-BE49-F238E27FC236}">
                  <a16:creationId xmlns:a16="http://schemas.microsoft.com/office/drawing/2014/main" id="{58CF1115-D976-0B98-637E-E53E14D2FB2F}"/>
                </a:ext>
              </a:extLst>
            </p:cNvPr>
            <p:cNvSpPr/>
            <p:nvPr/>
          </p:nvSpPr>
          <p:spPr>
            <a:xfrm>
              <a:off x="2989175" y="1747675"/>
              <a:ext cx="19475" cy="16275"/>
            </a:xfrm>
            <a:custGeom>
              <a:avLst/>
              <a:gdLst/>
              <a:ahLst/>
              <a:cxnLst/>
              <a:rect l="l" t="t" r="r" b="b"/>
              <a:pathLst>
                <a:path w="779" h="651" extrusionOk="0">
                  <a:moveTo>
                    <a:pt x="434" y="591"/>
                  </a:moveTo>
                  <a:cubicBezTo>
                    <a:pt x="779" y="532"/>
                    <a:pt x="690" y="0"/>
                    <a:pt x="345" y="59"/>
                  </a:cubicBezTo>
                  <a:cubicBezTo>
                    <a:pt x="1" y="109"/>
                    <a:pt x="89" y="650"/>
                    <a:pt x="434" y="591"/>
                  </a:cubicBezTo>
                  <a:close/>
                </a:path>
              </a:pathLst>
            </a:custGeom>
            <a:solidFill>
              <a:srgbClr val="530E0E">
                <a:alpha val="219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grpSp>
    </p:spTree>
    <p:extLst>
      <p:ext uri="{BB962C8B-B14F-4D97-AF65-F5344CB8AC3E}">
        <p14:creationId xmlns:p14="http://schemas.microsoft.com/office/powerpoint/2010/main" val="4122786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BBA2B7C-C95F-3A1A-751C-C61501E8D3C4}"/>
              </a:ext>
            </a:extLst>
          </p:cNvPr>
          <p:cNvGrpSpPr/>
          <p:nvPr/>
        </p:nvGrpSpPr>
        <p:grpSpPr>
          <a:xfrm>
            <a:off x="10866032" y="746200"/>
            <a:ext cx="1216041" cy="1432566"/>
            <a:chOff x="930253" y="1555705"/>
            <a:chExt cx="1279160" cy="1432566"/>
          </a:xfrm>
        </p:grpSpPr>
        <p:pic>
          <p:nvPicPr>
            <p:cNvPr id="6" name="Picture 5">
              <a:hlinkClick r:id="rId3"/>
              <a:extLst>
                <a:ext uri="{FF2B5EF4-FFF2-40B4-BE49-F238E27FC236}">
                  <a16:creationId xmlns:a16="http://schemas.microsoft.com/office/drawing/2014/main" id="{530B25EC-BD7F-8F91-3E0A-DE8C3D531010}"/>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64544" y="1555705"/>
              <a:ext cx="1010579" cy="917007"/>
            </a:xfrm>
            <a:prstGeom prst="rect">
              <a:avLst/>
            </a:prstGeom>
          </p:spPr>
        </p:pic>
        <p:sp>
          <p:nvSpPr>
            <p:cNvPr id="7" name="TextBox 6">
              <a:extLst>
                <a:ext uri="{FF2B5EF4-FFF2-40B4-BE49-F238E27FC236}">
                  <a16:creationId xmlns:a16="http://schemas.microsoft.com/office/drawing/2014/main" id="{C4FDD9AB-126B-E9E9-3450-717918355BEB}"/>
                </a:ext>
              </a:extLst>
            </p:cNvPr>
            <p:cNvSpPr txBox="1"/>
            <p:nvPr/>
          </p:nvSpPr>
          <p:spPr>
            <a:xfrm>
              <a:off x="930253" y="2526606"/>
              <a:ext cx="1279160" cy="461665"/>
            </a:xfrm>
            <a:prstGeom prst="rect">
              <a:avLst/>
            </a:prstGeom>
            <a:noFill/>
          </p:spPr>
          <p:txBody>
            <a:bodyPr wrap="square" rtlCol="0">
              <a:spAutoFit/>
            </a:bodyPr>
            <a:lstStyle/>
            <a:p>
              <a:pPr algn="ctr"/>
              <a:r>
                <a:rPr lang="en-US" sz="1200" b="1" dirty="0" err="1">
                  <a:solidFill>
                    <a:schemeClr val="accent2"/>
                  </a:solidFill>
                  <a:latin typeface="UTM Avo" panose="02040603050506020204" pitchFamily="18" charset="0"/>
                </a:rPr>
                <a:t>Ấn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để</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đến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trang</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sách</a:t>
              </a:r>
              <a:endParaRPr lang="en-US" sz="12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940220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1252;p18">
            <a:extLst>
              <a:ext uri="{FF2B5EF4-FFF2-40B4-BE49-F238E27FC236}">
                <a16:creationId xmlns:a16="http://schemas.microsoft.com/office/drawing/2014/main" id="{2207241F-C967-099F-6F87-AB995AD29155}"/>
              </a:ext>
            </a:extLst>
          </p:cNvPr>
          <p:cNvSpPr txBox="1"/>
          <p:nvPr/>
        </p:nvSpPr>
        <p:spPr>
          <a:xfrm>
            <a:off x="3031214" y="2803327"/>
            <a:ext cx="6129561" cy="971848"/>
          </a:xfrm>
          <a:prstGeom prst="rect">
            <a:avLst/>
          </a:prstGeom>
          <a:solidFill>
            <a:srgbClr val="8F150C"/>
          </a:solidFill>
          <a:ln>
            <a:noFill/>
          </a:ln>
        </p:spPr>
        <p:txBody>
          <a:bodyPr spcFirstLastPara="1" wrap="square" lIns="121900" tIns="121900" rIns="121900" bIns="121900" anchor="ctr" anchorCtr="0">
            <a:noAutofit/>
          </a:bodyPr>
          <a:lstStyle/>
          <a:p>
            <a:pPr algn="ctr">
              <a:lnSpc>
                <a:spcPct val="115000"/>
              </a:lnSpc>
              <a:buClr>
                <a:srgbClr val="FFEFE4"/>
              </a:buClr>
              <a:buSzPts val="1400"/>
              <a:buFont typeface="Arial"/>
              <a:buNone/>
            </a:pPr>
            <a:r>
              <a:rPr lang="en-US" sz="4000" b="1" kern="0" dirty="0" err="1">
                <a:solidFill>
                  <a:srgbClr val="FFFFFF"/>
                </a:solidFill>
                <a:latin typeface="UTM Avo" panose="02040603050506020204" pitchFamily="18" charset="0"/>
                <a:cs typeface="Arial"/>
                <a:sym typeface="Arial"/>
              </a:rPr>
              <a:t>Chuẩn</a:t>
            </a:r>
            <a:r>
              <a:rPr lang="en-US" sz="4000" b="1" kern="0" dirty="0">
                <a:solidFill>
                  <a:srgbClr val="FFFFFF"/>
                </a:solidFill>
                <a:latin typeface="UTM Avo" panose="02040603050506020204" pitchFamily="18" charset="0"/>
                <a:cs typeface="Arial"/>
                <a:sym typeface="Arial"/>
              </a:rPr>
              <a:t> </a:t>
            </a:r>
            <a:r>
              <a:rPr lang="en-US" sz="4000" b="1" kern="0" dirty="0" err="1">
                <a:solidFill>
                  <a:srgbClr val="FFFFFF"/>
                </a:solidFill>
                <a:latin typeface="UTM Avo" panose="02040603050506020204" pitchFamily="18" charset="0"/>
                <a:cs typeface="Arial"/>
                <a:sym typeface="Arial"/>
              </a:rPr>
              <a:t>bị</a:t>
            </a:r>
            <a:r>
              <a:rPr lang="en-US" sz="4000" b="1" kern="0" dirty="0">
                <a:solidFill>
                  <a:srgbClr val="FFFFFF"/>
                </a:solidFill>
                <a:latin typeface="UTM Avo" panose="02040603050506020204" pitchFamily="18" charset="0"/>
                <a:cs typeface="Arial"/>
                <a:sym typeface="Arial"/>
              </a:rPr>
              <a:t> </a:t>
            </a:r>
            <a:r>
              <a:rPr lang="en-US" sz="4000" b="1" kern="0" dirty="0" err="1">
                <a:solidFill>
                  <a:srgbClr val="FFFFFF"/>
                </a:solidFill>
                <a:latin typeface="UTM Avo" panose="02040603050506020204" pitchFamily="18" charset="0"/>
                <a:cs typeface="Arial"/>
                <a:sym typeface="Arial"/>
              </a:rPr>
              <a:t>bài</a:t>
            </a:r>
            <a:r>
              <a:rPr lang="en-US" sz="4000" b="1" kern="0" dirty="0">
                <a:solidFill>
                  <a:srgbClr val="FFFFFF"/>
                </a:solidFill>
                <a:latin typeface="UTM Avo" panose="02040603050506020204" pitchFamily="18" charset="0"/>
                <a:cs typeface="Arial"/>
                <a:sym typeface="Arial"/>
              </a:rPr>
              <a:t>:</a:t>
            </a:r>
          </a:p>
        </p:txBody>
      </p:sp>
      <p:sp>
        <p:nvSpPr>
          <p:cNvPr id="4" name="Google Shape;1253;p18">
            <a:extLst>
              <a:ext uri="{FF2B5EF4-FFF2-40B4-BE49-F238E27FC236}">
                <a16:creationId xmlns:a16="http://schemas.microsoft.com/office/drawing/2014/main" id="{76BB033C-6FBE-4796-7495-EBFACDEA696F}"/>
              </a:ext>
            </a:extLst>
          </p:cNvPr>
          <p:cNvSpPr txBox="1"/>
          <p:nvPr/>
        </p:nvSpPr>
        <p:spPr>
          <a:xfrm>
            <a:off x="2443000" y="3775162"/>
            <a:ext cx="7306000" cy="813600"/>
          </a:xfrm>
          <a:prstGeom prst="rect">
            <a:avLst/>
          </a:prstGeom>
          <a:noFill/>
          <a:ln>
            <a:noFill/>
          </a:ln>
        </p:spPr>
        <p:txBody>
          <a:bodyPr spcFirstLastPara="1" wrap="square" lIns="121900" tIns="121900" rIns="121900" bIns="121900" anchor="t" anchorCtr="0">
            <a:noAutofit/>
          </a:bodyPr>
          <a:lstStyle/>
          <a:p>
            <a:pPr algn="ctr">
              <a:lnSpc>
                <a:spcPct val="150000"/>
              </a:lnSpc>
              <a:buClr>
                <a:srgbClr val="FFEFE4"/>
              </a:buClr>
              <a:buSzPts val="1400"/>
              <a:buFont typeface="Arial"/>
              <a:buNone/>
            </a:pPr>
            <a:r>
              <a:rPr lang="en-US" sz="3600" i="1" kern="0" dirty="0" err="1">
                <a:solidFill>
                  <a:srgbClr val="000000"/>
                </a:solidFill>
                <a:latin typeface="UTM Avo" panose="02040603050506020204" pitchFamily="18" charset="0"/>
                <a:cs typeface="Arial"/>
                <a:sym typeface="Arial"/>
              </a:rPr>
              <a:t>Bài</a:t>
            </a:r>
            <a:r>
              <a:rPr lang="en-US" sz="3600" i="1" kern="0" dirty="0">
                <a:solidFill>
                  <a:srgbClr val="000000"/>
                </a:solidFill>
                <a:latin typeface="UTM Avo" panose="02040603050506020204" pitchFamily="18" charset="0"/>
                <a:cs typeface="Arial"/>
                <a:sym typeface="Arial"/>
              </a:rPr>
              <a:t> </a:t>
            </a:r>
            <a:r>
              <a:rPr lang="en-US" sz="3600" i="1" kern="0" dirty="0" err="1">
                <a:solidFill>
                  <a:srgbClr val="000000"/>
                </a:solidFill>
                <a:latin typeface="UTM Avo" panose="02040603050506020204" pitchFamily="18" charset="0"/>
                <a:cs typeface="Arial"/>
                <a:sym typeface="Arial"/>
              </a:rPr>
              <a:t>đọc</a:t>
            </a:r>
            <a:r>
              <a:rPr lang="en-US" sz="3600" i="1" kern="0" dirty="0">
                <a:solidFill>
                  <a:srgbClr val="000000"/>
                </a:solidFill>
                <a:latin typeface="UTM Avo" panose="02040603050506020204" pitchFamily="18" charset="0"/>
                <a:cs typeface="Arial"/>
                <a:sym typeface="Arial"/>
              </a:rPr>
              <a:t> 2: </a:t>
            </a:r>
            <a:r>
              <a:rPr lang="en-US" sz="3600" i="1" kern="0" dirty="0" err="1">
                <a:solidFill>
                  <a:srgbClr val="000000"/>
                </a:solidFill>
                <a:latin typeface="UTM Avo" panose="02040603050506020204" pitchFamily="18" charset="0"/>
                <a:cs typeface="Arial"/>
                <a:sym typeface="Arial"/>
              </a:rPr>
              <a:t>Để</a:t>
            </a:r>
            <a:r>
              <a:rPr lang="en-US" sz="3600" i="1" kern="0" dirty="0">
                <a:solidFill>
                  <a:srgbClr val="000000"/>
                </a:solidFill>
                <a:latin typeface="UTM Avo" panose="02040603050506020204" pitchFamily="18" charset="0"/>
                <a:cs typeface="Arial"/>
                <a:sym typeface="Arial"/>
              </a:rPr>
              <a:t> </a:t>
            </a:r>
            <a:r>
              <a:rPr lang="en-US" sz="3600" i="1" kern="0" dirty="0" err="1">
                <a:solidFill>
                  <a:srgbClr val="000000"/>
                </a:solidFill>
                <a:latin typeface="UTM Avo" panose="02040603050506020204" pitchFamily="18" charset="0"/>
                <a:cs typeface="Arial"/>
                <a:sym typeface="Arial"/>
              </a:rPr>
              <a:t>học</a:t>
            </a:r>
            <a:r>
              <a:rPr lang="en-US" sz="3600" i="1" kern="0" dirty="0">
                <a:solidFill>
                  <a:srgbClr val="000000"/>
                </a:solidFill>
                <a:latin typeface="UTM Avo" panose="02040603050506020204" pitchFamily="18" charset="0"/>
                <a:cs typeface="Arial"/>
                <a:sym typeface="Arial"/>
              </a:rPr>
              <a:t> </a:t>
            </a:r>
            <a:r>
              <a:rPr lang="en-US" sz="3600" i="1" kern="0" dirty="0" err="1">
                <a:solidFill>
                  <a:srgbClr val="000000"/>
                </a:solidFill>
                <a:latin typeface="UTM Avo" panose="02040603050506020204" pitchFamily="18" charset="0"/>
                <a:cs typeface="Arial"/>
                <a:sym typeface="Arial"/>
              </a:rPr>
              <a:t>tập</a:t>
            </a:r>
            <a:r>
              <a:rPr lang="en-US" sz="3600" i="1" kern="0" dirty="0">
                <a:solidFill>
                  <a:srgbClr val="000000"/>
                </a:solidFill>
                <a:latin typeface="UTM Avo" panose="02040603050506020204" pitchFamily="18" charset="0"/>
                <a:cs typeface="Arial"/>
                <a:sym typeface="Arial"/>
              </a:rPr>
              <a:t> </a:t>
            </a:r>
            <a:r>
              <a:rPr lang="en-US" sz="3600" i="1" kern="0" dirty="0" err="1">
                <a:solidFill>
                  <a:srgbClr val="000000"/>
                </a:solidFill>
                <a:latin typeface="UTM Avo" panose="02040603050506020204" pitchFamily="18" charset="0"/>
                <a:cs typeface="Arial"/>
                <a:sym typeface="Arial"/>
              </a:rPr>
              <a:t>tốt</a:t>
            </a:r>
            <a:endParaRPr lang="en-US" sz="3600" i="1" kern="0" dirty="0">
              <a:solidFill>
                <a:srgbClr val="000000"/>
              </a:solidFill>
              <a:latin typeface="UTM Avo" panose="02040603050506020204" pitchFamily="18" charset="0"/>
              <a:cs typeface="Arial"/>
              <a:sym typeface="Arial"/>
            </a:endParaRPr>
          </a:p>
        </p:txBody>
      </p:sp>
      <p:grpSp>
        <p:nvGrpSpPr>
          <p:cNvPr id="5" name="Google Shape;503;p30">
            <a:extLst>
              <a:ext uri="{FF2B5EF4-FFF2-40B4-BE49-F238E27FC236}">
                <a16:creationId xmlns:a16="http://schemas.microsoft.com/office/drawing/2014/main" id="{4B309916-1BDD-4F6B-06DD-DA83EACAFCED}"/>
              </a:ext>
            </a:extLst>
          </p:cNvPr>
          <p:cNvGrpSpPr/>
          <p:nvPr/>
        </p:nvGrpSpPr>
        <p:grpSpPr>
          <a:xfrm flipH="1">
            <a:off x="9169667" y="3584265"/>
            <a:ext cx="2760194" cy="2795951"/>
            <a:chOff x="5604550" y="2872125"/>
            <a:chExt cx="1254276" cy="1270525"/>
          </a:xfrm>
        </p:grpSpPr>
        <p:sp>
          <p:nvSpPr>
            <p:cNvPr id="6" name="Google Shape;504;p30">
              <a:extLst>
                <a:ext uri="{FF2B5EF4-FFF2-40B4-BE49-F238E27FC236}">
                  <a16:creationId xmlns:a16="http://schemas.microsoft.com/office/drawing/2014/main" id="{8F5C32AD-4ABD-27D5-ACEC-8A1FBAC6AE36}"/>
                </a:ext>
              </a:extLst>
            </p:cNvPr>
            <p:cNvSpPr/>
            <p:nvPr/>
          </p:nvSpPr>
          <p:spPr>
            <a:xfrm>
              <a:off x="6098300" y="2872125"/>
              <a:ext cx="170200" cy="473600"/>
            </a:xfrm>
            <a:custGeom>
              <a:avLst/>
              <a:gdLst/>
              <a:ahLst/>
              <a:cxnLst/>
              <a:rect l="l" t="t" r="r" b="b"/>
              <a:pathLst>
                <a:path w="6808" h="18944" extrusionOk="0">
                  <a:moveTo>
                    <a:pt x="1035" y="11644"/>
                  </a:moveTo>
                  <a:cubicBezTo>
                    <a:pt x="1557" y="14127"/>
                    <a:pt x="2257" y="16570"/>
                    <a:pt x="3153" y="18944"/>
                  </a:cubicBezTo>
                  <a:cubicBezTo>
                    <a:pt x="3931" y="18855"/>
                    <a:pt x="4690" y="18628"/>
                    <a:pt x="5409" y="18303"/>
                  </a:cubicBezTo>
                  <a:cubicBezTo>
                    <a:pt x="4759" y="16028"/>
                    <a:pt x="4197" y="13693"/>
                    <a:pt x="4079" y="11339"/>
                  </a:cubicBezTo>
                  <a:cubicBezTo>
                    <a:pt x="4050" y="10817"/>
                    <a:pt x="4050" y="10285"/>
                    <a:pt x="4069" y="9753"/>
                  </a:cubicBezTo>
                  <a:cubicBezTo>
                    <a:pt x="4148" y="7921"/>
                    <a:pt x="4562" y="6079"/>
                    <a:pt x="5399" y="4433"/>
                  </a:cubicBezTo>
                  <a:cubicBezTo>
                    <a:pt x="5705" y="3842"/>
                    <a:pt x="6808" y="2769"/>
                    <a:pt x="6759" y="2089"/>
                  </a:cubicBezTo>
                  <a:cubicBezTo>
                    <a:pt x="6690" y="1153"/>
                    <a:pt x="5163" y="680"/>
                    <a:pt x="4444" y="473"/>
                  </a:cubicBezTo>
                  <a:cubicBezTo>
                    <a:pt x="3331" y="148"/>
                    <a:pt x="2030" y="1"/>
                    <a:pt x="1114" y="710"/>
                  </a:cubicBezTo>
                  <a:cubicBezTo>
                    <a:pt x="70" y="1518"/>
                    <a:pt x="1" y="3035"/>
                    <a:pt x="80" y="4345"/>
                  </a:cubicBezTo>
                  <a:cubicBezTo>
                    <a:pt x="208" y="6798"/>
                    <a:pt x="533" y="9241"/>
                    <a:pt x="1035" y="11644"/>
                  </a:cubicBezTo>
                  <a:close/>
                </a:path>
              </a:pathLst>
            </a:custGeom>
            <a:solidFill>
              <a:srgbClr val="530E0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7" name="Google Shape;505;p30">
              <a:extLst>
                <a:ext uri="{FF2B5EF4-FFF2-40B4-BE49-F238E27FC236}">
                  <a16:creationId xmlns:a16="http://schemas.microsoft.com/office/drawing/2014/main" id="{888AA2F1-2026-BE3D-BF4A-E63D43CE017F}"/>
                </a:ext>
              </a:extLst>
            </p:cNvPr>
            <p:cNvSpPr/>
            <p:nvPr/>
          </p:nvSpPr>
          <p:spPr>
            <a:xfrm>
              <a:off x="6124175" y="3155575"/>
              <a:ext cx="109375" cy="190150"/>
            </a:xfrm>
            <a:custGeom>
              <a:avLst/>
              <a:gdLst/>
              <a:ahLst/>
              <a:cxnLst/>
              <a:rect l="l" t="t" r="r" b="b"/>
              <a:pathLst>
                <a:path w="4375" h="7606" extrusionOk="0">
                  <a:moveTo>
                    <a:pt x="0" y="306"/>
                  </a:moveTo>
                  <a:cubicBezTo>
                    <a:pt x="522" y="2789"/>
                    <a:pt x="1222" y="5232"/>
                    <a:pt x="2118" y="7606"/>
                  </a:cubicBezTo>
                  <a:cubicBezTo>
                    <a:pt x="2896" y="7517"/>
                    <a:pt x="3655" y="7290"/>
                    <a:pt x="4374" y="6965"/>
                  </a:cubicBezTo>
                  <a:cubicBezTo>
                    <a:pt x="3724" y="4690"/>
                    <a:pt x="3162" y="2355"/>
                    <a:pt x="3044" y="1"/>
                  </a:cubicBezTo>
                  <a:cubicBezTo>
                    <a:pt x="2493" y="306"/>
                    <a:pt x="1902" y="552"/>
                    <a:pt x="1104" y="513"/>
                  </a:cubicBezTo>
                  <a:cubicBezTo>
                    <a:pt x="729" y="483"/>
                    <a:pt x="355" y="415"/>
                    <a:pt x="0" y="306"/>
                  </a:cubicBezTo>
                  <a:close/>
                </a:path>
              </a:pathLst>
            </a:custGeom>
            <a:solidFill>
              <a:srgbClr val="530E0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8" name="Google Shape;506;p30">
              <a:extLst>
                <a:ext uri="{FF2B5EF4-FFF2-40B4-BE49-F238E27FC236}">
                  <a16:creationId xmlns:a16="http://schemas.microsoft.com/office/drawing/2014/main" id="{B2EABFAD-6AFC-6084-AA37-697F7E5864CF}"/>
                </a:ext>
              </a:extLst>
            </p:cNvPr>
            <p:cNvSpPr/>
            <p:nvPr/>
          </p:nvSpPr>
          <p:spPr>
            <a:xfrm>
              <a:off x="5604550" y="3035650"/>
              <a:ext cx="612000" cy="350950"/>
            </a:xfrm>
            <a:custGeom>
              <a:avLst/>
              <a:gdLst/>
              <a:ahLst/>
              <a:cxnLst/>
              <a:rect l="l" t="t" r="r" b="b"/>
              <a:pathLst>
                <a:path w="24480" h="14038" extrusionOk="0">
                  <a:moveTo>
                    <a:pt x="4965" y="7339"/>
                  </a:moveTo>
                  <a:cubicBezTo>
                    <a:pt x="5655" y="8167"/>
                    <a:pt x="6403" y="8975"/>
                    <a:pt x="7201" y="9713"/>
                  </a:cubicBezTo>
                  <a:cubicBezTo>
                    <a:pt x="8807" y="11201"/>
                    <a:pt x="10629" y="12412"/>
                    <a:pt x="12658" y="13013"/>
                  </a:cubicBezTo>
                  <a:cubicBezTo>
                    <a:pt x="16155" y="14038"/>
                    <a:pt x="19731" y="13033"/>
                    <a:pt x="22598" y="11270"/>
                  </a:cubicBezTo>
                  <a:cubicBezTo>
                    <a:pt x="24204" y="10285"/>
                    <a:pt x="24479" y="9644"/>
                    <a:pt x="23455" y="7822"/>
                  </a:cubicBezTo>
                  <a:cubicBezTo>
                    <a:pt x="22549" y="6206"/>
                    <a:pt x="21298" y="4768"/>
                    <a:pt x="19840" y="3616"/>
                  </a:cubicBezTo>
                  <a:cubicBezTo>
                    <a:pt x="19751" y="3557"/>
                    <a:pt x="19672" y="3488"/>
                    <a:pt x="19584" y="3429"/>
                  </a:cubicBezTo>
                  <a:cubicBezTo>
                    <a:pt x="18037" y="2266"/>
                    <a:pt x="16264" y="1419"/>
                    <a:pt x="14422" y="1035"/>
                  </a:cubicBezTo>
                  <a:cubicBezTo>
                    <a:pt x="9615" y="40"/>
                    <a:pt x="4591" y="1902"/>
                    <a:pt x="0" y="1"/>
                  </a:cubicBezTo>
                  <a:cubicBezTo>
                    <a:pt x="1468" y="2562"/>
                    <a:pt x="3074" y="5064"/>
                    <a:pt x="4965" y="7339"/>
                  </a:cubicBezTo>
                  <a:close/>
                </a:path>
              </a:pathLst>
            </a:custGeom>
            <a:solidFill>
              <a:srgbClr val="B298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9" name="Google Shape;507;p30">
              <a:extLst>
                <a:ext uri="{FF2B5EF4-FFF2-40B4-BE49-F238E27FC236}">
                  <a16:creationId xmlns:a16="http://schemas.microsoft.com/office/drawing/2014/main" id="{AFC7DA00-46EC-3A1D-E3E6-0F1FB12C63D4}"/>
                </a:ext>
              </a:extLst>
            </p:cNvPr>
            <p:cNvSpPr/>
            <p:nvPr/>
          </p:nvSpPr>
          <p:spPr>
            <a:xfrm>
              <a:off x="5784575" y="3121350"/>
              <a:ext cx="431975" cy="265250"/>
            </a:xfrm>
            <a:custGeom>
              <a:avLst/>
              <a:gdLst/>
              <a:ahLst/>
              <a:cxnLst/>
              <a:rect l="l" t="t" r="r" b="b"/>
              <a:pathLst>
                <a:path w="17279" h="10610" extrusionOk="0">
                  <a:moveTo>
                    <a:pt x="0" y="6285"/>
                  </a:moveTo>
                  <a:cubicBezTo>
                    <a:pt x="1606" y="7773"/>
                    <a:pt x="3428" y="8984"/>
                    <a:pt x="5457" y="9585"/>
                  </a:cubicBezTo>
                  <a:cubicBezTo>
                    <a:pt x="8954" y="10610"/>
                    <a:pt x="12530" y="9605"/>
                    <a:pt x="15397" y="7842"/>
                  </a:cubicBezTo>
                  <a:cubicBezTo>
                    <a:pt x="17003" y="6857"/>
                    <a:pt x="17278" y="6216"/>
                    <a:pt x="16254" y="4394"/>
                  </a:cubicBezTo>
                  <a:cubicBezTo>
                    <a:pt x="15348" y="2778"/>
                    <a:pt x="14097" y="1340"/>
                    <a:pt x="12639" y="188"/>
                  </a:cubicBezTo>
                  <a:cubicBezTo>
                    <a:pt x="12550" y="129"/>
                    <a:pt x="12471" y="60"/>
                    <a:pt x="12383" y="1"/>
                  </a:cubicBezTo>
                  <a:cubicBezTo>
                    <a:pt x="13072" y="1350"/>
                    <a:pt x="13801" y="2631"/>
                    <a:pt x="13220" y="4118"/>
                  </a:cubicBezTo>
                  <a:cubicBezTo>
                    <a:pt x="12944" y="4778"/>
                    <a:pt x="12442" y="5300"/>
                    <a:pt x="11890" y="5724"/>
                  </a:cubicBezTo>
                  <a:cubicBezTo>
                    <a:pt x="10314" y="6935"/>
                    <a:pt x="8255" y="7438"/>
                    <a:pt x="6196" y="7438"/>
                  </a:cubicBezTo>
                  <a:cubicBezTo>
                    <a:pt x="4137" y="7438"/>
                    <a:pt x="2079" y="6945"/>
                    <a:pt x="69" y="6305"/>
                  </a:cubicBezTo>
                  <a:cubicBezTo>
                    <a:pt x="49" y="6295"/>
                    <a:pt x="20" y="6285"/>
                    <a:pt x="0" y="6285"/>
                  </a:cubicBezTo>
                  <a:close/>
                </a:path>
              </a:pathLst>
            </a:custGeom>
            <a:solidFill>
              <a:srgbClr val="530E0E">
                <a:alpha val="219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0" name="Google Shape;508;p30">
              <a:extLst>
                <a:ext uri="{FF2B5EF4-FFF2-40B4-BE49-F238E27FC236}">
                  <a16:creationId xmlns:a16="http://schemas.microsoft.com/office/drawing/2014/main" id="{287D1017-BA1F-E6C6-76D2-DF07EE4D4720}"/>
                </a:ext>
              </a:extLst>
            </p:cNvPr>
            <p:cNvSpPr/>
            <p:nvPr/>
          </p:nvSpPr>
          <p:spPr>
            <a:xfrm>
              <a:off x="5667100" y="3079000"/>
              <a:ext cx="587375" cy="211550"/>
            </a:xfrm>
            <a:custGeom>
              <a:avLst/>
              <a:gdLst/>
              <a:ahLst/>
              <a:cxnLst/>
              <a:rect l="l" t="t" r="r" b="b"/>
              <a:pathLst>
                <a:path w="23495" h="8462" extrusionOk="0">
                  <a:moveTo>
                    <a:pt x="266" y="99"/>
                  </a:moveTo>
                  <a:cubicBezTo>
                    <a:pt x="3783" y="1951"/>
                    <a:pt x="7063" y="4019"/>
                    <a:pt x="10816" y="5320"/>
                  </a:cubicBezTo>
                  <a:cubicBezTo>
                    <a:pt x="14786" y="6699"/>
                    <a:pt x="18845" y="7398"/>
                    <a:pt x="22943" y="7575"/>
                  </a:cubicBezTo>
                  <a:cubicBezTo>
                    <a:pt x="23494" y="7595"/>
                    <a:pt x="23455" y="8462"/>
                    <a:pt x="22903" y="8432"/>
                  </a:cubicBezTo>
                  <a:cubicBezTo>
                    <a:pt x="15358" y="8147"/>
                    <a:pt x="6187" y="5773"/>
                    <a:pt x="128" y="384"/>
                  </a:cubicBezTo>
                  <a:cubicBezTo>
                    <a:pt x="0" y="266"/>
                    <a:pt x="79" y="0"/>
                    <a:pt x="266" y="99"/>
                  </a:cubicBezTo>
                  <a:close/>
                </a:path>
              </a:pathLst>
            </a:custGeom>
            <a:solidFill>
              <a:srgbClr val="836B2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1" name="Google Shape;509;p30">
              <a:extLst>
                <a:ext uri="{FF2B5EF4-FFF2-40B4-BE49-F238E27FC236}">
                  <a16:creationId xmlns:a16="http://schemas.microsoft.com/office/drawing/2014/main" id="{1526A165-5D37-95DC-F7EF-838F67579F0C}"/>
                </a:ext>
              </a:extLst>
            </p:cNvPr>
            <p:cNvSpPr/>
            <p:nvPr/>
          </p:nvSpPr>
          <p:spPr>
            <a:xfrm>
              <a:off x="5755026" y="3022349"/>
              <a:ext cx="1103800" cy="1120300"/>
            </a:xfrm>
            <a:custGeom>
              <a:avLst/>
              <a:gdLst/>
              <a:ahLst/>
              <a:cxnLst/>
              <a:rect l="l" t="t" r="r" b="b"/>
              <a:pathLst>
                <a:path w="44152" h="44812" extrusionOk="0">
                  <a:moveTo>
                    <a:pt x="13624" y="41157"/>
                  </a:moveTo>
                  <a:cubicBezTo>
                    <a:pt x="15003" y="42221"/>
                    <a:pt x="16490" y="43216"/>
                    <a:pt x="18165" y="43698"/>
                  </a:cubicBezTo>
                  <a:cubicBezTo>
                    <a:pt x="21948" y="44812"/>
                    <a:pt x="26124" y="43137"/>
                    <a:pt x="28922" y="40359"/>
                  </a:cubicBezTo>
                  <a:cubicBezTo>
                    <a:pt x="32586" y="40349"/>
                    <a:pt x="36024" y="38586"/>
                    <a:pt x="38585" y="35916"/>
                  </a:cubicBezTo>
                  <a:cubicBezTo>
                    <a:pt x="40043" y="34399"/>
                    <a:pt x="41225" y="32587"/>
                    <a:pt x="41994" y="30636"/>
                  </a:cubicBezTo>
                  <a:lnTo>
                    <a:pt x="42043" y="30508"/>
                  </a:lnTo>
                  <a:cubicBezTo>
                    <a:pt x="44151" y="25100"/>
                    <a:pt x="43530" y="18924"/>
                    <a:pt x="41560" y="13457"/>
                  </a:cubicBezTo>
                  <a:cubicBezTo>
                    <a:pt x="40211" y="9723"/>
                    <a:pt x="38182" y="6128"/>
                    <a:pt x="35079" y="3655"/>
                  </a:cubicBezTo>
                  <a:cubicBezTo>
                    <a:pt x="31966" y="1183"/>
                    <a:pt x="27671" y="1"/>
                    <a:pt x="23918" y="1291"/>
                  </a:cubicBezTo>
                  <a:cubicBezTo>
                    <a:pt x="21691" y="2059"/>
                    <a:pt x="19830" y="3724"/>
                    <a:pt x="18677" y="5763"/>
                  </a:cubicBezTo>
                  <a:cubicBezTo>
                    <a:pt x="18007" y="6955"/>
                    <a:pt x="17938" y="8196"/>
                    <a:pt x="17465" y="9418"/>
                  </a:cubicBezTo>
                  <a:cubicBezTo>
                    <a:pt x="16776" y="11191"/>
                    <a:pt x="17170" y="10827"/>
                    <a:pt x="15338" y="10472"/>
                  </a:cubicBezTo>
                  <a:cubicBezTo>
                    <a:pt x="11348" y="9694"/>
                    <a:pt x="7270" y="9841"/>
                    <a:pt x="4147" y="12353"/>
                  </a:cubicBezTo>
                  <a:cubicBezTo>
                    <a:pt x="3517" y="12856"/>
                    <a:pt x="2926" y="13457"/>
                    <a:pt x="2374" y="14166"/>
                  </a:cubicBezTo>
                  <a:cubicBezTo>
                    <a:pt x="2197" y="14402"/>
                    <a:pt x="2039" y="14639"/>
                    <a:pt x="1882" y="14885"/>
                  </a:cubicBezTo>
                  <a:cubicBezTo>
                    <a:pt x="1212" y="15909"/>
                    <a:pt x="719" y="17062"/>
                    <a:pt x="502" y="18264"/>
                  </a:cubicBezTo>
                  <a:cubicBezTo>
                    <a:pt x="0" y="20983"/>
                    <a:pt x="857" y="23770"/>
                    <a:pt x="1970" y="26292"/>
                  </a:cubicBezTo>
                  <a:cubicBezTo>
                    <a:pt x="4541" y="32104"/>
                    <a:pt x="8590" y="37266"/>
                    <a:pt x="13624" y="41157"/>
                  </a:cubicBezTo>
                  <a:close/>
                </a:path>
              </a:pathLst>
            </a:custGeom>
            <a:solidFill>
              <a:srgbClr val="ED3B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2" name="Google Shape;510;p30">
              <a:extLst>
                <a:ext uri="{FF2B5EF4-FFF2-40B4-BE49-F238E27FC236}">
                  <a16:creationId xmlns:a16="http://schemas.microsoft.com/office/drawing/2014/main" id="{5C1F9572-FCB4-250E-2B34-82DAE9900372}"/>
                </a:ext>
              </a:extLst>
            </p:cNvPr>
            <p:cNvSpPr/>
            <p:nvPr/>
          </p:nvSpPr>
          <p:spPr>
            <a:xfrm>
              <a:off x="5755025" y="3394475"/>
              <a:ext cx="1049850" cy="748175"/>
            </a:xfrm>
            <a:custGeom>
              <a:avLst/>
              <a:gdLst/>
              <a:ahLst/>
              <a:cxnLst/>
              <a:rect l="l" t="t" r="r" b="b"/>
              <a:pathLst>
                <a:path w="41994" h="29927" extrusionOk="0">
                  <a:moveTo>
                    <a:pt x="13624" y="26272"/>
                  </a:moveTo>
                  <a:cubicBezTo>
                    <a:pt x="15003" y="27336"/>
                    <a:pt x="16490" y="28331"/>
                    <a:pt x="18165" y="28813"/>
                  </a:cubicBezTo>
                  <a:cubicBezTo>
                    <a:pt x="21948" y="29927"/>
                    <a:pt x="26124" y="28252"/>
                    <a:pt x="28922" y="25474"/>
                  </a:cubicBezTo>
                  <a:cubicBezTo>
                    <a:pt x="32586" y="25464"/>
                    <a:pt x="36024" y="23701"/>
                    <a:pt x="38585" y="21031"/>
                  </a:cubicBezTo>
                  <a:cubicBezTo>
                    <a:pt x="40043" y="19514"/>
                    <a:pt x="41225" y="17702"/>
                    <a:pt x="41994" y="15751"/>
                  </a:cubicBezTo>
                  <a:cubicBezTo>
                    <a:pt x="40969" y="16234"/>
                    <a:pt x="39925" y="16677"/>
                    <a:pt x="38842" y="17032"/>
                  </a:cubicBezTo>
                  <a:cubicBezTo>
                    <a:pt x="35975" y="17987"/>
                    <a:pt x="32842" y="18352"/>
                    <a:pt x="29927" y="17534"/>
                  </a:cubicBezTo>
                  <a:cubicBezTo>
                    <a:pt x="29483" y="17416"/>
                    <a:pt x="29040" y="17258"/>
                    <a:pt x="28577" y="17258"/>
                  </a:cubicBezTo>
                  <a:cubicBezTo>
                    <a:pt x="27819" y="17258"/>
                    <a:pt x="27129" y="17653"/>
                    <a:pt x="26430" y="17958"/>
                  </a:cubicBezTo>
                  <a:cubicBezTo>
                    <a:pt x="23937" y="19012"/>
                    <a:pt x="21051" y="18854"/>
                    <a:pt x="18480" y="17978"/>
                  </a:cubicBezTo>
                  <a:cubicBezTo>
                    <a:pt x="15919" y="17101"/>
                    <a:pt x="13643" y="15554"/>
                    <a:pt x="11516" y="13880"/>
                  </a:cubicBezTo>
                  <a:cubicBezTo>
                    <a:pt x="8294" y="11338"/>
                    <a:pt x="5290" y="8373"/>
                    <a:pt x="3438" y="4709"/>
                  </a:cubicBezTo>
                  <a:cubicBezTo>
                    <a:pt x="2689" y="3231"/>
                    <a:pt x="2148" y="1635"/>
                    <a:pt x="1882" y="0"/>
                  </a:cubicBezTo>
                  <a:cubicBezTo>
                    <a:pt x="1212" y="1024"/>
                    <a:pt x="719" y="2177"/>
                    <a:pt x="502" y="3379"/>
                  </a:cubicBezTo>
                  <a:cubicBezTo>
                    <a:pt x="0" y="6098"/>
                    <a:pt x="857" y="8885"/>
                    <a:pt x="1970" y="11407"/>
                  </a:cubicBezTo>
                  <a:cubicBezTo>
                    <a:pt x="4541" y="17219"/>
                    <a:pt x="8590" y="22381"/>
                    <a:pt x="13624" y="26272"/>
                  </a:cubicBezTo>
                  <a:close/>
                </a:path>
              </a:pathLst>
            </a:custGeom>
            <a:solidFill>
              <a:srgbClr val="530E0E">
                <a:alpha val="219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3" name="Google Shape;511;p30">
              <a:extLst>
                <a:ext uri="{FF2B5EF4-FFF2-40B4-BE49-F238E27FC236}">
                  <a16:creationId xmlns:a16="http://schemas.microsoft.com/office/drawing/2014/main" id="{230BB9AF-66A9-7C3C-A677-A0C27EB381D4}"/>
                </a:ext>
              </a:extLst>
            </p:cNvPr>
            <p:cNvSpPr/>
            <p:nvPr/>
          </p:nvSpPr>
          <p:spPr>
            <a:xfrm>
              <a:off x="6374875" y="3119375"/>
              <a:ext cx="386175" cy="411050"/>
            </a:xfrm>
            <a:custGeom>
              <a:avLst/>
              <a:gdLst/>
              <a:ahLst/>
              <a:cxnLst/>
              <a:rect l="l" t="t" r="r" b="b"/>
              <a:pathLst>
                <a:path w="15447" h="16442" extrusionOk="0">
                  <a:moveTo>
                    <a:pt x="3842" y="316"/>
                  </a:moveTo>
                  <a:cubicBezTo>
                    <a:pt x="7044" y="720"/>
                    <a:pt x="9625" y="2572"/>
                    <a:pt x="11624" y="5044"/>
                  </a:cubicBezTo>
                  <a:cubicBezTo>
                    <a:pt x="13466" y="7330"/>
                    <a:pt x="15446" y="10915"/>
                    <a:pt x="14245" y="13861"/>
                  </a:cubicBezTo>
                  <a:cubicBezTo>
                    <a:pt x="13368" y="15998"/>
                    <a:pt x="11092" y="16442"/>
                    <a:pt x="9378" y="14974"/>
                  </a:cubicBezTo>
                  <a:cubicBezTo>
                    <a:pt x="7763" y="13575"/>
                    <a:pt x="7270" y="11231"/>
                    <a:pt x="6009" y="9526"/>
                  </a:cubicBezTo>
                  <a:cubicBezTo>
                    <a:pt x="4768" y="7842"/>
                    <a:pt x="3044" y="6650"/>
                    <a:pt x="1616" y="5143"/>
                  </a:cubicBezTo>
                  <a:cubicBezTo>
                    <a:pt x="0" y="3419"/>
                    <a:pt x="1291" y="1"/>
                    <a:pt x="3842" y="316"/>
                  </a:cubicBezTo>
                  <a:close/>
                </a:path>
              </a:pathLst>
            </a:custGeom>
            <a:solidFill>
              <a:srgbClr val="FFFFFF">
                <a:alpha val="20392"/>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4" name="Google Shape;512;p30">
              <a:extLst>
                <a:ext uri="{FF2B5EF4-FFF2-40B4-BE49-F238E27FC236}">
                  <a16:creationId xmlns:a16="http://schemas.microsoft.com/office/drawing/2014/main" id="{F53F9EEB-3AE3-AC98-F4F8-67B466F02BFC}"/>
                </a:ext>
              </a:extLst>
            </p:cNvPr>
            <p:cNvSpPr/>
            <p:nvPr/>
          </p:nvSpPr>
          <p:spPr>
            <a:xfrm>
              <a:off x="6614975" y="3570050"/>
              <a:ext cx="143600" cy="169225"/>
            </a:xfrm>
            <a:custGeom>
              <a:avLst/>
              <a:gdLst/>
              <a:ahLst/>
              <a:cxnLst/>
              <a:rect l="l" t="t" r="r" b="b"/>
              <a:pathLst>
                <a:path w="5744" h="6769" extrusionOk="0">
                  <a:moveTo>
                    <a:pt x="89" y="4414"/>
                  </a:moveTo>
                  <a:cubicBezTo>
                    <a:pt x="1" y="3734"/>
                    <a:pt x="11" y="3163"/>
                    <a:pt x="237" y="2522"/>
                  </a:cubicBezTo>
                  <a:cubicBezTo>
                    <a:pt x="346" y="2227"/>
                    <a:pt x="493" y="1961"/>
                    <a:pt x="631" y="1685"/>
                  </a:cubicBezTo>
                  <a:cubicBezTo>
                    <a:pt x="937" y="936"/>
                    <a:pt x="1538" y="365"/>
                    <a:pt x="2355" y="188"/>
                  </a:cubicBezTo>
                  <a:cubicBezTo>
                    <a:pt x="3222" y="1"/>
                    <a:pt x="3961" y="326"/>
                    <a:pt x="4601" y="897"/>
                  </a:cubicBezTo>
                  <a:cubicBezTo>
                    <a:pt x="5094" y="1330"/>
                    <a:pt x="5557" y="2010"/>
                    <a:pt x="5665" y="2680"/>
                  </a:cubicBezTo>
                  <a:cubicBezTo>
                    <a:pt x="5724" y="3015"/>
                    <a:pt x="5744" y="3379"/>
                    <a:pt x="5724" y="3724"/>
                  </a:cubicBezTo>
                  <a:cubicBezTo>
                    <a:pt x="5685" y="4591"/>
                    <a:pt x="5301" y="5261"/>
                    <a:pt x="4719" y="5862"/>
                  </a:cubicBezTo>
                  <a:cubicBezTo>
                    <a:pt x="4030" y="6561"/>
                    <a:pt x="2897" y="6768"/>
                    <a:pt x="1981" y="6482"/>
                  </a:cubicBezTo>
                  <a:cubicBezTo>
                    <a:pt x="1094" y="6207"/>
                    <a:pt x="218" y="5379"/>
                    <a:pt x="89" y="4414"/>
                  </a:cubicBezTo>
                  <a:close/>
                </a:path>
              </a:pathLst>
            </a:custGeom>
            <a:solidFill>
              <a:srgbClr val="FFFFFF">
                <a:alpha val="20392"/>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grpSp>
      <p:grpSp>
        <p:nvGrpSpPr>
          <p:cNvPr id="15" name="Google Shape;513;p30">
            <a:extLst>
              <a:ext uri="{FF2B5EF4-FFF2-40B4-BE49-F238E27FC236}">
                <a16:creationId xmlns:a16="http://schemas.microsoft.com/office/drawing/2014/main" id="{4B339F78-43AE-DCA2-2644-7B9EBAB2A309}"/>
              </a:ext>
            </a:extLst>
          </p:cNvPr>
          <p:cNvGrpSpPr/>
          <p:nvPr/>
        </p:nvGrpSpPr>
        <p:grpSpPr>
          <a:xfrm rot="7554851" flipH="1">
            <a:off x="8631465" y="2210845"/>
            <a:ext cx="1028659" cy="1379228"/>
            <a:chOff x="1745000" y="461425"/>
            <a:chExt cx="788725" cy="1057525"/>
          </a:xfrm>
        </p:grpSpPr>
        <p:sp>
          <p:nvSpPr>
            <p:cNvPr id="16" name="Google Shape;514;p30">
              <a:extLst>
                <a:ext uri="{FF2B5EF4-FFF2-40B4-BE49-F238E27FC236}">
                  <a16:creationId xmlns:a16="http://schemas.microsoft.com/office/drawing/2014/main" id="{6D187ABA-B75F-4F29-FF12-D6C64E3990AB}"/>
                </a:ext>
              </a:extLst>
            </p:cNvPr>
            <p:cNvSpPr/>
            <p:nvPr/>
          </p:nvSpPr>
          <p:spPr>
            <a:xfrm>
              <a:off x="1801975" y="562175"/>
              <a:ext cx="731750" cy="956775"/>
            </a:xfrm>
            <a:custGeom>
              <a:avLst/>
              <a:gdLst/>
              <a:ahLst/>
              <a:cxnLst/>
              <a:rect l="l" t="t" r="r" b="b"/>
              <a:pathLst>
                <a:path w="29270" h="38271" extrusionOk="0">
                  <a:moveTo>
                    <a:pt x="3223" y="1"/>
                  </a:moveTo>
                  <a:cubicBezTo>
                    <a:pt x="2218" y="1"/>
                    <a:pt x="1239" y="291"/>
                    <a:pt x="722" y="1102"/>
                  </a:cubicBezTo>
                  <a:cubicBezTo>
                    <a:pt x="0" y="2231"/>
                    <a:pt x="70" y="3850"/>
                    <a:pt x="722" y="5025"/>
                  </a:cubicBezTo>
                  <a:cubicBezTo>
                    <a:pt x="850" y="5270"/>
                    <a:pt x="1002" y="5479"/>
                    <a:pt x="1176" y="5677"/>
                  </a:cubicBezTo>
                  <a:cubicBezTo>
                    <a:pt x="1712" y="6271"/>
                    <a:pt x="2469" y="6725"/>
                    <a:pt x="2748" y="7482"/>
                  </a:cubicBezTo>
                  <a:cubicBezTo>
                    <a:pt x="3086" y="8460"/>
                    <a:pt x="2504" y="9496"/>
                    <a:pt x="1875" y="10323"/>
                  </a:cubicBezTo>
                  <a:cubicBezTo>
                    <a:pt x="1246" y="11138"/>
                    <a:pt x="524" y="12011"/>
                    <a:pt x="548" y="13035"/>
                  </a:cubicBezTo>
                  <a:cubicBezTo>
                    <a:pt x="568" y="14116"/>
                    <a:pt x="1605" y="15022"/>
                    <a:pt x="2662" y="15022"/>
                  </a:cubicBezTo>
                  <a:cubicBezTo>
                    <a:pt x="2824" y="15022"/>
                    <a:pt x="2985" y="15001"/>
                    <a:pt x="3144" y="14956"/>
                  </a:cubicBezTo>
                  <a:cubicBezTo>
                    <a:pt x="3656" y="14817"/>
                    <a:pt x="4087" y="14479"/>
                    <a:pt x="4587" y="14328"/>
                  </a:cubicBezTo>
                  <a:cubicBezTo>
                    <a:pt x="4732" y="14281"/>
                    <a:pt x="4889" y="14256"/>
                    <a:pt x="5044" y="14256"/>
                  </a:cubicBezTo>
                  <a:cubicBezTo>
                    <a:pt x="5427" y="14256"/>
                    <a:pt x="5800" y="14407"/>
                    <a:pt x="5950" y="14747"/>
                  </a:cubicBezTo>
                  <a:cubicBezTo>
                    <a:pt x="6101" y="15084"/>
                    <a:pt x="5961" y="15480"/>
                    <a:pt x="5798" y="15818"/>
                  </a:cubicBezTo>
                  <a:cubicBezTo>
                    <a:pt x="5123" y="17180"/>
                    <a:pt x="3970" y="18239"/>
                    <a:pt x="2899" y="19322"/>
                  </a:cubicBezTo>
                  <a:cubicBezTo>
                    <a:pt x="1828" y="20405"/>
                    <a:pt x="780" y="21604"/>
                    <a:pt x="408" y="23083"/>
                  </a:cubicBezTo>
                  <a:cubicBezTo>
                    <a:pt x="35" y="24561"/>
                    <a:pt x="559" y="26366"/>
                    <a:pt x="1945" y="27006"/>
                  </a:cubicBezTo>
                  <a:cubicBezTo>
                    <a:pt x="2338" y="27189"/>
                    <a:pt x="2756" y="27263"/>
                    <a:pt x="3184" y="27263"/>
                  </a:cubicBezTo>
                  <a:cubicBezTo>
                    <a:pt x="4008" y="27263"/>
                    <a:pt x="4869" y="26987"/>
                    <a:pt x="5659" y="26680"/>
                  </a:cubicBezTo>
                  <a:cubicBezTo>
                    <a:pt x="5824" y="26612"/>
                    <a:pt x="6006" y="26544"/>
                    <a:pt x="6184" y="26544"/>
                  </a:cubicBezTo>
                  <a:cubicBezTo>
                    <a:pt x="6218" y="26544"/>
                    <a:pt x="6253" y="26546"/>
                    <a:pt x="6287" y="26552"/>
                  </a:cubicBezTo>
                  <a:cubicBezTo>
                    <a:pt x="6695" y="26599"/>
                    <a:pt x="6963" y="27029"/>
                    <a:pt x="7044" y="27437"/>
                  </a:cubicBezTo>
                  <a:cubicBezTo>
                    <a:pt x="7556" y="29649"/>
                    <a:pt x="5146" y="31675"/>
                    <a:pt x="5437" y="33933"/>
                  </a:cubicBezTo>
                  <a:cubicBezTo>
                    <a:pt x="5629" y="35412"/>
                    <a:pt x="7137" y="36454"/>
                    <a:pt x="8615" y="36454"/>
                  </a:cubicBezTo>
                  <a:cubicBezTo>
                    <a:pt x="9023" y="36454"/>
                    <a:pt x="9428" y="36375"/>
                    <a:pt x="9803" y="36203"/>
                  </a:cubicBezTo>
                  <a:cubicBezTo>
                    <a:pt x="10420" y="35912"/>
                    <a:pt x="10944" y="35447"/>
                    <a:pt x="11538" y="35109"/>
                  </a:cubicBezTo>
                  <a:cubicBezTo>
                    <a:pt x="11922" y="34898"/>
                    <a:pt x="12369" y="34741"/>
                    <a:pt x="12803" y="34741"/>
                  </a:cubicBezTo>
                  <a:cubicBezTo>
                    <a:pt x="13041" y="34741"/>
                    <a:pt x="13276" y="34788"/>
                    <a:pt x="13494" y="34900"/>
                  </a:cubicBezTo>
                  <a:cubicBezTo>
                    <a:pt x="14414" y="35389"/>
                    <a:pt x="14472" y="36704"/>
                    <a:pt x="15135" y="37519"/>
                  </a:cubicBezTo>
                  <a:cubicBezTo>
                    <a:pt x="15528" y="38004"/>
                    <a:pt x="16150" y="38270"/>
                    <a:pt x="16765" y="38270"/>
                  </a:cubicBezTo>
                  <a:cubicBezTo>
                    <a:pt x="17080" y="38270"/>
                    <a:pt x="17393" y="38200"/>
                    <a:pt x="17673" y="38055"/>
                  </a:cubicBezTo>
                  <a:cubicBezTo>
                    <a:pt x="17895" y="37938"/>
                    <a:pt x="18093" y="37787"/>
                    <a:pt x="18279" y="37612"/>
                  </a:cubicBezTo>
                  <a:cubicBezTo>
                    <a:pt x="19140" y="36821"/>
                    <a:pt x="19722" y="35563"/>
                    <a:pt x="20863" y="35505"/>
                  </a:cubicBezTo>
                  <a:cubicBezTo>
                    <a:pt x="20896" y="35503"/>
                    <a:pt x="20930" y="35502"/>
                    <a:pt x="20963" y="35502"/>
                  </a:cubicBezTo>
                  <a:cubicBezTo>
                    <a:pt x="21322" y="35502"/>
                    <a:pt x="21698" y="35614"/>
                    <a:pt x="22051" y="35614"/>
                  </a:cubicBezTo>
                  <a:cubicBezTo>
                    <a:pt x="22208" y="35614"/>
                    <a:pt x="22360" y="35592"/>
                    <a:pt x="22505" y="35528"/>
                  </a:cubicBezTo>
                  <a:cubicBezTo>
                    <a:pt x="22726" y="35435"/>
                    <a:pt x="22889" y="35260"/>
                    <a:pt x="23040" y="35074"/>
                  </a:cubicBezTo>
                  <a:cubicBezTo>
                    <a:pt x="24123" y="33794"/>
                    <a:pt x="24507" y="31977"/>
                    <a:pt x="24053" y="30371"/>
                  </a:cubicBezTo>
                  <a:cubicBezTo>
                    <a:pt x="23902" y="29847"/>
                    <a:pt x="23669" y="29323"/>
                    <a:pt x="23762" y="28799"/>
                  </a:cubicBezTo>
                  <a:cubicBezTo>
                    <a:pt x="23832" y="28368"/>
                    <a:pt x="24100" y="28007"/>
                    <a:pt x="24426" y="27716"/>
                  </a:cubicBezTo>
                  <a:cubicBezTo>
                    <a:pt x="25183" y="27053"/>
                    <a:pt x="26207" y="26773"/>
                    <a:pt x="27115" y="26354"/>
                  </a:cubicBezTo>
                  <a:cubicBezTo>
                    <a:pt x="28035" y="25923"/>
                    <a:pt x="28955" y="25225"/>
                    <a:pt x="29094" y="24224"/>
                  </a:cubicBezTo>
                  <a:cubicBezTo>
                    <a:pt x="29269" y="23106"/>
                    <a:pt x="28384" y="22081"/>
                    <a:pt x="27395" y="21546"/>
                  </a:cubicBezTo>
                  <a:cubicBezTo>
                    <a:pt x="26405" y="21010"/>
                    <a:pt x="25276" y="20801"/>
                    <a:pt x="24263" y="20300"/>
                  </a:cubicBezTo>
                  <a:cubicBezTo>
                    <a:pt x="23250" y="19811"/>
                    <a:pt x="22319" y="18868"/>
                    <a:pt x="22354" y="17739"/>
                  </a:cubicBezTo>
                  <a:cubicBezTo>
                    <a:pt x="22389" y="16609"/>
                    <a:pt x="23401" y="15690"/>
                    <a:pt x="23483" y="14549"/>
                  </a:cubicBezTo>
                  <a:cubicBezTo>
                    <a:pt x="23588" y="13291"/>
                    <a:pt x="22482" y="12185"/>
                    <a:pt x="21271" y="11836"/>
                  </a:cubicBezTo>
                  <a:cubicBezTo>
                    <a:pt x="20750" y="11681"/>
                    <a:pt x="20214" y="11627"/>
                    <a:pt x="19672" y="11627"/>
                  </a:cubicBezTo>
                  <a:cubicBezTo>
                    <a:pt x="18955" y="11627"/>
                    <a:pt x="18227" y="11722"/>
                    <a:pt x="17510" y="11801"/>
                  </a:cubicBezTo>
                  <a:cubicBezTo>
                    <a:pt x="17007" y="11857"/>
                    <a:pt x="16491" y="11904"/>
                    <a:pt x="15981" y="11904"/>
                  </a:cubicBezTo>
                  <a:cubicBezTo>
                    <a:pt x="15215" y="11904"/>
                    <a:pt x="14462" y="11799"/>
                    <a:pt x="13785" y="11464"/>
                  </a:cubicBezTo>
                  <a:cubicBezTo>
                    <a:pt x="13505" y="11336"/>
                    <a:pt x="13226" y="11149"/>
                    <a:pt x="13063" y="10881"/>
                  </a:cubicBezTo>
                  <a:cubicBezTo>
                    <a:pt x="12679" y="10276"/>
                    <a:pt x="12993" y="9461"/>
                    <a:pt x="13377" y="8856"/>
                  </a:cubicBezTo>
                  <a:cubicBezTo>
                    <a:pt x="13773" y="8250"/>
                    <a:pt x="14262" y="7622"/>
                    <a:pt x="14227" y="6888"/>
                  </a:cubicBezTo>
                  <a:cubicBezTo>
                    <a:pt x="14169" y="5852"/>
                    <a:pt x="13028" y="5200"/>
                    <a:pt x="11992" y="5119"/>
                  </a:cubicBezTo>
                  <a:cubicBezTo>
                    <a:pt x="11862" y="5108"/>
                    <a:pt x="11733" y="5104"/>
                    <a:pt x="11603" y="5104"/>
                  </a:cubicBezTo>
                  <a:cubicBezTo>
                    <a:pt x="10826" y="5104"/>
                    <a:pt x="10049" y="5261"/>
                    <a:pt x="9272" y="5261"/>
                  </a:cubicBezTo>
                  <a:cubicBezTo>
                    <a:pt x="9143" y="5261"/>
                    <a:pt x="9013" y="5257"/>
                    <a:pt x="8883" y="5247"/>
                  </a:cubicBezTo>
                  <a:cubicBezTo>
                    <a:pt x="7847" y="5153"/>
                    <a:pt x="6718" y="4478"/>
                    <a:pt x="6683" y="3442"/>
                  </a:cubicBezTo>
                  <a:cubicBezTo>
                    <a:pt x="6660" y="2953"/>
                    <a:pt x="6904" y="2464"/>
                    <a:pt x="6858" y="1975"/>
                  </a:cubicBezTo>
                  <a:cubicBezTo>
                    <a:pt x="6776" y="1195"/>
                    <a:pt x="6031" y="660"/>
                    <a:pt x="5309" y="380"/>
                  </a:cubicBezTo>
                  <a:cubicBezTo>
                    <a:pt x="4717" y="158"/>
                    <a:pt x="3963" y="1"/>
                    <a:pt x="3223" y="1"/>
                  </a:cubicBezTo>
                  <a:close/>
                </a:path>
              </a:pathLst>
            </a:custGeom>
            <a:solidFill>
              <a:srgbClr val="FDB7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7" name="Google Shape;515;p30">
              <a:extLst>
                <a:ext uri="{FF2B5EF4-FFF2-40B4-BE49-F238E27FC236}">
                  <a16:creationId xmlns:a16="http://schemas.microsoft.com/office/drawing/2014/main" id="{7FC63F96-EBAE-0878-8DE5-F934977B1120}"/>
                </a:ext>
              </a:extLst>
            </p:cNvPr>
            <p:cNvSpPr/>
            <p:nvPr/>
          </p:nvSpPr>
          <p:spPr>
            <a:xfrm>
              <a:off x="1802850" y="687800"/>
              <a:ext cx="456100" cy="831150"/>
            </a:xfrm>
            <a:custGeom>
              <a:avLst/>
              <a:gdLst/>
              <a:ahLst/>
              <a:cxnLst/>
              <a:rect l="l" t="t" r="r" b="b"/>
              <a:pathLst>
                <a:path w="18244" h="33246" extrusionOk="0">
                  <a:moveTo>
                    <a:pt x="687" y="0"/>
                  </a:moveTo>
                  <a:lnTo>
                    <a:pt x="687" y="0"/>
                  </a:lnTo>
                  <a:cubicBezTo>
                    <a:pt x="815" y="245"/>
                    <a:pt x="967" y="454"/>
                    <a:pt x="1141" y="652"/>
                  </a:cubicBezTo>
                  <a:cubicBezTo>
                    <a:pt x="1677" y="1246"/>
                    <a:pt x="2434" y="1700"/>
                    <a:pt x="2713" y="2457"/>
                  </a:cubicBezTo>
                  <a:cubicBezTo>
                    <a:pt x="3051" y="3435"/>
                    <a:pt x="2469" y="4471"/>
                    <a:pt x="1840" y="5298"/>
                  </a:cubicBezTo>
                  <a:cubicBezTo>
                    <a:pt x="1211" y="6113"/>
                    <a:pt x="489" y="6986"/>
                    <a:pt x="513" y="8010"/>
                  </a:cubicBezTo>
                  <a:cubicBezTo>
                    <a:pt x="533" y="9091"/>
                    <a:pt x="1570" y="9997"/>
                    <a:pt x="2627" y="9997"/>
                  </a:cubicBezTo>
                  <a:cubicBezTo>
                    <a:pt x="2789" y="9997"/>
                    <a:pt x="2950" y="9976"/>
                    <a:pt x="3109" y="9931"/>
                  </a:cubicBezTo>
                  <a:cubicBezTo>
                    <a:pt x="3621" y="9792"/>
                    <a:pt x="4052" y="9454"/>
                    <a:pt x="4552" y="9303"/>
                  </a:cubicBezTo>
                  <a:cubicBezTo>
                    <a:pt x="4697" y="9256"/>
                    <a:pt x="4854" y="9231"/>
                    <a:pt x="5009" y="9231"/>
                  </a:cubicBezTo>
                  <a:cubicBezTo>
                    <a:pt x="5392" y="9231"/>
                    <a:pt x="5765" y="9382"/>
                    <a:pt x="5915" y="9722"/>
                  </a:cubicBezTo>
                  <a:cubicBezTo>
                    <a:pt x="6066" y="10059"/>
                    <a:pt x="5926" y="10455"/>
                    <a:pt x="5763" y="10793"/>
                  </a:cubicBezTo>
                  <a:cubicBezTo>
                    <a:pt x="5088" y="12155"/>
                    <a:pt x="3935" y="13214"/>
                    <a:pt x="2864" y="14297"/>
                  </a:cubicBezTo>
                  <a:cubicBezTo>
                    <a:pt x="1793" y="15380"/>
                    <a:pt x="745" y="16579"/>
                    <a:pt x="373" y="18058"/>
                  </a:cubicBezTo>
                  <a:cubicBezTo>
                    <a:pt x="0" y="19536"/>
                    <a:pt x="524" y="21341"/>
                    <a:pt x="1910" y="21981"/>
                  </a:cubicBezTo>
                  <a:cubicBezTo>
                    <a:pt x="2303" y="22164"/>
                    <a:pt x="2721" y="22238"/>
                    <a:pt x="3149" y="22238"/>
                  </a:cubicBezTo>
                  <a:cubicBezTo>
                    <a:pt x="3973" y="22238"/>
                    <a:pt x="4834" y="21962"/>
                    <a:pt x="5624" y="21655"/>
                  </a:cubicBezTo>
                  <a:cubicBezTo>
                    <a:pt x="5789" y="21587"/>
                    <a:pt x="5971" y="21519"/>
                    <a:pt x="6149" y="21519"/>
                  </a:cubicBezTo>
                  <a:cubicBezTo>
                    <a:pt x="6183" y="21519"/>
                    <a:pt x="6218" y="21521"/>
                    <a:pt x="6252" y="21527"/>
                  </a:cubicBezTo>
                  <a:cubicBezTo>
                    <a:pt x="6660" y="21574"/>
                    <a:pt x="6928" y="22004"/>
                    <a:pt x="7009" y="22412"/>
                  </a:cubicBezTo>
                  <a:cubicBezTo>
                    <a:pt x="7521" y="24624"/>
                    <a:pt x="5111" y="26650"/>
                    <a:pt x="5402" y="28908"/>
                  </a:cubicBezTo>
                  <a:cubicBezTo>
                    <a:pt x="5594" y="30387"/>
                    <a:pt x="7102" y="31429"/>
                    <a:pt x="8580" y="31429"/>
                  </a:cubicBezTo>
                  <a:cubicBezTo>
                    <a:pt x="8988" y="31429"/>
                    <a:pt x="9393" y="31350"/>
                    <a:pt x="9768" y="31178"/>
                  </a:cubicBezTo>
                  <a:cubicBezTo>
                    <a:pt x="10385" y="30887"/>
                    <a:pt x="10909" y="30422"/>
                    <a:pt x="11503" y="30084"/>
                  </a:cubicBezTo>
                  <a:cubicBezTo>
                    <a:pt x="11887" y="29873"/>
                    <a:pt x="12334" y="29716"/>
                    <a:pt x="12768" y="29716"/>
                  </a:cubicBezTo>
                  <a:cubicBezTo>
                    <a:pt x="13006" y="29716"/>
                    <a:pt x="13241" y="29763"/>
                    <a:pt x="13459" y="29875"/>
                  </a:cubicBezTo>
                  <a:cubicBezTo>
                    <a:pt x="14379" y="30364"/>
                    <a:pt x="14437" y="31679"/>
                    <a:pt x="15100" y="32494"/>
                  </a:cubicBezTo>
                  <a:cubicBezTo>
                    <a:pt x="15493" y="32979"/>
                    <a:pt x="16115" y="33245"/>
                    <a:pt x="16730" y="33245"/>
                  </a:cubicBezTo>
                  <a:cubicBezTo>
                    <a:pt x="17045" y="33245"/>
                    <a:pt x="17358" y="33175"/>
                    <a:pt x="17638" y="33030"/>
                  </a:cubicBezTo>
                  <a:cubicBezTo>
                    <a:pt x="17860" y="32913"/>
                    <a:pt x="18058" y="32762"/>
                    <a:pt x="18244" y="32587"/>
                  </a:cubicBezTo>
                  <a:cubicBezTo>
                    <a:pt x="18209" y="32576"/>
                    <a:pt x="18186" y="32564"/>
                    <a:pt x="18151" y="32541"/>
                  </a:cubicBezTo>
                  <a:cubicBezTo>
                    <a:pt x="17440" y="32180"/>
                    <a:pt x="16847" y="31633"/>
                    <a:pt x="16381" y="31004"/>
                  </a:cubicBezTo>
                  <a:cubicBezTo>
                    <a:pt x="15508" y="29805"/>
                    <a:pt x="15089" y="28338"/>
                    <a:pt x="14751" y="26894"/>
                  </a:cubicBezTo>
                  <a:cubicBezTo>
                    <a:pt x="14380" y="27324"/>
                    <a:pt x="13807" y="27528"/>
                    <a:pt x="13232" y="27528"/>
                  </a:cubicBezTo>
                  <a:cubicBezTo>
                    <a:pt x="13013" y="27528"/>
                    <a:pt x="12794" y="27499"/>
                    <a:pt x="12586" y="27441"/>
                  </a:cubicBezTo>
                  <a:cubicBezTo>
                    <a:pt x="11829" y="27232"/>
                    <a:pt x="11200" y="26708"/>
                    <a:pt x="10676" y="26137"/>
                  </a:cubicBezTo>
                  <a:cubicBezTo>
                    <a:pt x="8662" y="23960"/>
                    <a:pt x="7859" y="20747"/>
                    <a:pt x="8592" y="17895"/>
                  </a:cubicBezTo>
                  <a:lnTo>
                    <a:pt x="8592" y="17895"/>
                  </a:lnTo>
                  <a:cubicBezTo>
                    <a:pt x="8584" y="17895"/>
                    <a:pt x="8577" y="17895"/>
                    <a:pt x="8569" y="17895"/>
                  </a:cubicBezTo>
                  <a:cubicBezTo>
                    <a:pt x="7425" y="17895"/>
                    <a:pt x="6366" y="17061"/>
                    <a:pt x="5938" y="16009"/>
                  </a:cubicBezTo>
                  <a:cubicBezTo>
                    <a:pt x="5496" y="14937"/>
                    <a:pt x="5612" y="13692"/>
                    <a:pt x="6078" y="12644"/>
                  </a:cubicBezTo>
                  <a:cubicBezTo>
                    <a:pt x="6439" y="11841"/>
                    <a:pt x="6962" y="11119"/>
                    <a:pt x="7253" y="10292"/>
                  </a:cubicBezTo>
                  <a:cubicBezTo>
                    <a:pt x="7545" y="9466"/>
                    <a:pt x="7533" y="8429"/>
                    <a:pt x="6893" y="7836"/>
                  </a:cubicBezTo>
                  <a:cubicBezTo>
                    <a:pt x="6287" y="7254"/>
                    <a:pt x="5321" y="7242"/>
                    <a:pt x="4669" y="6706"/>
                  </a:cubicBezTo>
                  <a:cubicBezTo>
                    <a:pt x="3086" y="5379"/>
                    <a:pt x="4727" y="2317"/>
                    <a:pt x="3202" y="920"/>
                  </a:cubicBezTo>
                  <a:cubicBezTo>
                    <a:pt x="2876" y="617"/>
                    <a:pt x="2434" y="454"/>
                    <a:pt x="1991" y="315"/>
                  </a:cubicBezTo>
                  <a:cubicBezTo>
                    <a:pt x="1560" y="187"/>
                    <a:pt x="1130" y="82"/>
                    <a:pt x="687" y="0"/>
                  </a:cubicBezTo>
                  <a:close/>
                </a:path>
              </a:pathLst>
            </a:custGeom>
            <a:solidFill>
              <a:srgbClr val="530E0E">
                <a:alpha val="1098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8" name="Google Shape;516;p30">
              <a:extLst>
                <a:ext uri="{FF2B5EF4-FFF2-40B4-BE49-F238E27FC236}">
                  <a16:creationId xmlns:a16="http://schemas.microsoft.com/office/drawing/2014/main" id="{09A54EDE-84C6-57A2-C1D3-D0373B65F5A1}"/>
                </a:ext>
              </a:extLst>
            </p:cNvPr>
            <p:cNvSpPr/>
            <p:nvPr/>
          </p:nvSpPr>
          <p:spPr>
            <a:xfrm>
              <a:off x="2411075" y="1114375"/>
              <a:ext cx="84475" cy="77900"/>
            </a:xfrm>
            <a:custGeom>
              <a:avLst/>
              <a:gdLst/>
              <a:ahLst/>
              <a:cxnLst/>
              <a:rect l="l" t="t" r="r" b="b"/>
              <a:pathLst>
                <a:path w="3379" h="3116" extrusionOk="0">
                  <a:moveTo>
                    <a:pt x="1251" y="0"/>
                  </a:moveTo>
                  <a:cubicBezTo>
                    <a:pt x="610" y="0"/>
                    <a:pt x="0" y="655"/>
                    <a:pt x="225" y="1309"/>
                  </a:cubicBezTo>
                  <a:cubicBezTo>
                    <a:pt x="376" y="1751"/>
                    <a:pt x="574" y="2136"/>
                    <a:pt x="923" y="2438"/>
                  </a:cubicBezTo>
                  <a:cubicBezTo>
                    <a:pt x="1308" y="2788"/>
                    <a:pt x="1692" y="3067"/>
                    <a:pt x="2227" y="3114"/>
                  </a:cubicBezTo>
                  <a:cubicBezTo>
                    <a:pt x="2244" y="3115"/>
                    <a:pt x="2260" y="3115"/>
                    <a:pt x="2277" y="3115"/>
                  </a:cubicBezTo>
                  <a:cubicBezTo>
                    <a:pt x="2800" y="3115"/>
                    <a:pt x="3378" y="2584"/>
                    <a:pt x="3322" y="2042"/>
                  </a:cubicBezTo>
                  <a:cubicBezTo>
                    <a:pt x="3287" y="1763"/>
                    <a:pt x="3240" y="1507"/>
                    <a:pt x="3077" y="1262"/>
                  </a:cubicBezTo>
                  <a:cubicBezTo>
                    <a:pt x="2938" y="1076"/>
                    <a:pt x="2798" y="890"/>
                    <a:pt x="2635" y="715"/>
                  </a:cubicBezTo>
                  <a:cubicBezTo>
                    <a:pt x="2332" y="389"/>
                    <a:pt x="1948" y="180"/>
                    <a:pt x="1517" y="40"/>
                  </a:cubicBezTo>
                  <a:cubicBezTo>
                    <a:pt x="1429" y="13"/>
                    <a:pt x="1340" y="0"/>
                    <a:pt x="1251" y="0"/>
                  </a:cubicBezTo>
                  <a:close/>
                </a:path>
              </a:pathLst>
            </a:custGeom>
            <a:solidFill>
              <a:srgbClr val="FFFFFF">
                <a:alpha val="56078"/>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9" name="Google Shape;517;p30">
              <a:extLst>
                <a:ext uri="{FF2B5EF4-FFF2-40B4-BE49-F238E27FC236}">
                  <a16:creationId xmlns:a16="http://schemas.microsoft.com/office/drawing/2014/main" id="{7C8FF74F-0E3F-7BC1-D922-C1E6260B55FC}"/>
                </a:ext>
              </a:extLst>
            </p:cNvPr>
            <p:cNvSpPr/>
            <p:nvPr/>
          </p:nvSpPr>
          <p:spPr>
            <a:xfrm>
              <a:off x="2326475" y="1199100"/>
              <a:ext cx="63450" cy="49600"/>
            </a:xfrm>
            <a:custGeom>
              <a:avLst/>
              <a:gdLst/>
              <a:ahLst/>
              <a:cxnLst/>
              <a:rect l="l" t="t" r="r" b="b"/>
              <a:pathLst>
                <a:path w="2538" h="1984" extrusionOk="0">
                  <a:moveTo>
                    <a:pt x="998" y="1"/>
                  </a:moveTo>
                  <a:cubicBezTo>
                    <a:pt x="433" y="1"/>
                    <a:pt x="0" y="766"/>
                    <a:pt x="337" y="1238"/>
                  </a:cubicBezTo>
                  <a:cubicBezTo>
                    <a:pt x="489" y="1448"/>
                    <a:pt x="628" y="1669"/>
                    <a:pt x="885" y="1785"/>
                  </a:cubicBezTo>
                  <a:cubicBezTo>
                    <a:pt x="1108" y="1902"/>
                    <a:pt x="1318" y="1983"/>
                    <a:pt x="1562" y="1983"/>
                  </a:cubicBezTo>
                  <a:cubicBezTo>
                    <a:pt x="1635" y="1983"/>
                    <a:pt x="1712" y="1976"/>
                    <a:pt x="1793" y="1960"/>
                  </a:cubicBezTo>
                  <a:cubicBezTo>
                    <a:pt x="2223" y="1855"/>
                    <a:pt x="2538" y="1354"/>
                    <a:pt x="2398" y="924"/>
                  </a:cubicBezTo>
                  <a:cubicBezTo>
                    <a:pt x="2293" y="574"/>
                    <a:pt x="2084" y="388"/>
                    <a:pt x="1793" y="202"/>
                  </a:cubicBezTo>
                  <a:cubicBezTo>
                    <a:pt x="1572" y="39"/>
                    <a:pt x="1315" y="27"/>
                    <a:pt x="1059" y="4"/>
                  </a:cubicBezTo>
                  <a:cubicBezTo>
                    <a:pt x="1039" y="2"/>
                    <a:pt x="1018" y="1"/>
                    <a:pt x="998" y="1"/>
                  </a:cubicBezTo>
                  <a:close/>
                </a:path>
              </a:pathLst>
            </a:custGeom>
            <a:solidFill>
              <a:srgbClr val="FFFFFF">
                <a:alpha val="56078"/>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0" name="Google Shape;518;p30">
              <a:extLst>
                <a:ext uri="{FF2B5EF4-FFF2-40B4-BE49-F238E27FC236}">
                  <a16:creationId xmlns:a16="http://schemas.microsoft.com/office/drawing/2014/main" id="{D8A81F68-95DB-BBEC-33B8-FF51C0551D1E}"/>
                </a:ext>
              </a:extLst>
            </p:cNvPr>
            <p:cNvSpPr/>
            <p:nvPr/>
          </p:nvSpPr>
          <p:spPr>
            <a:xfrm>
              <a:off x="2255450" y="994825"/>
              <a:ext cx="66375" cy="57425"/>
            </a:xfrm>
            <a:custGeom>
              <a:avLst/>
              <a:gdLst/>
              <a:ahLst/>
              <a:cxnLst/>
              <a:rect l="l" t="t" r="r" b="b"/>
              <a:pathLst>
                <a:path w="2655" h="2297" extrusionOk="0">
                  <a:moveTo>
                    <a:pt x="1032" y="0"/>
                  </a:moveTo>
                  <a:cubicBezTo>
                    <a:pt x="742" y="0"/>
                    <a:pt x="453" y="155"/>
                    <a:pt x="280" y="375"/>
                  </a:cubicBezTo>
                  <a:cubicBezTo>
                    <a:pt x="70" y="654"/>
                    <a:pt x="0" y="1096"/>
                    <a:pt x="210" y="1399"/>
                  </a:cubicBezTo>
                  <a:cubicBezTo>
                    <a:pt x="361" y="1632"/>
                    <a:pt x="536" y="1911"/>
                    <a:pt x="792" y="2051"/>
                  </a:cubicBezTo>
                  <a:cubicBezTo>
                    <a:pt x="1060" y="2191"/>
                    <a:pt x="1339" y="2272"/>
                    <a:pt x="1630" y="2296"/>
                  </a:cubicBezTo>
                  <a:cubicBezTo>
                    <a:pt x="1642" y="2296"/>
                    <a:pt x="1654" y="2297"/>
                    <a:pt x="1667" y="2297"/>
                  </a:cubicBezTo>
                  <a:cubicBezTo>
                    <a:pt x="1824" y="2297"/>
                    <a:pt x="2013" y="2232"/>
                    <a:pt x="2142" y="2167"/>
                  </a:cubicBezTo>
                  <a:cubicBezTo>
                    <a:pt x="2329" y="2051"/>
                    <a:pt x="2480" y="1876"/>
                    <a:pt x="2561" y="1679"/>
                  </a:cubicBezTo>
                  <a:cubicBezTo>
                    <a:pt x="2631" y="1504"/>
                    <a:pt x="2655" y="1353"/>
                    <a:pt x="2631" y="1178"/>
                  </a:cubicBezTo>
                  <a:cubicBezTo>
                    <a:pt x="2608" y="968"/>
                    <a:pt x="2515" y="712"/>
                    <a:pt x="2352" y="584"/>
                  </a:cubicBezTo>
                  <a:cubicBezTo>
                    <a:pt x="2189" y="444"/>
                    <a:pt x="2026" y="328"/>
                    <a:pt x="1840" y="223"/>
                  </a:cubicBezTo>
                  <a:cubicBezTo>
                    <a:pt x="1665" y="130"/>
                    <a:pt x="1455" y="95"/>
                    <a:pt x="1269" y="37"/>
                  </a:cubicBezTo>
                  <a:cubicBezTo>
                    <a:pt x="1192" y="12"/>
                    <a:pt x="1112" y="0"/>
                    <a:pt x="1032" y="0"/>
                  </a:cubicBezTo>
                  <a:close/>
                </a:path>
              </a:pathLst>
            </a:custGeom>
            <a:solidFill>
              <a:srgbClr val="FFFFFF">
                <a:alpha val="56078"/>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1" name="Google Shape;519;p30">
              <a:extLst>
                <a:ext uri="{FF2B5EF4-FFF2-40B4-BE49-F238E27FC236}">
                  <a16:creationId xmlns:a16="http://schemas.microsoft.com/office/drawing/2014/main" id="{8B6EAF54-8F8D-3567-0B7F-5B983EC78929}"/>
                </a:ext>
              </a:extLst>
            </p:cNvPr>
            <p:cNvSpPr/>
            <p:nvPr/>
          </p:nvSpPr>
          <p:spPr>
            <a:xfrm>
              <a:off x="2287750" y="890450"/>
              <a:ext cx="49800" cy="47225"/>
            </a:xfrm>
            <a:custGeom>
              <a:avLst/>
              <a:gdLst/>
              <a:ahLst/>
              <a:cxnLst/>
              <a:rect l="l" t="t" r="r" b="b"/>
              <a:pathLst>
                <a:path w="1992" h="1889" extrusionOk="0">
                  <a:moveTo>
                    <a:pt x="843" y="1"/>
                  </a:moveTo>
                  <a:cubicBezTo>
                    <a:pt x="695" y="1"/>
                    <a:pt x="546" y="47"/>
                    <a:pt x="408" y="149"/>
                  </a:cubicBezTo>
                  <a:cubicBezTo>
                    <a:pt x="128" y="370"/>
                    <a:pt x="0" y="812"/>
                    <a:pt x="210" y="1115"/>
                  </a:cubicBezTo>
                  <a:cubicBezTo>
                    <a:pt x="326" y="1301"/>
                    <a:pt x="443" y="1499"/>
                    <a:pt x="606" y="1627"/>
                  </a:cubicBezTo>
                  <a:cubicBezTo>
                    <a:pt x="676" y="1686"/>
                    <a:pt x="757" y="1744"/>
                    <a:pt x="827" y="1790"/>
                  </a:cubicBezTo>
                  <a:cubicBezTo>
                    <a:pt x="943" y="1860"/>
                    <a:pt x="1060" y="1883"/>
                    <a:pt x="1176" y="1883"/>
                  </a:cubicBezTo>
                  <a:cubicBezTo>
                    <a:pt x="1204" y="1887"/>
                    <a:pt x="1231" y="1888"/>
                    <a:pt x="1259" y="1888"/>
                  </a:cubicBezTo>
                  <a:cubicBezTo>
                    <a:pt x="1326" y="1888"/>
                    <a:pt x="1397" y="1880"/>
                    <a:pt x="1479" y="1872"/>
                  </a:cubicBezTo>
                  <a:cubicBezTo>
                    <a:pt x="1689" y="1837"/>
                    <a:pt x="1875" y="1627"/>
                    <a:pt x="1933" y="1429"/>
                  </a:cubicBezTo>
                  <a:cubicBezTo>
                    <a:pt x="1956" y="1348"/>
                    <a:pt x="1956" y="1278"/>
                    <a:pt x="1956" y="1208"/>
                  </a:cubicBezTo>
                  <a:cubicBezTo>
                    <a:pt x="1991" y="789"/>
                    <a:pt x="1700" y="475"/>
                    <a:pt x="1386" y="207"/>
                  </a:cubicBezTo>
                  <a:cubicBezTo>
                    <a:pt x="1222" y="76"/>
                    <a:pt x="1033" y="1"/>
                    <a:pt x="843" y="1"/>
                  </a:cubicBezTo>
                  <a:close/>
                </a:path>
              </a:pathLst>
            </a:custGeom>
            <a:solidFill>
              <a:srgbClr val="FFFFFF">
                <a:alpha val="56078"/>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2" name="Google Shape;520;p30">
              <a:extLst>
                <a:ext uri="{FF2B5EF4-FFF2-40B4-BE49-F238E27FC236}">
                  <a16:creationId xmlns:a16="http://schemas.microsoft.com/office/drawing/2014/main" id="{4DBC5BCE-98C5-AF97-60B2-E9F3D6E715AA}"/>
                </a:ext>
              </a:extLst>
            </p:cNvPr>
            <p:cNvSpPr/>
            <p:nvPr/>
          </p:nvSpPr>
          <p:spPr>
            <a:xfrm>
              <a:off x="2058975" y="804675"/>
              <a:ext cx="53125" cy="49700"/>
            </a:xfrm>
            <a:custGeom>
              <a:avLst/>
              <a:gdLst/>
              <a:ahLst/>
              <a:cxnLst/>
              <a:rect l="l" t="t" r="r" b="b"/>
              <a:pathLst>
                <a:path w="2125" h="1988" extrusionOk="0">
                  <a:moveTo>
                    <a:pt x="811" y="1"/>
                  </a:moveTo>
                  <a:cubicBezTo>
                    <a:pt x="602" y="1"/>
                    <a:pt x="406" y="65"/>
                    <a:pt x="245" y="227"/>
                  </a:cubicBezTo>
                  <a:cubicBezTo>
                    <a:pt x="47" y="425"/>
                    <a:pt x="1" y="692"/>
                    <a:pt x="47" y="960"/>
                  </a:cubicBezTo>
                  <a:cubicBezTo>
                    <a:pt x="94" y="1216"/>
                    <a:pt x="175" y="1449"/>
                    <a:pt x="373" y="1636"/>
                  </a:cubicBezTo>
                  <a:cubicBezTo>
                    <a:pt x="559" y="1822"/>
                    <a:pt x="781" y="1892"/>
                    <a:pt x="1037" y="1961"/>
                  </a:cubicBezTo>
                  <a:cubicBezTo>
                    <a:pt x="1103" y="1979"/>
                    <a:pt x="1169" y="1988"/>
                    <a:pt x="1234" y="1988"/>
                  </a:cubicBezTo>
                  <a:cubicBezTo>
                    <a:pt x="1716" y="1988"/>
                    <a:pt x="2125" y="1521"/>
                    <a:pt x="1991" y="1018"/>
                  </a:cubicBezTo>
                  <a:cubicBezTo>
                    <a:pt x="1933" y="762"/>
                    <a:pt x="1852" y="529"/>
                    <a:pt x="1665" y="343"/>
                  </a:cubicBezTo>
                  <a:cubicBezTo>
                    <a:pt x="1479" y="145"/>
                    <a:pt x="1258" y="64"/>
                    <a:pt x="1002" y="17"/>
                  </a:cubicBezTo>
                  <a:cubicBezTo>
                    <a:pt x="937" y="7"/>
                    <a:pt x="874" y="1"/>
                    <a:pt x="811" y="1"/>
                  </a:cubicBezTo>
                  <a:close/>
                </a:path>
              </a:pathLst>
            </a:custGeom>
            <a:solidFill>
              <a:srgbClr val="FFFFFF">
                <a:alpha val="56078"/>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3" name="Google Shape;521;p30">
              <a:extLst>
                <a:ext uri="{FF2B5EF4-FFF2-40B4-BE49-F238E27FC236}">
                  <a16:creationId xmlns:a16="http://schemas.microsoft.com/office/drawing/2014/main" id="{4B1D5406-0CB2-876E-9960-3FC7C97E7563}"/>
                </a:ext>
              </a:extLst>
            </p:cNvPr>
            <p:cNvSpPr/>
            <p:nvPr/>
          </p:nvSpPr>
          <p:spPr>
            <a:xfrm>
              <a:off x="1745000" y="461425"/>
              <a:ext cx="675975" cy="978275"/>
            </a:xfrm>
            <a:custGeom>
              <a:avLst/>
              <a:gdLst/>
              <a:ahLst/>
              <a:cxnLst/>
              <a:rect l="l" t="t" r="r" b="b"/>
              <a:pathLst>
                <a:path w="27039" h="39131" extrusionOk="0">
                  <a:moveTo>
                    <a:pt x="626" y="1"/>
                  </a:moveTo>
                  <a:cubicBezTo>
                    <a:pt x="269" y="1"/>
                    <a:pt x="1" y="432"/>
                    <a:pt x="289" y="801"/>
                  </a:cubicBezTo>
                  <a:cubicBezTo>
                    <a:pt x="1488" y="2303"/>
                    <a:pt x="2745" y="3688"/>
                    <a:pt x="3781" y="5330"/>
                  </a:cubicBezTo>
                  <a:cubicBezTo>
                    <a:pt x="4678" y="6762"/>
                    <a:pt x="5481" y="8252"/>
                    <a:pt x="6296" y="9742"/>
                  </a:cubicBezTo>
                  <a:cubicBezTo>
                    <a:pt x="6738" y="10546"/>
                    <a:pt x="7192" y="11326"/>
                    <a:pt x="7658" y="12094"/>
                  </a:cubicBezTo>
                  <a:cubicBezTo>
                    <a:pt x="6482" y="13293"/>
                    <a:pt x="5644" y="15226"/>
                    <a:pt x="6156" y="16891"/>
                  </a:cubicBezTo>
                  <a:cubicBezTo>
                    <a:pt x="6187" y="16984"/>
                    <a:pt x="6262" y="17026"/>
                    <a:pt x="6338" y="17026"/>
                  </a:cubicBezTo>
                  <a:cubicBezTo>
                    <a:pt x="6432" y="17026"/>
                    <a:pt x="6528" y="16960"/>
                    <a:pt x="6541" y="16844"/>
                  </a:cubicBezTo>
                  <a:cubicBezTo>
                    <a:pt x="6715" y="15249"/>
                    <a:pt x="6995" y="13899"/>
                    <a:pt x="8042" y="12711"/>
                  </a:cubicBezTo>
                  <a:cubicBezTo>
                    <a:pt x="9242" y="14632"/>
                    <a:pt x="10534" y="16472"/>
                    <a:pt x="11896" y="18323"/>
                  </a:cubicBezTo>
                  <a:cubicBezTo>
                    <a:pt x="9940" y="20092"/>
                    <a:pt x="8741" y="23212"/>
                    <a:pt x="8974" y="25820"/>
                  </a:cubicBezTo>
                  <a:cubicBezTo>
                    <a:pt x="8980" y="25948"/>
                    <a:pt x="9103" y="26033"/>
                    <a:pt x="9215" y="26033"/>
                  </a:cubicBezTo>
                  <a:cubicBezTo>
                    <a:pt x="9297" y="26033"/>
                    <a:pt x="9373" y="25987"/>
                    <a:pt x="9393" y="25879"/>
                  </a:cubicBezTo>
                  <a:cubicBezTo>
                    <a:pt x="9649" y="24528"/>
                    <a:pt x="9905" y="23201"/>
                    <a:pt x="10464" y="21932"/>
                  </a:cubicBezTo>
                  <a:cubicBezTo>
                    <a:pt x="10953" y="20826"/>
                    <a:pt x="11651" y="19906"/>
                    <a:pt x="12350" y="18951"/>
                  </a:cubicBezTo>
                  <a:cubicBezTo>
                    <a:pt x="14061" y="21268"/>
                    <a:pt x="15400" y="23748"/>
                    <a:pt x="16541" y="26309"/>
                  </a:cubicBezTo>
                  <a:cubicBezTo>
                    <a:pt x="14318" y="28708"/>
                    <a:pt x="11861" y="33027"/>
                    <a:pt x="12688" y="36368"/>
                  </a:cubicBezTo>
                  <a:cubicBezTo>
                    <a:pt x="12714" y="36452"/>
                    <a:pt x="12786" y="36491"/>
                    <a:pt x="12859" y="36491"/>
                  </a:cubicBezTo>
                  <a:cubicBezTo>
                    <a:pt x="12948" y="36491"/>
                    <a:pt x="13037" y="36431"/>
                    <a:pt x="13037" y="36322"/>
                  </a:cubicBezTo>
                  <a:cubicBezTo>
                    <a:pt x="13025" y="32887"/>
                    <a:pt x="14911" y="29814"/>
                    <a:pt x="16902" y="27124"/>
                  </a:cubicBezTo>
                  <a:cubicBezTo>
                    <a:pt x="18544" y="30966"/>
                    <a:pt x="19801" y="34994"/>
                    <a:pt x="21245" y="38988"/>
                  </a:cubicBezTo>
                  <a:cubicBezTo>
                    <a:pt x="21278" y="39087"/>
                    <a:pt x="21356" y="39130"/>
                    <a:pt x="21434" y="39130"/>
                  </a:cubicBezTo>
                  <a:cubicBezTo>
                    <a:pt x="21550" y="39130"/>
                    <a:pt x="21664" y="39036"/>
                    <a:pt x="21629" y="38883"/>
                  </a:cubicBezTo>
                  <a:cubicBezTo>
                    <a:pt x="20861" y="35099"/>
                    <a:pt x="19475" y="31374"/>
                    <a:pt x="18043" y="27788"/>
                  </a:cubicBezTo>
                  <a:cubicBezTo>
                    <a:pt x="17577" y="26612"/>
                    <a:pt x="17065" y="25448"/>
                    <a:pt x="16518" y="24318"/>
                  </a:cubicBezTo>
                  <a:lnTo>
                    <a:pt x="16518" y="24318"/>
                  </a:lnTo>
                  <a:cubicBezTo>
                    <a:pt x="18346" y="24738"/>
                    <a:pt x="20115" y="25320"/>
                    <a:pt x="21804" y="26170"/>
                  </a:cubicBezTo>
                  <a:cubicBezTo>
                    <a:pt x="23550" y="27054"/>
                    <a:pt x="25040" y="28242"/>
                    <a:pt x="26658" y="29336"/>
                  </a:cubicBezTo>
                  <a:cubicBezTo>
                    <a:pt x="26696" y="29361"/>
                    <a:pt x="26733" y="29372"/>
                    <a:pt x="26767" y="29372"/>
                  </a:cubicBezTo>
                  <a:cubicBezTo>
                    <a:pt x="26927" y="29372"/>
                    <a:pt x="27039" y="29142"/>
                    <a:pt x="26914" y="28999"/>
                  </a:cubicBezTo>
                  <a:cubicBezTo>
                    <a:pt x="24307" y="25983"/>
                    <a:pt x="19964" y="24179"/>
                    <a:pt x="16134" y="23480"/>
                  </a:cubicBezTo>
                  <a:lnTo>
                    <a:pt x="16087" y="23480"/>
                  </a:lnTo>
                  <a:cubicBezTo>
                    <a:pt x="15202" y="21757"/>
                    <a:pt x="14201" y="20104"/>
                    <a:pt x="13037" y="18521"/>
                  </a:cubicBezTo>
                  <a:cubicBezTo>
                    <a:pt x="13374" y="18491"/>
                    <a:pt x="13720" y="18477"/>
                    <a:pt x="14072" y="18477"/>
                  </a:cubicBezTo>
                  <a:cubicBezTo>
                    <a:pt x="16355" y="18477"/>
                    <a:pt x="18880" y="19073"/>
                    <a:pt x="20837" y="19941"/>
                  </a:cubicBezTo>
                  <a:cubicBezTo>
                    <a:pt x="20877" y="19958"/>
                    <a:pt x="20915" y="19966"/>
                    <a:pt x="20952" y="19966"/>
                  </a:cubicBezTo>
                  <a:cubicBezTo>
                    <a:pt x="21185" y="19966"/>
                    <a:pt x="21335" y="19651"/>
                    <a:pt x="21093" y="19510"/>
                  </a:cubicBezTo>
                  <a:cubicBezTo>
                    <a:pt x="19720" y="18684"/>
                    <a:pt x="18288" y="18288"/>
                    <a:pt x="16727" y="18020"/>
                  </a:cubicBezTo>
                  <a:cubicBezTo>
                    <a:pt x="15806" y="17869"/>
                    <a:pt x="14819" y="17658"/>
                    <a:pt x="13855" y="17658"/>
                  </a:cubicBezTo>
                  <a:cubicBezTo>
                    <a:pt x="13408" y="17658"/>
                    <a:pt x="12965" y="17704"/>
                    <a:pt x="12536" y="17822"/>
                  </a:cubicBezTo>
                  <a:cubicBezTo>
                    <a:pt x="10941" y="15657"/>
                    <a:pt x="9463" y="13491"/>
                    <a:pt x="8112" y="11186"/>
                  </a:cubicBezTo>
                  <a:lnTo>
                    <a:pt x="8112" y="11186"/>
                  </a:lnTo>
                  <a:cubicBezTo>
                    <a:pt x="10278" y="11419"/>
                    <a:pt x="12373" y="11582"/>
                    <a:pt x="14352" y="12606"/>
                  </a:cubicBezTo>
                  <a:cubicBezTo>
                    <a:pt x="14389" y="12627"/>
                    <a:pt x="14425" y="12635"/>
                    <a:pt x="14457" y="12635"/>
                  </a:cubicBezTo>
                  <a:cubicBezTo>
                    <a:pt x="14631" y="12635"/>
                    <a:pt x="14727" y="12384"/>
                    <a:pt x="14550" y="12257"/>
                  </a:cubicBezTo>
                  <a:cubicBezTo>
                    <a:pt x="12618" y="10813"/>
                    <a:pt x="10022" y="10581"/>
                    <a:pt x="7681" y="10441"/>
                  </a:cubicBezTo>
                  <a:cubicBezTo>
                    <a:pt x="7425" y="9987"/>
                    <a:pt x="7169" y="9521"/>
                    <a:pt x="6925" y="9055"/>
                  </a:cubicBezTo>
                  <a:cubicBezTo>
                    <a:pt x="5330" y="6017"/>
                    <a:pt x="3688" y="2326"/>
                    <a:pt x="952" y="126"/>
                  </a:cubicBezTo>
                  <a:cubicBezTo>
                    <a:pt x="844" y="38"/>
                    <a:pt x="731" y="1"/>
                    <a:pt x="626" y="1"/>
                  </a:cubicBezTo>
                  <a:close/>
                </a:path>
              </a:pathLst>
            </a:custGeom>
            <a:solidFill>
              <a:srgbClr val="D97E3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grpSp>
      <p:grpSp>
        <p:nvGrpSpPr>
          <p:cNvPr id="24" name="Google Shape;522;p30">
            <a:extLst>
              <a:ext uri="{FF2B5EF4-FFF2-40B4-BE49-F238E27FC236}">
                <a16:creationId xmlns:a16="http://schemas.microsoft.com/office/drawing/2014/main" id="{F0D1E44D-7107-A33E-01A2-0EDE09ACDE86}"/>
              </a:ext>
            </a:extLst>
          </p:cNvPr>
          <p:cNvGrpSpPr/>
          <p:nvPr/>
        </p:nvGrpSpPr>
        <p:grpSpPr>
          <a:xfrm rot="4593468" flipH="1">
            <a:off x="438994" y="3501317"/>
            <a:ext cx="2497169" cy="2611774"/>
            <a:chOff x="1885650" y="1461000"/>
            <a:chExt cx="671100" cy="701900"/>
          </a:xfrm>
        </p:grpSpPr>
        <p:sp>
          <p:nvSpPr>
            <p:cNvPr id="25" name="Google Shape;523;p30">
              <a:extLst>
                <a:ext uri="{FF2B5EF4-FFF2-40B4-BE49-F238E27FC236}">
                  <a16:creationId xmlns:a16="http://schemas.microsoft.com/office/drawing/2014/main" id="{B39D4C1D-1E39-7E0A-C977-558C8DBB3C37}"/>
                </a:ext>
              </a:extLst>
            </p:cNvPr>
            <p:cNvSpPr/>
            <p:nvPr/>
          </p:nvSpPr>
          <p:spPr>
            <a:xfrm>
              <a:off x="1932675" y="1598675"/>
              <a:ext cx="168475" cy="397250"/>
            </a:xfrm>
            <a:custGeom>
              <a:avLst/>
              <a:gdLst/>
              <a:ahLst/>
              <a:cxnLst/>
              <a:rect l="l" t="t" r="r" b="b"/>
              <a:pathLst>
                <a:path w="6739" h="15890" extrusionOk="0">
                  <a:moveTo>
                    <a:pt x="2769" y="1980"/>
                  </a:moveTo>
                  <a:cubicBezTo>
                    <a:pt x="3596" y="3813"/>
                    <a:pt x="4601" y="5546"/>
                    <a:pt x="5389" y="7389"/>
                  </a:cubicBezTo>
                  <a:cubicBezTo>
                    <a:pt x="6167" y="9231"/>
                    <a:pt x="6739" y="11220"/>
                    <a:pt x="6611" y="13220"/>
                  </a:cubicBezTo>
                  <a:cubicBezTo>
                    <a:pt x="6571" y="13752"/>
                    <a:pt x="6493" y="14294"/>
                    <a:pt x="6246" y="14757"/>
                  </a:cubicBezTo>
                  <a:cubicBezTo>
                    <a:pt x="6000" y="15230"/>
                    <a:pt x="5576" y="15634"/>
                    <a:pt x="5054" y="15742"/>
                  </a:cubicBezTo>
                  <a:cubicBezTo>
                    <a:pt x="4375" y="15890"/>
                    <a:pt x="3695" y="15525"/>
                    <a:pt x="3153" y="15092"/>
                  </a:cubicBezTo>
                  <a:cubicBezTo>
                    <a:pt x="1272" y="13545"/>
                    <a:pt x="454" y="11043"/>
                    <a:pt x="168" y="8620"/>
                  </a:cubicBezTo>
                  <a:cubicBezTo>
                    <a:pt x="1" y="7162"/>
                    <a:pt x="1" y="5675"/>
                    <a:pt x="237" y="4226"/>
                  </a:cubicBezTo>
                  <a:cubicBezTo>
                    <a:pt x="356" y="3498"/>
                    <a:pt x="533" y="2788"/>
                    <a:pt x="789" y="2099"/>
                  </a:cubicBezTo>
                  <a:cubicBezTo>
                    <a:pt x="966" y="1596"/>
                    <a:pt x="1232" y="592"/>
                    <a:pt x="1744" y="326"/>
                  </a:cubicBezTo>
                  <a:cubicBezTo>
                    <a:pt x="2385" y="1"/>
                    <a:pt x="2562" y="1537"/>
                    <a:pt x="2769" y="1980"/>
                  </a:cubicBezTo>
                  <a:close/>
                </a:path>
              </a:pathLst>
            </a:custGeom>
            <a:solidFill>
              <a:srgbClr val="B298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6" name="Google Shape;524;p30">
              <a:extLst>
                <a:ext uri="{FF2B5EF4-FFF2-40B4-BE49-F238E27FC236}">
                  <a16:creationId xmlns:a16="http://schemas.microsoft.com/office/drawing/2014/main" id="{4979D038-8B9E-A263-F01A-B696FBA3C72F}"/>
                </a:ext>
              </a:extLst>
            </p:cNvPr>
            <p:cNvSpPr/>
            <p:nvPr/>
          </p:nvSpPr>
          <p:spPr>
            <a:xfrm>
              <a:off x="1996475" y="1461000"/>
              <a:ext cx="401925" cy="148525"/>
            </a:xfrm>
            <a:custGeom>
              <a:avLst/>
              <a:gdLst/>
              <a:ahLst/>
              <a:cxnLst/>
              <a:rect l="l" t="t" r="r" b="b"/>
              <a:pathLst>
                <a:path w="16077" h="5941" extrusionOk="0">
                  <a:moveTo>
                    <a:pt x="1084" y="3596"/>
                  </a:moveTo>
                  <a:cubicBezTo>
                    <a:pt x="4098" y="1528"/>
                    <a:pt x="7654" y="1"/>
                    <a:pt x="11299" y="228"/>
                  </a:cubicBezTo>
                  <a:cubicBezTo>
                    <a:pt x="12225" y="287"/>
                    <a:pt x="13161" y="464"/>
                    <a:pt x="13988" y="878"/>
                  </a:cubicBezTo>
                  <a:cubicBezTo>
                    <a:pt x="14816" y="1291"/>
                    <a:pt x="15535" y="1971"/>
                    <a:pt x="15880" y="2838"/>
                  </a:cubicBezTo>
                  <a:cubicBezTo>
                    <a:pt x="15998" y="3133"/>
                    <a:pt x="16077" y="3459"/>
                    <a:pt x="16018" y="3784"/>
                  </a:cubicBezTo>
                  <a:cubicBezTo>
                    <a:pt x="15909" y="4335"/>
                    <a:pt x="15436" y="4749"/>
                    <a:pt x="14944" y="5025"/>
                  </a:cubicBezTo>
                  <a:cubicBezTo>
                    <a:pt x="13594" y="5803"/>
                    <a:pt x="11959" y="5941"/>
                    <a:pt x="10403" y="5783"/>
                  </a:cubicBezTo>
                  <a:cubicBezTo>
                    <a:pt x="8856" y="5626"/>
                    <a:pt x="7339" y="5192"/>
                    <a:pt x="5812" y="4897"/>
                  </a:cubicBezTo>
                  <a:cubicBezTo>
                    <a:pt x="4689" y="4680"/>
                    <a:pt x="3556" y="4542"/>
                    <a:pt x="2414" y="4473"/>
                  </a:cubicBezTo>
                  <a:cubicBezTo>
                    <a:pt x="1882" y="4444"/>
                    <a:pt x="1232" y="4542"/>
                    <a:pt x="719" y="4414"/>
                  </a:cubicBezTo>
                  <a:cubicBezTo>
                    <a:pt x="0" y="4237"/>
                    <a:pt x="798" y="3793"/>
                    <a:pt x="1084" y="3596"/>
                  </a:cubicBezTo>
                  <a:close/>
                </a:path>
              </a:pathLst>
            </a:custGeom>
            <a:solidFill>
              <a:srgbClr val="B298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7" name="Google Shape;525;p30">
              <a:extLst>
                <a:ext uri="{FF2B5EF4-FFF2-40B4-BE49-F238E27FC236}">
                  <a16:creationId xmlns:a16="http://schemas.microsoft.com/office/drawing/2014/main" id="{B02FEA6D-BE8B-C273-C0EC-CBE320DBF12F}"/>
                </a:ext>
              </a:extLst>
            </p:cNvPr>
            <p:cNvSpPr/>
            <p:nvPr/>
          </p:nvSpPr>
          <p:spPr>
            <a:xfrm>
              <a:off x="2150875" y="1714175"/>
              <a:ext cx="204175" cy="390850"/>
            </a:xfrm>
            <a:custGeom>
              <a:avLst/>
              <a:gdLst/>
              <a:ahLst/>
              <a:cxnLst/>
              <a:rect l="l" t="t" r="r" b="b"/>
              <a:pathLst>
                <a:path w="8167" h="15634" extrusionOk="0">
                  <a:moveTo>
                    <a:pt x="4118" y="5064"/>
                  </a:moveTo>
                  <a:cubicBezTo>
                    <a:pt x="5635" y="6778"/>
                    <a:pt x="7083" y="8630"/>
                    <a:pt x="7773" y="10817"/>
                  </a:cubicBezTo>
                  <a:cubicBezTo>
                    <a:pt x="8019" y="11615"/>
                    <a:pt x="8167" y="12462"/>
                    <a:pt x="8009" y="13279"/>
                  </a:cubicBezTo>
                  <a:cubicBezTo>
                    <a:pt x="7862" y="14097"/>
                    <a:pt x="7369" y="14885"/>
                    <a:pt x="6620" y="15240"/>
                  </a:cubicBezTo>
                  <a:cubicBezTo>
                    <a:pt x="5803" y="15634"/>
                    <a:pt x="4808" y="15466"/>
                    <a:pt x="4049" y="15003"/>
                  </a:cubicBezTo>
                  <a:cubicBezTo>
                    <a:pt x="3281" y="14530"/>
                    <a:pt x="2710" y="13801"/>
                    <a:pt x="2227" y="13043"/>
                  </a:cubicBezTo>
                  <a:cubicBezTo>
                    <a:pt x="1015" y="11102"/>
                    <a:pt x="326" y="8856"/>
                    <a:pt x="109" y="6581"/>
                  </a:cubicBezTo>
                  <a:cubicBezTo>
                    <a:pt x="1" y="5468"/>
                    <a:pt x="10" y="4355"/>
                    <a:pt x="109" y="3251"/>
                  </a:cubicBezTo>
                  <a:cubicBezTo>
                    <a:pt x="198" y="2207"/>
                    <a:pt x="276" y="966"/>
                    <a:pt x="670" y="0"/>
                  </a:cubicBezTo>
                  <a:cubicBezTo>
                    <a:pt x="818" y="119"/>
                    <a:pt x="858" y="454"/>
                    <a:pt x="936" y="641"/>
                  </a:cubicBezTo>
                  <a:cubicBezTo>
                    <a:pt x="1025" y="887"/>
                    <a:pt x="1143" y="1133"/>
                    <a:pt x="1262" y="1360"/>
                  </a:cubicBezTo>
                  <a:cubicBezTo>
                    <a:pt x="1498" y="1823"/>
                    <a:pt x="1784" y="2256"/>
                    <a:pt x="2089" y="2670"/>
                  </a:cubicBezTo>
                  <a:cubicBezTo>
                    <a:pt x="2710" y="3517"/>
                    <a:pt x="3419" y="4286"/>
                    <a:pt x="4118" y="5064"/>
                  </a:cubicBezTo>
                  <a:close/>
                </a:path>
              </a:pathLst>
            </a:custGeom>
            <a:solidFill>
              <a:srgbClr val="B298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8" name="Google Shape;526;p30">
              <a:extLst>
                <a:ext uri="{FF2B5EF4-FFF2-40B4-BE49-F238E27FC236}">
                  <a16:creationId xmlns:a16="http://schemas.microsoft.com/office/drawing/2014/main" id="{9CE3D088-1A03-CE6A-ABB5-F5DD2C95EA00}"/>
                </a:ext>
              </a:extLst>
            </p:cNvPr>
            <p:cNvSpPr/>
            <p:nvPr/>
          </p:nvSpPr>
          <p:spPr>
            <a:xfrm>
              <a:off x="2303800" y="1815625"/>
              <a:ext cx="237450" cy="347275"/>
            </a:xfrm>
            <a:custGeom>
              <a:avLst/>
              <a:gdLst/>
              <a:ahLst/>
              <a:cxnLst/>
              <a:rect l="l" t="t" r="r" b="b"/>
              <a:pathLst>
                <a:path w="9498" h="13891" extrusionOk="0">
                  <a:moveTo>
                    <a:pt x="996" y="513"/>
                  </a:moveTo>
                  <a:cubicBezTo>
                    <a:pt x="4966" y="2414"/>
                    <a:pt x="8049" y="6108"/>
                    <a:pt x="9211" y="10364"/>
                  </a:cubicBezTo>
                  <a:cubicBezTo>
                    <a:pt x="9369" y="10935"/>
                    <a:pt x="9497" y="11526"/>
                    <a:pt x="9428" y="12108"/>
                  </a:cubicBezTo>
                  <a:cubicBezTo>
                    <a:pt x="9359" y="12699"/>
                    <a:pt x="9064" y="13290"/>
                    <a:pt x="8551" y="13585"/>
                  </a:cubicBezTo>
                  <a:cubicBezTo>
                    <a:pt x="8029" y="13891"/>
                    <a:pt x="7350" y="13841"/>
                    <a:pt x="6808" y="13585"/>
                  </a:cubicBezTo>
                  <a:cubicBezTo>
                    <a:pt x="6256" y="13319"/>
                    <a:pt x="5813" y="12876"/>
                    <a:pt x="5419" y="12413"/>
                  </a:cubicBezTo>
                  <a:cubicBezTo>
                    <a:pt x="4217" y="10975"/>
                    <a:pt x="3409" y="9251"/>
                    <a:pt x="2690" y="7517"/>
                  </a:cubicBezTo>
                  <a:cubicBezTo>
                    <a:pt x="2010" y="5862"/>
                    <a:pt x="1410" y="4188"/>
                    <a:pt x="878" y="2493"/>
                  </a:cubicBezTo>
                  <a:cubicBezTo>
                    <a:pt x="750" y="2079"/>
                    <a:pt x="622" y="1676"/>
                    <a:pt x="484" y="1272"/>
                  </a:cubicBezTo>
                  <a:cubicBezTo>
                    <a:pt x="346" y="888"/>
                    <a:pt x="109" y="503"/>
                    <a:pt x="1" y="119"/>
                  </a:cubicBezTo>
                  <a:cubicBezTo>
                    <a:pt x="228" y="1"/>
                    <a:pt x="779" y="405"/>
                    <a:pt x="996" y="513"/>
                  </a:cubicBezTo>
                  <a:close/>
                </a:path>
              </a:pathLst>
            </a:custGeom>
            <a:solidFill>
              <a:srgbClr val="B298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9" name="Google Shape;527;p30">
              <a:extLst>
                <a:ext uri="{FF2B5EF4-FFF2-40B4-BE49-F238E27FC236}">
                  <a16:creationId xmlns:a16="http://schemas.microsoft.com/office/drawing/2014/main" id="{F60D2708-6508-6A45-4DDA-0CF93B3C2E3C}"/>
                </a:ext>
              </a:extLst>
            </p:cNvPr>
            <p:cNvSpPr/>
            <p:nvPr/>
          </p:nvSpPr>
          <p:spPr>
            <a:xfrm>
              <a:off x="2213675" y="1662450"/>
              <a:ext cx="343075" cy="194575"/>
            </a:xfrm>
            <a:custGeom>
              <a:avLst/>
              <a:gdLst/>
              <a:ahLst/>
              <a:cxnLst/>
              <a:rect l="l" t="t" r="r" b="b"/>
              <a:pathLst>
                <a:path w="13723" h="7783" extrusionOk="0">
                  <a:moveTo>
                    <a:pt x="9546" y="1252"/>
                  </a:moveTo>
                  <a:cubicBezTo>
                    <a:pt x="10501" y="1725"/>
                    <a:pt x="11398" y="2326"/>
                    <a:pt x="12127" y="3104"/>
                  </a:cubicBezTo>
                  <a:cubicBezTo>
                    <a:pt x="12856" y="3882"/>
                    <a:pt x="13398" y="4838"/>
                    <a:pt x="13614" y="5872"/>
                  </a:cubicBezTo>
                  <a:cubicBezTo>
                    <a:pt x="13693" y="6217"/>
                    <a:pt x="13723" y="6601"/>
                    <a:pt x="13555" y="6916"/>
                  </a:cubicBezTo>
                  <a:cubicBezTo>
                    <a:pt x="13457" y="7113"/>
                    <a:pt x="13279" y="7271"/>
                    <a:pt x="13092" y="7389"/>
                  </a:cubicBezTo>
                  <a:cubicBezTo>
                    <a:pt x="12610" y="7684"/>
                    <a:pt x="12018" y="7783"/>
                    <a:pt x="11457" y="7724"/>
                  </a:cubicBezTo>
                  <a:cubicBezTo>
                    <a:pt x="10886" y="7675"/>
                    <a:pt x="10344" y="7487"/>
                    <a:pt x="9822" y="7271"/>
                  </a:cubicBezTo>
                  <a:cubicBezTo>
                    <a:pt x="7517" y="6315"/>
                    <a:pt x="5537" y="4749"/>
                    <a:pt x="3557" y="3232"/>
                  </a:cubicBezTo>
                  <a:cubicBezTo>
                    <a:pt x="2956" y="2769"/>
                    <a:pt x="2365" y="2306"/>
                    <a:pt x="1754" y="1853"/>
                  </a:cubicBezTo>
                  <a:cubicBezTo>
                    <a:pt x="1193" y="1419"/>
                    <a:pt x="621" y="1163"/>
                    <a:pt x="1" y="858"/>
                  </a:cubicBezTo>
                  <a:cubicBezTo>
                    <a:pt x="1084" y="287"/>
                    <a:pt x="2532" y="119"/>
                    <a:pt x="3734" y="60"/>
                  </a:cubicBezTo>
                  <a:cubicBezTo>
                    <a:pt x="5005" y="1"/>
                    <a:pt x="6295" y="139"/>
                    <a:pt x="7517" y="484"/>
                  </a:cubicBezTo>
                  <a:cubicBezTo>
                    <a:pt x="8216" y="671"/>
                    <a:pt x="8896" y="927"/>
                    <a:pt x="9546" y="1252"/>
                  </a:cubicBezTo>
                  <a:close/>
                </a:path>
              </a:pathLst>
            </a:custGeom>
            <a:solidFill>
              <a:srgbClr val="B298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0" name="Google Shape;528;p30">
              <a:extLst>
                <a:ext uri="{FF2B5EF4-FFF2-40B4-BE49-F238E27FC236}">
                  <a16:creationId xmlns:a16="http://schemas.microsoft.com/office/drawing/2014/main" id="{7FC6F167-A1F6-A758-23A9-0CFA18774C7F}"/>
                </a:ext>
              </a:extLst>
            </p:cNvPr>
            <p:cNvSpPr/>
            <p:nvPr/>
          </p:nvSpPr>
          <p:spPr>
            <a:xfrm>
              <a:off x="1885650" y="1508775"/>
              <a:ext cx="644250" cy="612025"/>
            </a:xfrm>
            <a:custGeom>
              <a:avLst/>
              <a:gdLst/>
              <a:ahLst/>
              <a:cxnLst/>
              <a:rect l="l" t="t" r="r" b="b"/>
              <a:pathLst>
                <a:path w="25770" h="24481" extrusionOk="0">
                  <a:moveTo>
                    <a:pt x="414" y="2454"/>
                  </a:moveTo>
                  <a:cubicBezTo>
                    <a:pt x="1379" y="2858"/>
                    <a:pt x="2355" y="3212"/>
                    <a:pt x="3340" y="3577"/>
                  </a:cubicBezTo>
                  <a:cubicBezTo>
                    <a:pt x="3241" y="8325"/>
                    <a:pt x="4532" y="13171"/>
                    <a:pt x="6817" y="17309"/>
                  </a:cubicBezTo>
                  <a:cubicBezTo>
                    <a:pt x="6886" y="17427"/>
                    <a:pt x="7073" y="17338"/>
                    <a:pt x="7014" y="17210"/>
                  </a:cubicBezTo>
                  <a:cubicBezTo>
                    <a:pt x="5142" y="12856"/>
                    <a:pt x="4207" y="8492"/>
                    <a:pt x="3931" y="3794"/>
                  </a:cubicBezTo>
                  <a:cubicBezTo>
                    <a:pt x="5615" y="4434"/>
                    <a:pt x="7270" y="5123"/>
                    <a:pt x="8797" y="6138"/>
                  </a:cubicBezTo>
                  <a:cubicBezTo>
                    <a:pt x="9457" y="6581"/>
                    <a:pt x="10117" y="7064"/>
                    <a:pt x="10748" y="7566"/>
                  </a:cubicBezTo>
                  <a:cubicBezTo>
                    <a:pt x="11526" y="12590"/>
                    <a:pt x="13141" y="17348"/>
                    <a:pt x="15771" y="21702"/>
                  </a:cubicBezTo>
                  <a:cubicBezTo>
                    <a:pt x="15831" y="21801"/>
                    <a:pt x="15988" y="21722"/>
                    <a:pt x="15939" y="21613"/>
                  </a:cubicBezTo>
                  <a:cubicBezTo>
                    <a:pt x="13742" y="17328"/>
                    <a:pt x="12136" y="12777"/>
                    <a:pt x="11329" y="8029"/>
                  </a:cubicBezTo>
                  <a:cubicBezTo>
                    <a:pt x="12639" y="9093"/>
                    <a:pt x="13880" y="10236"/>
                    <a:pt x="15092" y="11379"/>
                  </a:cubicBezTo>
                  <a:cubicBezTo>
                    <a:pt x="16973" y="13152"/>
                    <a:pt x="18746" y="15033"/>
                    <a:pt x="20332" y="17062"/>
                  </a:cubicBezTo>
                  <a:cubicBezTo>
                    <a:pt x="22125" y="19358"/>
                    <a:pt x="23445" y="21850"/>
                    <a:pt x="24873" y="24362"/>
                  </a:cubicBezTo>
                  <a:cubicBezTo>
                    <a:pt x="24942" y="24480"/>
                    <a:pt x="25159" y="24431"/>
                    <a:pt x="25120" y="24283"/>
                  </a:cubicBezTo>
                  <a:cubicBezTo>
                    <a:pt x="23632" y="18983"/>
                    <a:pt x="19396" y="14363"/>
                    <a:pt x="15476" y="10699"/>
                  </a:cubicBezTo>
                  <a:cubicBezTo>
                    <a:pt x="14245" y="9536"/>
                    <a:pt x="12974" y="8374"/>
                    <a:pt x="11644" y="7300"/>
                  </a:cubicBezTo>
                  <a:cubicBezTo>
                    <a:pt x="16875" y="7212"/>
                    <a:pt x="21229" y="9970"/>
                    <a:pt x="25533" y="12679"/>
                  </a:cubicBezTo>
                  <a:cubicBezTo>
                    <a:pt x="25662" y="12758"/>
                    <a:pt x="25770" y="12580"/>
                    <a:pt x="25662" y="12502"/>
                  </a:cubicBezTo>
                  <a:cubicBezTo>
                    <a:pt x="21396" y="9389"/>
                    <a:pt x="16550" y="6236"/>
                    <a:pt x="11023" y="6798"/>
                  </a:cubicBezTo>
                  <a:cubicBezTo>
                    <a:pt x="11014" y="6798"/>
                    <a:pt x="11014" y="6798"/>
                    <a:pt x="11014" y="6798"/>
                  </a:cubicBezTo>
                  <a:cubicBezTo>
                    <a:pt x="10354" y="6296"/>
                    <a:pt x="9684" y="5803"/>
                    <a:pt x="9004" y="5360"/>
                  </a:cubicBezTo>
                  <a:cubicBezTo>
                    <a:pt x="7487" y="4375"/>
                    <a:pt x="5802" y="3616"/>
                    <a:pt x="4088" y="2976"/>
                  </a:cubicBezTo>
                  <a:cubicBezTo>
                    <a:pt x="6315" y="2178"/>
                    <a:pt x="8492" y="1498"/>
                    <a:pt x="10885" y="1291"/>
                  </a:cubicBezTo>
                  <a:cubicBezTo>
                    <a:pt x="13358" y="1085"/>
                    <a:pt x="15752" y="1390"/>
                    <a:pt x="18185" y="1843"/>
                  </a:cubicBezTo>
                  <a:cubicBezTo>
                    <a:pt x="18362" y="1873"/>
                    <a:pt x="18421" y="1587"/>
                    <a:pt x="18254" y="1528"/>
                  </a:cubicBezTo>
                  <a:cubicBezTo>
                    <a:pt x="13506" y="1"/>
                    <a:pt x="8048" y="631"/>
                    <a:pt x="3557" y="2680"/>
                  </a:cubicBezTo>
                  <a:cubicBezTo>
                    <a:pt x="3517" y="2700"/>
                    <a:pt x="3488" y="2730"/>
                    <a:pt x="3468" y="2759"/>
                  </a:cubicBezTo>
                  <a:cubicBezTo>
                    <a:pt x="2522" y="2414"/>
                    <a:pt x="1577" y="2109"/>
                    <a:pt x="641" y="1804"/>
                  </a:cubicBezTo>
                  <a:cubicBezTo>
                    <a:pt x="207" y="1676"/>
                    <a:pt x="0" y="2286"/>
                    <a:pt x="414" y="2454"/>
                  </a:cubicBezTo>
                  <a:close/>
                </a:path>
              </a:pathLst>
            </a:custGeom>
            <a:solidFill>
              <a:srgbClr val="836B2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1" name="Google Shape;529;p30">
              <a:extLst>
                <a:ext uri="{FF2B5EF4-FFF2-40B4-BE49-F238E27FC236}">
                  <a16:creationId xmlns:a16="http://schemas.microsoft.com/office/drawing/2014/main" id="{7CF07BDF-48C5-677D-A0F3-05B7F4ED00B0}"/>
                </a:ext>
              </a:extLst>
            </p:cNvPr>
            <p:cNvSpPr/>
            <p:nvPr/>
          </p:nvSpPr>
          <p:spPr>
            <a:xfrm>
              <a:off x="2294950" y="1987525"/>
              <a:ext cx="35725" cy="35000"/>
            </a:xfrm>
            <a:custGeom>
              <a:avLst/>
              <a:gdLst/>
              <a:ahLst/>
              <a:cxnLst/>
              <a:rect l="l" t="t" r="r" b="b"/>
              <a:pathLst>
                <a:path w="1429" h="1400" extrusionOk="0">
                  <a:moveTo>
                    <a:pt x="79" y="927"/>
                  </a:moveTo>
                  <a:cubicBezTo>
                    <a:pt x="178" y="1212"/>
                    <a:pt x="444" y="1400"/>
                    <a:pt x="749" y="1380"/>
                  </a:cubicBezTo>
                  <a:cubicBezTo>
                    <a:pt x="1015" y="1360"/>
                    <a:pt x="1251" y="1193"/>
                    <a:pt x="1340" y="937"/>
                  </a:cubicBezTo>
                  <a:cubicBezTo>
                    <a:pt x="1429" y="671"/>
                    <a:pt x="1340" y="306"/>
                    <a:pt x="1084" y="158"/>
                  </a:cubicBezTo>
                  <a:cubicBezTo>
                    <a:pt x="1074" y="158"/>
                    <a:pt x="1074" y="158"/>
                    <a:pt x="1064" y="158"/>
                  </a:cubicBezTo>
                  <a:cubicBezTo>
                    <a:pt x="788" y="1"/>
                    <a:pt x="532" y="21"/>
                    <a:pt x="286" y="208"/>
                  </a:cubicBezTo>
                  <a:cubicBezTo>
                    <a:pt x="276" y="208"/>
                    <a:pt x="276" y="218"/>
                    <a:pt x="266" y="218"/>
                  </a:cubicBezTo>
                  <a:cubicBezTo>
                    <a:pt x="50" y="375"/>
                    <a:pt x="0" y="700"/>
                    <a:pt x="79" y="927"/>
                  </a:cubicBezTo>
                  <a:close/>
                </a:path>
              </a:pathLst>
            </a:custGeom>
            <a:solidFill>
              <a:srgbClr val="530E0E">
                <a:alpha val="219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2" name="Google Shape;530;p30">
              <a:extLst>
                <a:ext uri="{FF2B5EF4-FFF2-40B4-BE49-F238E27FC236}">
                  <a16:creationId xmlns:a16="http://schemas.microsoft.com/office/drawing/2014/main" id="{000D9EAA-5A49-E002-D57F-BC2F2C5D07B2}"/>
                </a:ext>
              </a:extLst>
            </p:cNvPr>
            <p:cNvSpPr/>
            <p:nvPr/>
          </p:nvSpPr>
          <p:spPr>
            <a:xfrm>
              <a:off x="2277450" y="1947875"/>
              <a:ext cx="23175" cy="23425"/>
            </a:xfrm>
            <a:custGeom>
              <a:avLst/>
              <a:gdLst/>
              <a:ahLst/>
              <a:cxnLst/>
              <a:rect l="l" t="t" r="r" b="b"/>
              <a:pathLst>
                <a:path w="927" h="937" extrusionOk="0">
                  <a:moveTo>
                    <a:pt x="543" y="887"/>
                  </a:moveTo>
                  <a:cubicBezTo>
                    <a:pt x="779" y="848"/>
                    <a:pt x="927" y="612"/>
                    <a:pt x="887" y="385"/>
                  </a:cubicBezTo>
                  <a:cubicBezTo>
                    <a:pt x="838" y="158"/>
                    <a:pt x="612" y="1"/>
                    <a:pt x="385" y="50"/>
                  </a:cubicBezTo>
                  <a:cubicBezTo>
                    <a:pt x="149" y="89"/>
                    <a:pt x="1" y="326"/>
                    <a:pt x="40" y="552"/>
                  </a:cubicBezTo>
                  <a:cubicBezTo>
                    <a:pt x="90" y="779"/>
                    <a:pt x="316" y="937"/>
                    <a:pt x="543" y="887"/>
                  </a:cubicBezTo>
                  <a:close/>
                </a:path>
              </a:pathLst>
            </a:custGeom>
            <a:solidFill>
              <a:srgbClr val="530E0E">
                <a:alpha val="219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3" name="Google Shape;531;p30">
              <a:extLst>
                <a:ext uri="{FF2B5EF4-FFF2-40B4-BE49-F238E27FC236}">
                  <a16:creationId xmlns:a16="http://schemas.microsoft.com/office/drawing/2014/main" id="{BC6F1D67-3B0C-CB53-F959-0A456228490E}"/>
                </a:ext>
              </a:extLst>
            </p:cNvPr>
            <p:cNvSpPr/>
            <p:nvPr/>
          </p:nvSpPr>
          <p:spPr>
            <a:xfrm>
              <a:off x="2245700" y="1916850"/>
              <a:ext cx="25375" cy="21450"/>
            </a:xfrm>
            <a:custGeom>
              <a:avLst/>
              <a:gdLst/>
              <a:ahLst/>
              <a:cxnLst/>
              <a:rect l="l" t="t" r="r" b="b"/>
              <a:pathLst>
                <a:path w="1015" h="858" extrusionOk="0">
                  <a:moveTo>
                    <a:pt x="572" y="769"/>
                  </a:moveTo>
                  <a:cubicBezTo>
                    <a:pt x="1015" y="690"/>
                    <a:pt x="877" y="1"/>
                    <a:pt x="443" y="89"/>
                  </a:cubicBezTo>
                  <a:cubicBezTo>
                    <a:pt x="0" y="178"/>
                    <a:pt x="128" y="858"/>
                    <a:pt x="572" y="769"/>
                  </a:cubicBezTo>
                  <a:close/>
                </a:path>
              </a:pathLst>
            </a:custGeom>
            <a:solidFill>
              <a:srgbClr val="530E0E">
                <a:alpha val="219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4" name="Google Shape;532;p30">
              <a:extLst>
                <a:ext uri="{FF2B5EF4-FFF2-40B4-BE49-F238E27FC236}">
                  <a16:creationId xmlns:a16="http://schemas.microsoft.com/office/drawing/2014/main" id="{8A39DBFC-D4D9-3BC6-B3BB-F5C8755A0DCB}"/>
                </a:ext>
              </a:extLst>
            </p:cNvPr>
            <p:cNvSpPr/>
            <p:nvPr/>
          </p:nvSpPr>
          <p:spPr>
            <a:xfrm>
              <a:off x="1997700" y="1901825"/>
              <a:ext cx="29575" cy="29325"/>
            </a:xfrm>
            <a:custGeom>
              <a:avLst/>
              <a:gdLst/>
              <a:ahLst/>
              <a:cxnLst/>
              <a:rect l="l" t="t" r="r" b="b"/>
              <a:pathLst>
                <a:path w="1183" h="1173" extrusionOk="0">
                  <a:moveTo>
                    <a:pt x="700" y="1114"/>
                  </a:moveTo>
                  <a:cubicBezTo>
                    <a:pt x="966" y="1065"/>
                    <a:pt x="1183" y="769"/>
                    <a:pt x="1114" y="483"/>
                  </a:cubicBezTo>
                  <a:cubicBezTo>
                    <a:pt x="1045" y="208"/>
                    <a:pt x="779" y="1"/>
                    <a:pt x="493" y="60"/>
                  </a:cubicBezTo>
                  <a:cubicBezTo>
                    <a:pt x="217" y="119"/>
                    <a:pt x="0" y="414"/>
                    <a:pt x="69" y="690"/>
                  </a:cubicBezTo>
                  <a:cubicBezTo>
                    <a:pt x="138" y="976"/>
                    <a:pt x="404" y="1173"/>
                    <a:pt x="700" y="1114"/>
                  </a:cubicBezTo>
                  <a:close/>
                </a:path>
              </a:pathLst>
            </a:custGeom>
            <a:solidFill>
              <a:srgbClr val="530E0E">
                <a:alpha val="219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5" name="Google Shape;533;p30">
              <a:extLst>
                <a:ext uri="{FF2B5EF4-FFF2-40B4-BE49-F238E27FC236}">
                  <a16:creationId xmlns:a16="http://schemas.microsoft.com/office/drawing/2014/main" id="{4ED0B5A0-6036-A105-C40D-8A1D4289EB90}"/>
                </a:ext>
              </a:extLst>
            </p:cNvPr>
            <p:cNvSpPr/>
            <p:nvPr/>
          </p:nvSpPr>
          <p:spPr>
            <a:xfrm>
              <a:off x="1966675" y="1851350"/>
              <a:ext cx="26375" cy="26125"/>
            </a:xfrm>
            <a:custGeom>
              <a:avLst/>
              <a:gdLst/>
              <a:ahLst/>
              <a:cxnLst/>
              <a:rect l="l" t="t" r="r" b="b"/>
              <a:pathLst>
                <a:path w="1055" h="1045" extrusionOk="0">
                  <a:moveTo>
                    <a:pt x="621" y="995"/>
                  </a:moveTo>
                  <a:cubicBezTo>
                    <a:pt x="867" y="946"/>
                    <a:pt x="1054" y="680"/>
                    <a:pt x="995" y="434"/>
                  </a:cubicBezTo>
                  <a:cubicBezTo>
                    <a:pt x="936" y="178"/>
                    <a:pt x="700" y="0"/>
                    <a:pt x="434" y="59"/>
                  </a:cubicBezTo>
                  <a:cubicBezTo>
                    <a:pt x="187" y="109"/>
                    <a:pt x="0" y="365"/>
                    <a:pt x="59" y="621"/>
                  </a:cubicBezTo>
                  <a:cubicBezTo>
                    <a:pt x="118" y="867"/>
                    <a:pt x="355" y="1045"/>
                    <a:pt x="621" y="995"/>
                  </a:cubicBezTo>
                  <a:close/>
                </a:path>
              </a:pathLst>
            </a:custGeom>
            <a:solidFill>
              <a:srgbClr val="530E0E">
                <a:alpha val="219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6" name="Google Shape;534;p30">
              <a:extLst>
                <a:ext uri="{FF2B5EF4-FFF2-40B4-BE49-F238E27FC236}">
                  <a16:creationId xmlns:a16="http://schemas.microsoft.com/office/drawing/2014/main" id="{A9A74D21-2005-7B63-09E7-7EAB34138FE2}"/>
                </a:ext>
              </a:extLst>
            </p:cNvPr>
            <p:cNvSpPr/>
            <p:nvPr/>
          </p:nvSpPr>
          <p:spPr>
            <a:xfrm>
              <a:off x="1963950" y="1799125"/>
              <a:ext cx="19000" cy="16300"/>
            </a:xfrm>
            <a:custGeom>
              <a:avLst/>
              <a:gdLst/>
              <a:ahLst/>
              <a:cxnLst/>
              <a:rect l="l" t="t" r="r" b="b"/>
              <a:pathLst>
                <a:path w="760" h="652" extrusionOk="0">
                  <a:moveTo>
                    <a:pt x="434" y="582"/>
                  </a:moveTo>
                  <a:cubicBezTo>
                    <a:pt x="759" y="523"/>
                    <a:pt x="661" y="1"/>
                    <a:pt x="326" y="70"/>
                  </a:cubicBezTo>
                  <a:cubicBezTo>
                    <a:pt x="1" y="129"/>
                    <a:pt x="99" y="651"/>
                    <a:pt x="434" y="582"/>
                  </a:cubicBezTo>
                  <a:close/>
                </a:path>
              </a:pathLst>
            </a:custGeom>
            <a:solidFill>
              <a:srgbClr val="530E0E">
                <a:alpha val="219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7" name="Google Shape;535;p30">
              <a:extLst>
                <a:ext uri="{FF2B5EF4-FFF2-40B4-BE49-F238E27FC236}">
                  <a16:creationId xmlns:a16="http://schemas.microsoft.com/office/drawing/2014/main" id="{D689031C-D43D-A874-179A-D09C931C55FB}"/>
                </a:ext>
              </a:extLst>
            </p:cNvPr>
            <p:cNvSpPr/>
            <p:nvPr/>
          </p:nvSpPr>
          <p:spPr>
            <a:xfrm>
              <a:off x="2480875" y="1753325"/>
              <a:ext cx="29825" cy="29825"/>
            </a:xfrm>
            <a:custGeom>
              <a:avLst/>
              <a:gdLst/>
              <a:ahLst/>
              <a:cxnLst/>
              <a:rect l="l" t="t" r="r" b="b"/>
              <a:pathLst>
                <a:path w="1193" h="1193" extrusionOk="0">
                  <a:moveTo>
                    <a:pt x="316" y="1055"/>
                  </a:moveTo>
                  <a:cubicBezTo>
                    <a:pt x="316" y="1055"/>
                    <a:pt x="326" y="1055"/>
                    <a:pt x="326" y="1065"/>
                  </a:cubicBezTo>
                  <a:cubicBezTo>
                    <a:pt x="513" y="1193"/>
                    <a:pt x="808" y="1183"/>
                    <a:pt x="966" y="1015"/>
                  </a:cubicBezTo>
                  <a:cubicBezTo>
                    <a:pt x="1143" y="848"/>
                    <a:pt x="1193" y="612"/>
                    <a:pt x="1094" y="385"/>
                  </a:cubicBezTo>
                  <a:cubicBezTo>
                    <a:pt x="1094" y="385"/>
                    <a:pt x="1084" y="385"/>
                    <a:pt x="1084" y="375"/>
                  </a:cubicBezTo>
                  <a:cubicBezTo>
                    <a:pt x="946" y="60"/>
                    <a:pt x="503" y="1"/>
                    <a:pt x="257" y="217"/>
                  </a:cubicBezTo>
                  <a:cubicBezTo>
                    <a:pt x="1" y="444"/>
                    <a:pt x="30" y="858"/>
                    <a:pt x="316" y="1055"/>
                  </a:cubicBezTo>
                  <a:close/>
                </a:path>
              </a:pathLst>
            </a:custGeom>
            <a:solidFill>
              <a:srgbClr val="530E0E">
                <a:alpha val="219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58" name="Google Shape;536;p30">
              <a:extLst>
                <a:ext uri="{FF2B5EF4-FFF2-40B4-BE49-F238E27FC236}">
                  <a16:creationId xmlns:a16="http://schemas.microsoft.com/office/drawing/2014/main" id="{6CB64C11-9881-FE68-972C-EB2B87A60659}"/>
                </a:ext>
              </a:extLst>
            </p:cNvPr>
            <p:cNvSpPr/>
            <p:nvPr/>
          </p:nvSpPr>
          <p:spPr>
            <a:xfrm>
              <a:off x="2461425" y="1718125"/>
              <a:ext cx="24150" cy="20200"/>
            </a:xfrm>
            <a:custGeom>
              <a:avLst/>
              <a:gdLst/>
              <a:ahLst/>
              <a:cxnLst/>
              <a:rect l="l" t="t" r="r" b="b"/>
              <a:pathLst>
                <a:path w="966" h="808" extrusionOk="0">
                  <a:moveTo>
                    <a:pt x="552" y="729"/>
                  </a:moveTo>
                  <a:cubicBezTo>
                    <a:pt x="966" y="650"/>
                    <a:pt x="838" y="0"/>
                    <a:pt x="424" y="79"/>
                  </a:cubicBezTo>
                  <a:cubicBezTo>
                    <a:pt x="0" y="168"/>
                    <a:pt x="128" y="808"/>
                    <a:pt x="552" y="729"/>
                  </a:cubicBezTo>
                  <a:close/>
                </a:path>
              </a:pathLst>
            </a:custGeom>
            <a:solidFill>
              <a:srgbClr val="530E0E">
                <a:alpha val="219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59" name="Google Shape;537;p30">
              <a:extLst>
                <a:ext uri="{FF2B5EF4-FFF2-40B4-BE49-F238E27FC236}">
                  <a16:creationId xmlns:a16="http://schemas.microsoft.com/office/drawing/2014/main" id="{E74FBF7E-A1F9-E304-996A-BD260CE59971}"/>
                </a:ext>
              </a:extLst>
            </p:cNvPr>
            <p:cNvSpPr/>
            <p:nvPr/>
          </p:nvSpPr>
          <p:spPr>
            <a:xfrm>
              <a:off x="2428175" y="1717375"/>
              <a:ext cx="28850" cy="24400"/>
            </a:xfrm>
            <a:custGeom>
              <a:avLst/>
              <a:gdLst/>
              <a:ahLst/>
              <a:cxnLst/>
              <a:rect l="l" t="t" r="r" b="b"/>
              <a:pathLst>
                <a:path w="1154" h="976" extrusionOk="0">
                  <a:moveTo>
                    <a:pt x="651" y="877"/>
                  </a:moveTo>
                  <a:cubicBezTo>
                    <a:pt x="1153" y="779"/>
                    <a:pt x="1005" y="1"/>
                    <a:pt x="503" y="99"/>
                  </a:cubicBezTo>
                  <a:cubicBezTo>
                    <a:pt x="1" y="198"/>
                    <a:pt x="148" y="976"/>
                    <a:pt x="651" y="877"/>
                  </a:cubicBezTo>
                  <a:close/>
                </a:path>
              </a:pathLst>
            </a:custGeom>
            <a:solidFill>
              <a:srgbClr val="530E0E">
                <a:alpha val="219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60" name="Google Shape;538;p30">
              <a:extLst>
                <a:ext uri="{FF2B5EF4-FFF2-40B4-BE49-F238E27FC236}">
                  <a16:creationId xmlns:a16="http://schemas.microsoft.com/office/drawing/2014/main" id="{75F9B457-EF2D-1148-1430-F0582D14C2E7}"/>
                </a:ext>
              </a:extLst>
            </p:cNvPr>
            <p:cNvSpPr/>
            <p:nvPr/>
          </p:nvSpPr>
          <p:spPr>
            <a:xfrm>
              <a:off x="2439000" y="2044425"/>
              <a:ext cx="21950" cy="18500"/>
            </a:xfrm>
            <a:custGeom>
              <a:avLst/>
              <a:gdLst/>
              <a:ahLst/>
              <a:cxnLst/>
              <a:rect l="l" t="t" r="r" b="b"/>
              <a:pathLst>
                <a:path w="878" h="740" extrusionOk="0">
                  <a:moveTo>
                    <a:pt x="494" y="660"/>
                  </a:moveTo>
                  <a:cubicBezTo>
                    <a:pt x="878" y="591"/>
                    <a:pt x="759" y="0"/>
                    <a:pt x="375" y="69"/>
                  </a:cubicBezTo>
                  <a:cubicBezTo>
                    <a:pt x="1" y="148"/>
                    <a:pt x="109" y="739"/>
                    <a:pt x="494" y="660"/>
                  </a:cubicBezTo>
                  <a:close/>
                </a:path>
              </a:pathLst>
            </a:custGeom>
            <a:solidFill>
              <a:srgbClr val="530E0E">
                <a:alpha val="219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61" name="Google Shape;539;p30">
              <a:extLst>
                <a:ext uri="{FF2B5EF4-FFF2-40B4-BE49-F238E27FC236}">
                  <a16:creationId xmlns:a16="http://schemas.microsoft.com/office/drawing/2014/main" id="{72BBDD55-94A8-A190-D1C1-0ABEE02CBFC9}"/>
                </a:ext>
              </a:extLst>
            </p:cNvPr>
            <p:cNvSpPr/>
            <p:nvPr/>
          </p:nvSpPr>
          <p:spPr>
            <a:xfrm>
              <a:off x="2407975" y="2044425"/>
              <a:ext cx="26125" cy="21950"/>
            </a:xfrm>
            <a:custGeom>
              <a:avLst/>
              <a:gdLst/>
              <a:ahLst/>
              <a:cxnLst/>
              <a:rect l="l" t="t" r="r" b="b"/>
              <a:pathLst>
                <a:path w="1045" h="878" extrusionOk="0">
                  <a:moveTo>
                    <a:pt x="592" y="788"/>
                  </a:moveTo>
                  <a:cubicBezTo>
                    <a:pt x="1045" y="700"/>
                    <a:pt x="907" y="0"/>
                    <a:pt x="454" y="89"/>
                  </a:cubicBezTo>
                  <a:cubicBezTo>
                    <a:pt x="1" y="178"/>
                    <a:pt x="139" y="877"/>
                    <a:pt x="592" y="788"/>
                  </a:cubicBezTo>
                  <a:close/>
                </a:path>
              </a:pathLst>
            </a:custGeom>
            <a:solidFill>
              <a:srgbClr val="530E0E">
                <a:alpha val="219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62" name="Google Shape;540;p30">
              <a:extLst>
                <a:ext uri="{FF2B5EF4-FFF2-40B4-BE49-F238E27FC236}">
                  <a16:creationId xmlns:a16="http://schemas.microsoft.com/office/drawing/2014/main" id="{795C5E42-F854-17FE-C2C1-E575CC7AA0D3}"/>
                </a:ext>
              </a:extLst>
            </p:cNvPr>
            <p:cNvSpPr/>
            <p:nvPr/>
          </p:nvSpPr>
          <p:spPr>
            <a:xfrm>
              <a:off x="2383600" y="1976200"/>
              <a:ext cx="31300" cy="26625"/>
            </a:xfrm>
            <a:custGeom>
              <a:avLst/>
              <a:gdLst/>
              <a:ahLst/>
              <a:cxnLst/>
              <a:rect l="l" t="t" r="r" b="b"/>
              <a:pathLst>
                <a:path w="1252" h="1065" extrusionOk="0">
                  <a:moveTo>
                    <a:pt x="710" y="956"/>
                  </a:moveTo>
                  <a:cubicBezTo>
                    <a:pt x="1252" y="848"/>
                    <a:pt x="1084" y="1"/>
                    <a:pt x="542" y="109"/>
                  </a:cubicBezTo>
                  <a:cubicBezTo>
                    <a:pt x="1" y="217"/>
                    <a:pt x="168" y="1065"/>
                    <a:pt x="710" y="956"/>
                  </a:cubicBezTo>
                  <a:close/>
                </a:path>
              </a:pathLst>
            </a:custGeom>
            <a:solidFill>
              <a:srgbClr val="530E0E">
                <a:alpha val="219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63" name="Google Shape;541;p30">
              <a:extLst>
                <a:ext uri="{FF2B5EF4-FFF2-40B4-BE49-F238E27FC236}">
                  <a16:creationId xmlns:a16="http://schemas.microsoft.com/office/drawing/2014/main" id="{F6C2F6E8-0878-509A-B321-648723A216AE}"/>
                </a:ext>
              </a:extLst>
            </p:cNvPr>
            <p:cNvSpPr/>
            <p:nvPr/>
          </p:nvSpPr>
          <p:spPr>
            <a:xfrm>
              <a:off x="2336075" y="1512225"/>
              <a:ext cx="29825" cy="30575"/>
            </a:xfrm>
            <a:custGeom>
              <a:avLst/>
              <a:gdLst/>
              <a:ahLst/>
              <a:cxnLst/>
              <a:rect l="l" t="t" r="r" b="b"/>
              <a:pathLst>
                <a:path w="1193" h="1223" extrusionOk="0">
                  <a:moveTo>
                    <a:pt x="178" y="779"/>
                  </a:moveTo>
                  <a:cubicBezTo>
                    <a:pt x="188" y="789"/>
                    <a:pt x="197" y="799"/>
                    <a:pt x="197" y="809"/>
                  </a:cubicBezTo>
                  <a:cubicBezTo>
                    <a:pt x="473" y="1222"/>
                    <a:pt x="1035" y="1114"/>
                    <a:pt x="1123" y="631"/>
                  </a:cubicBezTo>
                  <a:cubicBezTo>
                    <a:pt x="1123" y="612"/>
                    <a:pt x="1133" y="602"/>
                    <a:pt x="1133" y="592"/>
                  </a:cubicBezTo>
                  <a:cubicBezTo>
                    <a:pt x="1192" y="267"/>
                    <a:pt x="828" y="1"/>
                    <a:pt x="532" y="60"/>
                  </a:cubicBezTo>
                  <a:cubicBezTo>
                    <a:pt x="237" y="119"/>
                    <a:pt x="0" y="503"/>
                    <a:pt x="178" y="779"/>
                  </a:cubicBezTo>
                  <a:close/>
                </a:path>
              </a:pathLst>
            </a:custGeom>
            <a:solidFill>
              <a:srgbClr val="530E0E">
                <a:alpha val="219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64" name="Google Shape;542;p30">
              <a:extLst>
                <a:ext uri="{FF2B5EF4-FFF2-40B4-BE49-F238E27FC236}">
                  <a16:creationId xmlns:a16="http://schemas.microsoft.com/office/drawing/2014/main" id="{25B88CAE-AEB1-21EC-0388-48F3F5A0DFA4}"/>
                </a:ext>
              </a:extLst>
            </p:cNvPr>
            <p:cNvSpPr/>
            <p:nvPr/>
          </p:nvSpPr>
          <p:spPr>
            <a:xfrm>
              <a:off x="2286825" y="1479475"/>
              <a:ext cx="33500" cy="28350"/>
            </a:xfrm>
            <a:custGeom>
              <a:avLst/>
              <a:gdLst/>
              <a:ahLst/>
              <a:cxnLst/>
              <a:rect l="l" t="t" r="r" b="b"/>
              <a:pathLst>
                <a:path w="1340" h="1134" extrusionOk="0">
                  <a:moveTo>
                    <a:pt x="759" y="1015"/>
                  </a:moveTo>
                  <a:cubicBezTo>
                    <a:pt x="1340" y="907"/>
                    <a:pt x="1163" y="1"/>
                    <a:pt x="581" y="119"/>
                  </a:cubicBezTo>
                  <a:cubicBezTo>
                    <a:pt x="0" y="227"/>
                    <a:pt x="178" y="1134"/>
                    <a:pt x="759" y="1015"/>
                  </a:cubicBezTo>
                  <a:close/>
                </a:path>
              </a:pathLst>
            </a:custGeom>
            <a:solidFill>
              <a:srgbClr val="530E0E">
                <a:alpha val="219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65" name="Google Shape;543;p30">
              <a:extLst>
                <a:ext uri="{FF2B5EF4-FFF2-40B4-BE49-F238E27FC236}">
                  <a16:creationId xmlns:a16="http://schemas.microsoft.com/office/drawing/2014/main" id="{65296E2D-BC86-81FC-370C-4B26A417A1A3}"/>
                </a:ext>
              </a:extLst>
            </p:cNvPr>
            <p:cNvSpPr/>
            <p:nvPr/>
          </p:nvSpPr>
          <p:spPr>
            <a:xfrm>
              <a:off x="2250375" y="1493775"/>
              <a:ext cx="29325" cy="24650"/>
            </a:xfrm>
            <a:custGeom>
              <a:avLst/>
              <a:gdLst/>
              <a:ahLst/>
              <a:cxnLst/>
              <a:rect l="l" t="t" r="r" b="b"/>
              <a:pathLst>
                <a:path w="1173" h="986" extrusionOk="0">
                  <a:moveTo>
                    <a:pt x="660" y="887"/>
                  </a:moveTo>
                  <a:cubicBezTo>
                    <a:pt x="1173" y="788"/>
                    <a:pt x="1015" y="0"/>
                    <a:pt x="513" y="99"/>
                  </a:cubicBezTo>
                  <a:cubicBezTo>
                    <a:pt x="0" y="197"/>
                    <a:pt x="158" y="985"/>
                    <a:pt x="660" y="887"/>
                  </a:cubicBezTo>
                  <a:close/>
                </a:path>
              </a:pathLst>
            </a:custGeom>
            <a:solidFill>
              <a:srgbClr val="530E0E">
                <a:alpha val="219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grpSp>
    </p:spTree>
    <p:extLst>
      <p:ext uri="{BB962C8B-B14F-4D97-AF65-F5344CB8AC3E}">
        <p14:creationId xmlns:p14="http://schemas.microsoft.com/office/powerpoint/2010/main" val="51549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68"/>
        <p:cNvGrpSpPr/>
        <p:nvPr/>
      </p:nvGrpSpPr>
      <p:grpSpPr>
        <a:xfrm>
          <a:off x="0" y="0"/>
          <a:ext cx="0" cy="0"/>
          <a:chOff x="0" y="0"/>
          <a:chExt cx="0" cy="0"/>
        </a:xfrm>
      </p:grpSpPr>
      <p:pic>
        <p:nvPicPr>
          <p:cNvPr id="9" name="Picture 8" descr="A screenshot of a qr code&#10;&#10;Description automatically generated">
            <a:hlinkClick r:id="rId4"/>
            <a:extLst>
              <a:ext uri="{FF2B5EF4-FFF2-40B4-BE49-F238E27FC236}">
                <a16:creationId xmlns:a16="http://schemas.microsoft.com/office/drawing/2014/main" id="{0C2D6A12-42FC-6EEB-211F-6EFE707163C5}"/>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4541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C013935-7BC1-DCEB-C4E4-07DC8D52361E}"/>
              </a:ext>
            </a:extLst>
          </p:cNvPr>
          <p:cNvSpPr txBox="1"/>
          <p:nvPr/>
        </p:nvSpPr>
        <p:spPr>
          <a:xfrm>
            <a:off x="10866032" y="1717101"/>
            <a:ext cx="1216041" cy="461665"/>
          </a:xfrm>
          <a:prstGeom prst="rect">
            <a:avLst/>
          </a:prstGeom>
          <a:noFill/>
        </p:spPr>
        <p:txBody>
          <a:bodyPr wrap="square" rtlCol="0">
            <a:spAutoFit/>
          </a:bodyPr>
          <a:lstStyle/>
          <a:p>
            <a:pPr algn="ctr"/>
            <a:r>
              <a:rPr lang="en-US" sz="1200" b="1" dirty="0" err="1">
                <a:solidFill>
                  <a:schemeClr val="accent2"/>
                </a:solidFill>
                <a:latin typeface="UTM Avo" panose="02040603050506020204" pitchFamily="18" charset="0"/>
              </a:rPr>
              <a:t>Ấn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để</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đến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trang</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sách</a:t>
            </a:r>
            <a:endParaRPr lang="en-US" sz="1200" b="1" dirty="0">
              <a:solidFill>
                <a:schemeClr val="accent2"/>
              </a:solidFill>
              <a:latin typeface="UTM Avo" panose="02040603050506020204" pitchFamily="18" charset="0"/>
            </a:endParaRPr>
          </a:p>
        </p:txBody>
      </p:sp>
      <p:grpSp>
        <p:nvGrpSpPr>
          <p:cNvPr id="8" name="Group 7">
            <a:extLst>
              <a:ext uri="{FF2B5EF4-FFF2-40B4-BE49-F238E27FC236}">
                <a16:creationId xmlns:a16="http://schemas.microsoft.com/office/drawing/2014/main" id="{68E874FA-172E-4B45-B3EB-DA619764F082}"/>
              </a:ext>
            </a:extLst>
          </p:cNvPr>
          <p:cNvGrpSpPr/>
          <p:nvPr/>
        </p:nvGrpSpPr>
        <p:grpSpPr>
          <a:xfrm>
            <a:off x="10866032" y="746200"/>
            <a:ext cx="1216041" cy="1432566"/>
            <a:chOff x="930253" y="1555705"/>
            <a:chExt cx="1279160" cy="1432566"/>
          </a:xfrm>
        </p:grpSpPr>
        <p:pic>
          <p:nvPicPr>
            <p:cNvPr id="9" name="Picture 8">
              <a:hlinkClick r:id="rId3"/>
              <a:extLst>
                <a:ext uri="{FF2B5EF4-FFF2-40B4-BE49-F238E27FC236}">
                  <a16:creationId xmlns:a16="http://schemas.microsoft.com/office/drawing/2014/main" id="{30DD90EC-82A4-257F-963C-0238C40C2EF5}"/>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64544" y="1555705"/>
              <a:ext cx="1010579" cy="917007"/>
            </a:xfrm>
            <a:prstGeom prst="rect">
              <a:avLst/>
            </a:prstGeom>
          </p:spPr>
        </p:pic>
        <p:sp>
          <p:nvSpPr>
            <p:cNvPr id="10" name="TextBox 9">
              <a:extLst>
                <a:ext uri="{FF2B5EF4-FFF2-40B4-BE49-F238E27FC236}">
                  <a16:creationId xmlns:a16="http://schemas.microsoft.com/office/drawing/2014/main" id="{80492586-2642-09E9-5A8F-0916D97C833F}"/>
                </a:ext>
              </a:extLst>
            </p:cNvPr>
            <p:cNvSpPr txBox="1"/>
            <p:nvPr/>
          </p:nvSpPr>
          <p:spPr>
            <a:xfrm>
              <a:off x="930253" y="2526606"/>
              <a:ext cx="1279160" cy="461665"/>
            </a:xfrm>
            <a:prstGeom prst="rect">
              <a:avLst/>
            </a:prstGeom>
            <a:noFill/>
          </p:spPr>
          <p:txBody>
            <a:bodyPr wrap="square" rtlCol="0">
              <a:spAutoFit/>
            </a:bodyPr>
            <a:lstStyle/>
            <a:p>
              <a:pPr algn="ctr"/>
              <a:r>
                <a:rPr lang="en-US" sz="1200" b="1" dirty="0" err="1">
                  <a:solidFill>
                    <a:schemeClr val="accent2"/>
                  </a:solidFill>
                  <a:latin typeface="UTM Avo" panose="02040603050506020204" pitchFamily="18" charset="0"/>
                </a:rPr>
                <a:t>Ấn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để</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đến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trang</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sách</a:t>
              </a:r>
              <a:endParaRPr lang="en-US" sz="12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3640407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Google Shape;867;p2">
            <a:extLst>
              <a:ext uri="{FF2B5EF4-FFF2-40B4-BE49-F238E27FC236}">
                <a16:creationId xmlns:a16="http://schemas.microsoft.com/office/drawing/2014/main" id="{11575490-4DFA-C1DD-ED77-CED4E904282F}"/>
              </a:ext>
            </a:extLst>
          </p:cNvPr>
          <p:cNvSpPr txBox="1"/>
          <p:nvPr/>
        </p:nvSpPr>
        <p:spPr>
          <a:xfrm>
            <a:off x="949421" y="2175174"/>
            <a:ext cx="9968145" cy="3918560"/>
          </a:xfrm>
          <a:prstGeom prst="rect">
            <a:avLst/>
          </a:prstGeom>
          <a:solidFill>
            <a:srgbClr val="FFFFFF"/>
          </a:solidFill>
          <a:ln w="28575" cap="flat" cmpd="sng">
            <a:solidFill>
              <a:srgbClr val="8F150C"/>
            </a:solidFill>
            <a:prstDash val="solid"/>
            <a:round/>
            <a:headEnd type="none" w="sm" len="sm"/>
            <a:tailEnd type="none" w="sm" len="sm"/>
          </a:ln>
        </p:spPr>
        <p:txBody>
          <a:bodyPr spcFirstLastPara="1" wrap="square" lIns="609600" tIns="121900" rIns="487667" bIns="121900" anchor="b" anchorCtr="0">
            <a:noAutofit/>
          </a:bodyPr>
          <a:lstStyle/>
          <a:p>
            <a:pPr marL="342900" indent="-342900" algn="just">
              <a:lnSpc>
                <a:spcPct val="125000"/>
              </a:lnSpc>
              <a:buClr>
                <a:srgbClr val="000000"/>
              </a:buClr>
              <a:buFont typeface="Arial" panose="020B0604020202020204" pitchFamily="34" charset="0"/>
              <a:buChar char="•"/>
            </a:pPr>
            <a:endParaRPr lang="vi-VN" sz="2400" kern="0" dirty="0">
              <a:solidFill>
                <a:srgbClr val="000000"/>
              </a:solidFill>
              <a:latin typeface="UTM Avo" panose="02040603050506020204" pitchFamily="18" charset="0"/>
              <a:cs typeface="Arial"/>
              <a:sym typeface="Arial"/>
            </a:endParaRPr>
          </a:p>
          <a:p>
            <a:pPr marL="342900" indent="-342900" algn="just">
              <a:lnSpc>
                <a:spcPct val="125000"/>
              </a:lnSpc>
              <a:buClr>
                <a:srgbClr val="000000"/>
              </a:buClr>
              <a:buFont typeface="Arial" panose="020B0604020202020204" pitchFamily="34" charset="0"/>
              <a:buChar char="•"/>
            </a:pPr>
            <a:r>
              <a:rPr lang="vi-VN" sz="2400" kern="0" dirty="0">
                <a:solidFill>
                  <a:srgbClr val="000000"/>
                </a:solidFill>
                <a:latin typeface="UTM Avo" panose="02040603050506020204" pitchFamily="18" charset="0"/>
                <a:cs typeface="Arial"/>
                <a:sym typeface="Arial"/>
              </a:rPr>
              <a:t>Quản trò hô “chim bay” đồng thời </a:t>
            </a:r>
            <a:r>
              <a:rPr lang="en-US" sz="2400" kern="0" dirty="0">
                <a:solidFill>
                  <a:srgbClr val="000000"/>
                </a:solidFill>
                <a:latin typeface="UTM Avo" panose="02040603050506020204" pitchFamily="18" charset="0"/>
                <a:cs typeface="Arial"/>
                <a:sym typeface="Arial"/>
              </a:rPr>
              <a:t>d</a:t>
            </a:r>
            <a:r>
              <a:rPr lang="vi-VN" sz="2400" kern="0" dirty="0">
                <a:solidFill>
                  <a:srgbClr val="000000"/>
                </a:solidFill>
                <a:latin typeface="UTM Avo" panose="02040603050506020204" pitchFamily="18" charset="0"/>
                <a:cs typeface="Arial"/>
                <a:sym typeface="Arial"/>
              </a:rPr>
              <a:t>ang hai cánh tay như chim đang bay. Cùng lúc đó mọi người phải làm động tác và hô theo người điều khiển. </a:t>
            </a:r>
          </a:p>
          <a:p>
            <a:pPr marL="342900" indent="-342900" algn="just">
              <a:lnSpc>
                <a:spcPct val="125000"/>
              </a:lnSpc>
              <a:buClr>
                <a:srgbClr val="000000"/>
              </a:buClr>
              <a:buFont typeface="Arial" panose="020B0604020202020204" pitchFamily="34" charset="0"/>
              <a:buChar char="•"/>
            </a:pPr>
            <a:r>
              <a:rPr lang="vi-VN" sz="2400" kern="0" dirty="0">
                <a:solidFill>
                  <a:srgbClr val="000000"/>
                </a:solidFill>
                <a:latin typeface="UTM Avo" panose="02040603050506020204" pitchFamily="18" charset="0"/>
                <a:cs typeface="Arial"/>
                <a:sym typeface="Arial"/>
              </a:rPr>
              <a:t>Nếu người điều khiển hô những vật không bay được như “nhà bay” hay “bàn bay" mà người nào làm động tác bay theo người điều khiển hay những vật bay được mà lại không làm động tác bay thì sẽ bị phạt.</a:t>
            </a:r>
          </a:p>
        </p:txBody>
      </p:sp>
      <p:grpSp>
        <p:nvGrpSpPr>
          <p:cNvPr id="11" name="Google Shape;868;p2">
            <a:extLst>
              <a:ext uri="{FF2B5EF4-FFF2-40B4-BE49-F238E27FC236}">
                <a16:creationId xmlns:a16="http://schemas.microsoft.com/office/drawing/2014/main" id="{2BCE1157-B06A-4C84-6785-82EBE34FB973}"/>
              </a:ext>
            </a:extLst>
          </p:cNvPr>
          <p:cNvGrpSpPr/>
          <p:nvPr/>
        </p:nvGrpSpPr>
        <p:grpSpPr>
          <a:xfrm flipH="1">
            <a:off x="10409177" y="1710933"/>
            <a:ext cx="1814476" cy="1897844"/>
            <a:chOff x="1885650" y="1461000"/>
            <a:chExt cx="671100" cy="701900"/>
          </a:xfrm>
        </p:grpSpPr>
        <p:sp>
          <p:nvSpPr>
            <p:cNvPr id="12" name="Google Shape;869;p2">
              <a:extLst>
                <a:ext uri="{FF2B5EF4-FFF2-40B4-BE49-F238E27FC236}">
                  <a16:creationId xmlns:a16="http://schemas.microsoft.com/office/drawing/2014/main" id="{F9EF126E-B331-0BC9-043A-712B0505A339}"/>
                </a:ext>
              </a:extLst>
            </p:cNvPr>
            <p:cNvSpPr/>
            <p:nvPr/>
          </p:nvSpPr>
          <p:spPr>
            <a:xfrm>
              <a:off x="1932675" y="1598675"/>
              <a:ext cx="168475" cy="397250"/>
            </a:xfrm>
            <a:custGeom>
              <a:avLst/>
              <a:gdLst/>
              <a:ahLst/>
              <a:cxnLst/>
              <a:rect l="l" t="t" r="r" b="b"/>
              <a:pathLst>
                <a:path w="6739" h="15890" extrusionOk="0">
                  <a:moveTo>
                    <a:pt x="2769" y="1980"/>
                  </a:moveTo>
                  <a:cubicBezTo>
                    <a:pt x="3596" y="3813"/>
                    <a:pt x="4601" y="5546"/>
                    <a:pt x="5389" y="7389"/>
                  </a:cubicBezTo>
                  <a:cubicBezTo>
                    <a:pt x="6167" y="9231"/>
                    <a:pt x="6739" y="11220"/>
                    <a:pt x="6611" y="13220"/>
                  </a:cubicBezTo>
                  <a:cubicBezTo>
                    <a:pt x="6571" y="13752"/>
                    <a:pt x="6493" y="14294"/>
                    <a:pt x="6246" y="14757"/>
                  </a:cubicBezTo>
                  <a:cubicBezTo>
                    <a:pt x="6000" y="15230"/>
                    <a:pt x="5576" y="15634"/>
                    <a:pt x="5054" y="15742"/>
                  </a:cubicBezTo>
                  <a:cubicBezTo>
                    <a:pt x="4375" y="15890"/>
                    <a:pt x="3695" y="15525"/>
                    <a:pt x="3153" y="15092"/>
                  </a:cubicBezTo>
                  <a:cubicBezTo>
                    <a:pt x="1272" y="13545"/>
                    <a:pt x="454" y="11043"/>
                    <a:pt x="168" y="8620"/>
                  </a:cubicBezTo>
                  <a:cubicBezTo>
                    <a:pt x="1" y="7162"/>
                    <a:pt x="1" y="5675"/>
                    <a:pt x="237" y="4226"/>
                  </a:cubicBezTo>
                  <a:cubicBezTo>
                    <a:pt x="356" y="3498"/>
                    <a:pt x="533" y="2788"/>
                    <a:pt x="789" y="2099"/>
                  </a:cubicBezTo>
                  <a:cubicBezTo>
                    <a:pt x="966" y="1596"/>
                    <a:pt x="1232" y="592"/>
                    <a:pt x="1744" y="326"/>
                  </a:cubicBezTo>
                  <a:cubicBezTo>
                    <a:pt x="2385" y="1"/>
                    <a:pt x="2562" y="1537"/>
                    <a:pt x="2769" y="1980"/>
                  </a:cubicBezTo>
                  <a:close/>
                </a:path>
              </a:pathLst>
            </a:custGeom>
            <a:solidFill>
              <a:srgbClr val="B29831"/>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3" name="Google Shape;870;p2">
              <a:extLst>
                <a:ext uri="{FF2B5EF4-FFF2-40B4-BE49-F238E27FC236}">
                  <a16:creationId xmlns:a16="http://schemas.microsoft.com/office/drawing/2014/main" id="{ACBA75F6-E974-1528-F2BF-FC92CEC9C80D}"/>
                </a:ext>
              </a:extLst>
            </p:cNvPr>
            <p:cNvSpPr/>
            <p:nvPr/>
          </p:nvSpPr>
          <p:spPr>
            <a:xfrm>
              <a:off x="1996475" y="1461000"/>
              <a:ext cx="401925" cy="148525"/>
            </a:xfrm>
            <a:custGeom>
              <a:avLst/>
              <a:gdLst/>
              <a:ahLst/>
              <a:cxnLst/>
              <a:rect l="l" t="t" r="r" b="b"/>
              <a:pathLst>
                <a:path w="16077" h="5941" extrusionOk="0">
                  <a:moveTo>
                    <a:pt x="1084" y="3596"/>
                  </a:moveTo>
                  <a:cubicBezTo>
                    <a:pt x="4098" y="1528"/>
                    <a:pt x="7654" y="1"/>
                    <a:pt x="11299" y="228"/>
                  </a:cubicBezTo>
                  <a:cubicBezTo>
                    <a:pt x="12225" y="287"/>
                    <a:pt x="13161" y="464"/>
                    <a:pt x="13988" y="878"/>
                  </a:cubicBezTo>
                  <a:cubicBezTo>
                    <a:pt x="14816" y="1291"/>
                    <a:pt x="15535" y="1971"/>
                    <a:pt x="15880" y="2838"/>
                  </a:cubicBezTo>
                  <a:cubicBezTo>
                    <a:pt x="15998" y="3133"/>
                    <a:pt x="16077" y="3459"/>
                    <a:pt x="16018" y="3784"/>
                  </a:cubicBezTo>
                  <a:cubicBezTo>
                    <a:pt x="15909" y="4335"/>
                    <a:pt x="15436" y="4749"/>
                    <a:pt x="14944" y="5025"/>
                  </a:cubicBezTo>
                  <a:cubicBezTo>
                    <a:pt x="13594" y="5803"/>
                    <a:pt x="11959" y="5941"/>
                    <a:pt x="10403" y="5783"/>
                  </a:cubicBezTo>
                  <a:cubicBezTo>
                    <a:pt x="8856" y="5626"/>
                    <a:pt x="7339" y="5192"/>
                    <a:pt x="5812" y="4897"/>
                  </a:cubicBezTo>
                  <a:cubicBezTo>
                    <a:pt x="4689" y="4680"/>
                    <a:pt x="3556" y="4542"/>
                    <a:pt x="2414" y="4473"/>
                  </a:cubicBezTo>
                  <a:cubicBezTo>
                    <a:pt x="1882" y="4444"/>
                    <a:pt x="1232" y="4542"/>
                    <a:pt x="719" y="4414"/>
                  </a:cubicBezTo>
                  <a:cubicBezTo>
                    <a:pt x="0" y="4237"/>
                    <a:pt x="798" y="3793"/>
                    <a:pt x="1084" y="3596"/>
                  </a:cubicBezTo>
                  <a:close/>
                </a:path>
              </a:pathLst>
            </a:custGeom>
            <a:solidFill>
              <a:srgbClr val="B29831"/>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4" name="Google Shape;871;p2">
              <a:extLst>
                <a:ext uri="{FF2B5EF4-FFF2-40B4-BE49-F238E27FC236}">
                  <a16:creationId xmlns:a16="http://schemas.microsoft.com/office/drawing/2014/main" id="{81D7A0FE-F122-3BAB-D057-8ED3901A79AE}"/>
                </a:ext>
              </a:extLst>
            </p:cNvPr>
            <p:cNvSpPr/>
            <p:nvPr/>
          </p:nvSpPr>
          <p:spPr>
            <a:xfrm>
              <a:off x="2150875" y="1714175"/>
              <a:ext cx="204175" cy="390850"/>
            </a:xfrm>
            <a:custGeom>
              <a:avLst/>
              <a:gdLst/>
              <a:ahLst/>
              <a:cxnLst/>
              <a:rect l="l" t="t" r="r" b="b"/>
              <a:pathLst>
                <a:path w="8167" h="15634" extrusionOk="0">
                  <a:moveTo>
                    <a:pt x="4118" y="5064"/>
                  </a:moveTo>
                  <a:cubicBezTo>
                    <a:pt x="5635" y="6778"/>
                    <a:pt x="7083" y="8630"/>
                    <a:pt x="7773" y="10817"/>
                  </a:cubicBezTo>
                  <a:cubicBezTo>
                    <a:pt x="8019" y="11615"/>
                    <a:pt x="8167" y="12462"/>
                    <a:pt x="8009" y="13279"/>
                  </a:cubicBezTo>
                  <a:cubicBezTo>
                    <a:pt x="7862" y="14097"/>
                    <a:pt x="7369" y="14885"/>
                    <a:pt x="6620" y="15240"/>
                  </a:cubicBezTo>
                  <a:cubicBezTo>
                    <a:pt x="5803" y="15634"/>
                    <a:pt x="4808" y="15466"/>
                    <a:pt x="4049" y="15003"/>
                  </a:cubicBezTo>
                  <a:cubicBezTo>
                    <a:pt x="3281" y="14530"/>
                    <a:pt x="2710" y="13801"/>
                    <a:pt x="2227" y="13043"/>
                  </a:cubicBezTo>
                  <a:cubicBezTo>
                    <a:pt x="1015" y="11102"/>
                    <a:pt x="326" y="8856"/>
                    <a:pt x="109" y="6581"/>
                  </a:cubicBezTo>
                  <a:cubicBezTo>
                    <a:pt x="1" y="5468"/>
                    <a:pt x="10" y="4355"/>
                    <a:pt x="109" y="3251"/>
                  </a:cubicBezTo>
                  <a:cubicBezTo>
                    <a:pt x="198" y="2207"/>
                    <a:pt x="276" y="966"/>
                    <a:pt x="670" y="0"/>
                  </a:cubicBezTo>
                  <a:cubicBezTo>
                    <a:pt x="818" y="119"/>
                    <a:pt x="858" y="454"/>
                    <a:pt x="936" y="641"/>
                  </a:cubicBezTo>
                  <a:cubicBezTo>
                    <a:pt x="1025" y="887"/>
                    <a:pt x="1143" y="1133"/>
                    <a:pt x="1262" y="1360"/>
                  </a:cubicBezTo>
                  <a:cubicBezTo>
                    <a:pt x="1498" y="1823"/>
                    <a:pt x="1784" y="2256"/>
                    <a:pt x="2089" y="2670"/>
                  </a:cubicBezTo>
                  <a:cubicBezTo>
                    <a:pt x="2710" y="3517"/>
                    <a:pt x="3419" y="4286"/>
                    <a:pt x="4118" y="5064"/>
                  </a:cubicBezTo>
                  <a:close/>
                </a:path>
              </a:pathLst>
            </a:custGeom>
            <a:solidFill>
              <a:srgbClr val="B29831"/>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5" name="Google Shape;872;p2">
              <a:extLst>
                <a:ext uri="{FF2B5EF4-FFF2-40B4-BE49-F238E27FC236}">
                  <a16:creationId xmlns:a16="http://schemas.microsoft.com/office/drawing/2014/main" id="{E5A6DF8D-1AC2-E572-9FFB-D19819564147}"/>
                </a:ext>
              </a:extLst>
            </p:cNvPr>
            <p:cNvSpPr/>
            <p:nvPr/>
          </p:nvSpPr>
          <p:spPr>
            <a:xfrm>
              <a:off x="2303800" y="1815625"/>
              <a:ext cx="237450" cy="347275"/>
            </a:xfrm>
            <a:custGeom>
              <a:avLst/>
              <a:gdLst/>
              <a:ahLst/>
              <a:cxnLst/>
              <a:rect l="l" t="t" r="r" b="b"/>
              <a:pathLst>
                <a:path w="9498" h="13891" extrusionOk="0">
                  <a:moveTo>
                    <a:pt x="996" y="513"/>
                  </a:moveTo>
                  <a:cubicBezTo>
                    <a:pt x="4966" y="2414"/>
                    <a:pt x="8049" y="6108"/>
                    <a:pt x="9211" y="10364"/>
                  </a:cubicBezTo>
                  <a:cubicBezTo>
                    <a:pt x="9369" y="10935"/>
                    <a:pt x="9497" y="11526"/>
                    <a:pt x="9428" y="12108"/>
                  </a:cubicBezTo>
                  <a:cubicBezTo>
                    <a:pt x="9359" y="12699"/>
                    <a:pt x="9064" y="13290"/>
                    <a:pt x="8551" y="13585"/>
                  </a:cubicBezTo>
                  <a:cubicBezTo>
                    <a:pt x="8029" y="13891"/>
                    <a:pt x="7350" y="13841"/>
                    <a:pt x="6808" y="13585"/>
                  </a:cubicBezTo>
                  <a:cubicBezTo>
                    <a:pt x="6256" y="13319"/>
                    <a:pt x="5813" y="12876"/>
                    <a:pt x="5419" y="12413"/>
                  </a:cubicBezTo>
                  <a:cubicBezTo>
                    <a:pt x="4217" y="10975"/>
                    <a:pt x="3409" y="9251"/>
                    <a:pt x="2690" y="7517"/>
                  </a:cubicBezTo>
                  <a:cubicBezTo>
                    <a:pt x="2010" y="5862"/>
                    <a:pt x="1410" y="4188"/>
                    <a:pt x="878" y="2493"/>
                  </a:cubicBezTo>
                  <a:cubicBezTo>
                    <a:pt x="750" y="2079"/>
                    <a:pt x="622" y="1676"/>
                    <a:pt x="484" y="1272"/>
                  </a:cubicBezTo>
                  <a:cubicBezTo>
                    <a:pt x="346" y="888"/>
                    <a:pt x="109" y="503"/>
                    <a:pt x="1" y="119"/>
                  </a:cubicBezTo>
                  <a:cubicBezTo>
                    <a:pt x="228" y="1"/>
                    <a:pt x="779" y="405"/>
                    <a:pt x="996" y="513"/>
                  </a:cubicBezTo>
                  <a:close/>
                </a:path>
              </a:pathLst>
            </a:custGeom>
            <a:solidFill>
              <a:srgbClr val="B29831"/>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6" name="Google Shape;873;p2">
              <a:extLst>
                <a:ext uri="{FF2B5EF4-FFF2-40B4-BE49-F238E27FC236}">
                  <a16:creationId xmlns:a16="http://schemas.microsoft.com/office/drawing/2014/main" id="{9167DB0D-2522-2DD6-0E96-BD6D37E4A417}"/>
                </a:ext>
              </a:extLst>
            </p:cNvPr>
            <p:cNvSpPr/>
            <p:nvPr/>
          </p:nvSpPr>
          <p:spPr>
            <a:xfrm>
              <a:off x="2213675" y="1662450"/>
              <a:ext cx="343075" cy="194575"/>
            </a:xfrm>
            <a:custGeom>
              <a:avLst/>
              <a:gdLst/>
              <a:ahLst/>
              <a:cxnLst/>
              <a:rect l="l" t="t" r="r" b="b"/>
              <a:pathLst>
                <a:path w="13723" h="7783" extrusionOk="0">
                  <a:moveTo>
                    <a:pt x="9546" y="1252"/>
                  </a:moveTo>
                  <a:cubicBezTo>
                    <a:pt x="10501" y="1725"/>
                    <a:pt x="11398" y="2326"/>
                    <a:pt x="12127" y="3104"/>
                  </a:cubicBezTo>
                  <a:cubicBezTo>
                    <a:pt x="12856" y="3882"/>
                    <a:pt x="13398" y="4838"/>
                    <a:pt x="13614" y="5872"/>
                  </a:cubicBezTo>
                  <a:cubicBezTo>
                    <a:pt x="13693" y="6217"/>
                    <a:pt x="13723" y="6601"/>
                    <a:pt x="13555" y="6916"/>
                  </a:cubicBezTo>
                  <a:cubicBezTo>
                    <a:pt x="13457" y="7113"/>
                    <a:pt x="13279" y="7271"/>
                    <a:pt x="13092" y="7389"/>
                  </a:cubicBezTo>
                  <a:cubicBezTo>
                    <a:pt x="12610" y="7684"/>
                    <a:pt x="12018" y="7783"/>
                    <a:pt x="11457" y="7724"/>
                  </a:cubicBezTo>
                  <a:cubicBezTo>
                    <a:pt x="10886" y="7675"/>
                    <a:pt x="10344" y="7487"/>
                    <a:pt x="9822" y="7271"/>
                  </a:cubicBezTo>
                  <a:cubicBezTo>
                    <a:pt x="7517" y="6315"/>
                    <a:pt x="5537" y="4749"/>
                    <a:pt x="3557" y="3232"/>
                  </a:cubicBezTo>
                  <a:cubicBezTo>
                    <a:pt x="2956" y="2769"/>
                    <a:pt x="2365" y="2306"/>
                    <a:pt x="1754" y="1853"/>
                  </a:cubicBezTo>
                  <a:cubicBezTo>
                    <a:pt x="1193" y="1419"/>
                    <a:pt x="621" y="1163"/>
                    <a:pt x="1" y="858"/>
                  </a:cubicBezTo>
                  <a:cubicBezTo>
                    <a:pt x="1084" y="287"/>
                    <a:pt x="2532" y="119"/>
                    <a:pt x="3734" y="60"/>
                  </a:cubicBezTo>
                  <a:cubicBezTo>
                    <a:pt x="5005" y="1"/>
                    <a:pt x="6295" y="139"/>
                    <a:pt x="7517" y="484"/>
                  </a:cubicBezTo>
                  <a:cubicBezTo>
                    <a:pt x="8216" y="671"/>
                    <a:pt x="8896" y="927"/>
                    <a:pt x="9546" y="1252"/>
                  </a:cubicBezTo>
                  <a:close/>
                </a:path>
              </a:pathLst>
            </a:custGeom>
            <a:solidFill>
              <a:srgbClr val="B29831"/>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7" name="Google Shape;874;p2">
              <a:extLst>
                <a:ext uri="{FF2B5EF4-FFF2-40B4-BE49-F238E27FC236}">
                  <a16:creationId xmlns:a16="http://schemas.microsoft.com/office/drawing/2014/main" id="{F69783AF-7A58-4C8C-6F1D-66374D0527FC}"/>
                </a:ext>
              </a:extLst>
            </p:cNvPr>
            <p:cNvSpPr/>
            <p:nvPr/>
          </p:nvSpPr>
          <p:spPr>
            <a:xfrm>
              <a:off x="1885650" y="1508775"/>
              <a:ext cx="644250" cy="612025"/>
            </a:xfrm>
            <a:custGeom>
              <a:avLst/>
              <a:gdLst/>
              <a:ahLst/>
              <a:cxnLst/>
              <a:rect l="l" t="t" r="r" b="b"/>
              <a:pathLst>
                <a:path w="25770" h="24481" extrusionOk="0">
                  <a:moveTo>
                    <a:pt x="414" y="2454"/>
                  </a:moveTo>
                  <a:cubicBezTo>
                    <a:pt x="1379" y="2858"/>
                    <a:pt x="2355" y="3212"/>
                    <a:pt x="3340" y="3577"/>
                  </a:cubicBezTo>
                  <a:cubicBezTo>
                    <a:pt x="3241" y="8325"/>
                    <a:pt x="4532" y="13171"/>
                    <a:pt x="6817" y="17309"/>
                  </a:cubicBezTo>
                  <a:cubicBezTo>
                    <a:pt x="6886" y="17427"/>
                    <a:pt x="7073" y="17338"/>
                    <a:pt x="7014" y="17210"/>
                  </a:cubicBezTo>
                  <a:cubicBezTo>
                    <a:pt x="5142" y="12856"/>
                    <a:pt x="4207" y="8492"/>
                    <a:pt x="3931" y="3794"/>
                  </a:cubicBezTo>
                  <a:cubicBezTo>
                    <a:pt x="5615" y="4434"/>
                    <a:pt x="7270" y="5123"/>
                    <a:pt x="8797" y="6138"/>
                  </a:cubicBezTo>
                  <a:cubicBezTo>
                    <a:pt x="9457" y="6581"/>
                    <a:pt x="10117" y="7064"/>
                    <a:pt x="10748" y="7566"/>
                  </a:cubicBezTo>
                  <a:cubicBezTo>
                    <a:pt x="11526" y="12590"/>
                    <a:pt x="13141" y="17348"/>
                    <a:pt x="15771" y="21702"/>
                  </a:cubicBezTo>
                  <a:cubicBezTo>
                    <a:pt x="15831" y="21801"/>
                    <a:pt x="15988" y="21722"/>
                    <a:pt x="15939" y="21613"/>
                  </a:cubicBezTo>
                  <a:cubicBezTo>
                    <a:pt x="13742" y="17328"/>
                    <a:pt x="12136" y="12777"/>
                    <a:pt x="11329" y="8029"/>
                  </a:cubicBezTo>
                  <a:cubicBezTo>
                    <a:pt x="12639" y="9093"/>
                    <a:pt x="13880" y="10236"/>
                    <a:pt x="15092" y="11379"/>
                  </a:cubicBezTo>
                  <a:cubicBezTo>
                    <a:pt x="16973" y="13152"/>
                    <a:pt x="18746" y="15033"/>
                    <a:pt x="20332" y="17062"/>
                  </a:cubicBezTo>
                  <a:cubicBezTo>
                    <a:pt x="22125" y="19358"/>
                    <a:pt x="23445" y="21850"/>
                    <a:pt x="24873" y="24362"/>
                  </a:cubicBezTo>
                  <a:cubicBezTo>
                    <a:pt x="24942" y="24480"/>
                    <a:pt x="25159" y="24431"/>
                    <a:pt x="25120" y="24283"/>
                  </a:cubicBezTo>
                  <a:cubicBezTo>
                    <a:pt x="23632" y="18983"/>
                    <a:pt x="19396" y="14363"/>
                    <a:pt x="15476" y="10699"/>
                  </a:cubicBezTo>
                  <a:cubicBezTo>
                    <a:pt x="14245" y="9536"/>
                    <a:pt x="12974" y="8374"/>
                    <a:pt x="11644" y="7300"/>
                  </a:cubicBezTo>
                  <a:cubicBezTo>
                    <a:pt x="16875" y="7212"/>
                    <a:pt x="21229" y="9970"/>
                    <a:pt x="25533" y="12679"/>
                  </a:cubicBezTo>
                  <a:cubicBezTo>
                    <a:pt x="25662" y="12758"/>
                    <a:pt x="25770" y="12580"/>
                    <a:pt x="25662" y="12502"/>
                  </a:cubicBezTo>
                  <a:cubicBezTo>
                    <a:pt x="21396" y="9389"/>
                    <a:pt x="16550" y="6236"/>
                    <a:pt x="11023" y="6798"/>
                  </a:cubicBezTo>
                  <a:cubicBezTo>
                    <a:pt x="11014" y="6798"/>
                    <a:pt x="11014" y="6798"/>
                    <a:pt x="11014" y="6798"/>
                  </a:cubicBezTo>
                  <a:cubicBezTo>
                    <a:pt x="10354" y="6296"/>
                    <a:pt x="9684" y="5803"/>
                    <a:pt x="9004" y="5360"/>
                  </a:cubicBezTo>
                  <a:cubicBezTo>
                    <a:pt x="7487" y="4375"/>
                    <a:pt x="5802" y="3616"/>
                    <a:pt x="4088" y="2976"/>
                  </a:cubicBezTo>
                  <a:cubicBezTo>
                    <a:pt x="6315" y="2178"/>
                    <a:pt x="8492" y="1498"/>
                    <a:pt x="10885" y="1291"/>
                  </a:cubicBezTo>
                  <a:cubicBezTo>
                    <a:pt x="13358" y="1085"/>
                    <a:pt x="15752" y="1390"/>
                    <a:pt x="18185" y="1843"/>
                  </a:cubicBezTo>
                  <a:cubicBezTo>
                    <a:pt x="18362" y="1873"/>
                    <a:pt x="18421" y="1587"/>
                    <a:pt x="18254" y="1528"/>
                  </a:cubicBezTo>
                  <a:cubicBezTo>
                    <a:pt x="13506" y="1"/>
                    <a:pt x="8048" y="631"/>
                    <a:pt x="3557" y="2680"/>
                  </a:cubicBezTo>
                  <a:cubicBezTo>
                    <a:pt x="3517" y="2700"/>
                    <a:pt x="3488" y="2730"/>
                    <a:pt x="3468" y="2759"/>
                  </a:cubicBezTo>
                  <a:cubicBezTo>
                    <a:pt x="2522" y="2414"/>
                    <a:pt x="1577" y="2109"/>
                    <a:pt x="641" y="1804"/>
                  </a:cubicBezTo>
                  <a:cubicBezTo>
                    <a:pt x="207" y="1676"/>
                    <a:pt x="0" y="2286"/>
                    <a:pt x="414" y="2454"/>
                  </a:cubicBezTo>
                  <a:close/>
                </a:path>
              </a:pathLst>
            </a:custGeom>
            <a:solidFill>
              <a:srgbClr val="836B2B"/>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8" name="Google Shape;875;p2">
              <a:extLst>
                <a:ext uri="{FF2B5EF4-FFF2-40B4-BE49-F238E27FC236}">
                  <a16:creationId xmlns:a16="http://schemas.microsoft.com/office/drawing/2014/main" id="{5B9D170A-D7ED-BC9C-9187-FA994CFA1935}"/>
                </a:ext>
              </a:extLst>
            </p:cNvPr>
            <p:cNvSpPr/>
            <p:nvPr/>
          </p:nvSpPr>
          <p:spPr>
            <a:xfrm>
              <a:off x="2294950" y="1987525"/>
              <a:ext cx="35725" cy="35000"/>
            </a:xfrm>
            <a:custGeom>
              <a:avLst/>
              <a:gdLst/>
              <a:ahLst/>
              <a:cxnLst/>
              <a:rect l="l" t="t" r="r" b="b"/>
              <a:pathLst>
                <a:path w="1429" h="1400" extrusionOk="0">
                  <a:moveTo>
                    <a:pt x="79" y="927"/>
                  </a:moveTo>
                  <a:cubicBezTo>
                    <a:pt x="178" y="1212"/>
                    <a:pt x="444" y="1400"/>
                    <a:pt x="749" y="1380"/>
                  </a:cubicBezTo>
                  <a:cubicBezTo>
                    <a:pt x="1015" y="1360"/>
                    <a:pt x="1251" y="1193"/>
                    <a:pt x="1340" y="937"/>
                  </a:cubicBezTo>
                  <a:cubicBezTo>
                    <a:pt x="1429" y="671"/>
                    <a:pt x="1340" y="306"/>
                    <a:pt x="1084" y="158"/>
                  </a:cubicBezTo>
                  <a:cubicBezTo>
                    <a:pt x="1074" y="158"/>
                    <a:pt x="1074" y="158"/>
                    <a:pt x="1064" y="158"/>
                  </a:cubicBezTo>
                  <a:cubicBezTo>
                    <a:pt x="788" y="1"/>
                    <a:pt x="532" y="21"/>
                    <a:pt x="286" y="208"/>
                  </a:cubicBezTo>
                  <a:cubicBezTo>
                    <a:pt x="276" y="208"/>
                    <a:pt x="276" y="218"/>
                    <a:pt x="266" y="218"/>
                  </a:cubicBezTo>
                  <a:cubicBezTo>
                    <a:pt x="50" y="375"/>
                    <a:pt x="0" y="700"/>
                    <a:pt x="79" y="927"/>
                  </a:cubicBezTo>
                  <a:close/>
                </a:path>
              </a:pathLst>
            </a:custGeom>
            <a:solidFill>
              <a:srgbClr val="530E0E">
                <a:alpha val="21960"/>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9" name="Google Shape;876;p2">
              <a:extLst>
                <a:ext uri="{FF2B5EF4-FFF2-40B4-BE49-F238E27FC236}">
                  <a16:creationId xmlns:a16="http://schemas.microsoft.com/office/drawing/2014/main" id="{ECFA73AD-9D95-21D3-C59A-51554C9BC98B}"/>
                </a:ext>
              </a:extLst>
            </p:cNvPr>
            <p:cNvSpPr/>
            <p:nvPr/>
          </p:nvSpPr>
          <p:spPr>
            <a:xfrm>
              <a:off x="2277450" y="1947875"/>
              <a:ext cx="23175" cy="23425"/>
            </a:xfrm>
            <a:custGeom>
              <a:avLst/>
              <a:gdLst/>
              <a:ahLst/>
              <a:cxnLst/>
              <a:rect l="l" t="t" r="r" b="b"/>
              <a:pathLst>
                <a:path w="927" h="937" extrusionOk="0">
                  <a:moveTo>
                    <a:pt x="543" y="887"/>
                  </a:moveTo>
                  <a:cubicBezTo>
                    <a:pt x="779" y="848"/>
                    <a:pt x="927" y="612"/>
                    <a:pt x="887" y="385"/>
                  </a:cubicBezTo>
                  <a:cubicBezTo>
                    <a:pt x="838" y="158"/>
                    <a:pt x="612" y="1"/>
                    <a:pt x="385" y="50"/>
                  </a:cubicBezTo>
                  <a:cubicBezTo>
                    <a:pt x="149" y="89"/>
                    <a:pt x="1" y="326"/>
                    <a:pt x="40" y="552"/>
                  </a:cubicBezTo>
                  <a:cubicBezTo>
                    <a:pt x="90" y="779"/>
                    <a:pt x="316" y="937"/>
                    <a:pt x="543" y="887"/>
                  </a:cubicBezTo>
                  <a:close/>
                </a:path>
              </a:pathLst>
            </a:custGeom>
            <a:solidFill>
              <a:srgbClr val="530E0E">
                <a:alpha val="21960"/>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0" name="Google Shape;877;p2">
              <a:extLst>
                <a:ext uri="{FF2B5EF4-FFF2-40B4-BE49-F238E27FC236}">
                  <a16:creationId xmlns:a16="http://schemas.microsoft.com/office/drawing/2014/main" id="{CEA61F3B-3056-C8B3-F93A-F1C856762F2C}"/>
                </a:ext>
              </a:extLst>
            </p:cNvPr>
            <p:cNvSpPr/>
            <p:nvPr/>
          </p:nvSpPr>
          <p:spPr>
            <a:xfrm>
              <a:off x="2245700" y="1916850"/>
              <a:ext cx="25375" cy="21450"/>
            </a:xfrm>
            <a:custGeom>
              <a:avLst/>
              <a:gdLst/>
              <a:ahLst/>
              <a:cxnLst/>
              <a:rect l="l" t="t" r="r" b="b"/>
              <a:pathLst>
                <a:path w="1015" h="858" extrusionOk="0">
                  <a:moveTo>
                    <a:pt x="572" y="769"/>
                  </a:moveTo>
                  <a:cubicBezTo>
                    <a:pt x="1015" y="690"/>
                    <a:pt x="877" y="1"/>
                    <a:pt x="443" y="89"/>
                  </a:cubicBezTo>
                  <a:cubicBezTo>
                    <a:pt x="0" y="178"/>
                    <a:pt x="128" y="858"/>
                    <a:pt x="572" y="769"/>
                  </a:cubicBezTo>
                  <a:close/>
                </a:path>
              </a:pathLst>
            </a:custGeom>
            <a:solidFill>
              <a:srgbClr val="530E0E">
                <a:alpha val="21960"/>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1" name="Google Shape;878;p2">
              <a:extLst>
                <a:ext uri="{FF2B5EF4-FFF2-40B4-BE49-F238E27FC236}">
                  <a16:creationId xmlns:a16="http://schemas.microsoft.com/office/drawing/2014/main" id="{39AD2963-D664-D4BD-C774-44B57F45F130}"/>
                </a:ext>
              </a:extLst>
            </p:cNvPr>
            <p:cNvSpPr/>
            <p:nvPr/>
          </p:nvSpPr>
          <p:spPr>
            <a:xfrm>
              <a:off x="1997700" y="1901825"/>
              <a:ext cx="29575" cy="29325"/>
            </a:xfrm>
            <a:custGeom>
              <a:avLst/>
              <a:gdLst/>
              <a:ahLst/>
              <a:cxnLst/>
              <a:rect l="l" t="t" r="r" b="b"/>
              <a:pathLst>
                <a:path w="1183" h="1173" extrusionOk="0">
                  <a:moveTo>
                    <a:pt x="700" y="1114"/>
                  </a:moveTo>
                  <a:cubicBezTo>
                    <a:pt x="966" y="1065"/>
                    <a:pt x="1183" y="769"/>
                    <a:pt x="1114" y="483"/>
                  </a:cubicBezTo>
                  <a:cubicBezTo>
                    <a:pt x="1045" y="208"/>
                    <a:pt x="779" y="1"/>
                    <a:pt x="493" y="60"/>
                  </a:cubicBezTo>
                  <a:cubicBezTo>
                    <a:pt x="217" y="119"/>
                    <a:pt x="0" y="414"/>
                    <a:pt x="69" y="690"/>
                  </a:cubicBezTo>
                  <a:cubicBezTo>
                    <a:pt x="138" y="976"/>
                    <a:pt x="404" y="1173"/>
                    <a:pt x="700" y="1114"/>
                  </a:cubicBezTo>
                  <a:close/>
                </a:path>
              </a:pathLst>
            </a:custGeom>
            <a:solidFill>
              <a:srgbClr val="530E0E">
                <a:alpha val="21960"/>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2" name="Google Shape;879;p2">
              <a:extLst>
                <a:ext uri="{FF2B5EF4-FFF2-40B4-BE49-F238E27FC236}">
                  <a16:creationId xmlns:a16="http://schemas.microsoft.com/office/drawing/2014/main" id="{E63CB1BB-5C2D-582E-5A5F-446D1DE651C7}"/>
                </a:ext>
              </a:extLst>
            </p:cNvPr>
            <p:cNvSpPr/>
            <p:nvPr/>
          </p:nvSpPr>
          <p:spPr>
            <a:xfrm>
              <a:off x="1966675" y="1851350"/>
              <a:ext cx="26375" cy="26125"/>
            </a:xfrm>
            <a:custGeom>
              <a:avLst/>
              <a:gdLst/>
              <a:ahLst/>
              <a:cxnLst/>
              <a:rect l="l" t="t" r="r" b="b"/>
              <a:pathLst>
                <a:path w="1055" h="1045" extrusionOk="0">
                  <a:moveTo>
                    <a:pt x="621" y="995"/>
                  </a:moveTo>
                  <a:cubicBezTo>
                    <a:pt x="867" y="946"/>
                    <a:pt x="1054" y="680"/>
                    <a:pt x="995" y="434"/>
                  </a:cubicBezTo>
                  <a:cubicBezTo>
                    <a:pt x="936" y="178"/>
                    <a:pt x="700" y="0"/>
                    <a:pt x="434" y="59"/>
                  </a:cubicBezTo>
                  <a:cubicBezTo>
                    <a:pt x="187" y="109"/>
                    <a:pt x="0" y="365"/>
                    <a:pt x="59" y="621"/>
                  </a:cubicBezTo>
                  <a:cubicBezTo>
                    <a:pt x="118" y="867"/>
                    <a:pt x="355" y="1045"/>
                    <a:pt x="621" y="995"/>
                  </a:cubicBezTo>
                  <a:close/>
                </a:path>
              </a:pathLst>
            </a:custGeom>
            <a:solidFill>
              <a:srgbClr val="530E0E">
                <a:alpha val="21960"/>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3" name="Google Shape;880;p2">
              <a:extLst>
                <a:ext uri="{FF2B5EF4-FFF2-40B4-BE49-F238E27FC236}">
                  <a16:creationId xmlns:a16="http://schemas.microsoft.com/office/drawing/2014/main" id="{A4392118-E5FD-1C28-4F37-311768F4489F}"/>
                </a:ext>
              </a:extLst>
            </p:cNvPr>
            <p:cNvSpPr/>
            <p:nvPr/>
          </p:nvSpPr>
          <p:spPr>
            <a:xfrm>
              <a:off x="1963950" y="1799125"/>
              <a:ext cx="19000" cy="16300"/>
            </a:xfrm>
            <a:custGeom>
              <a:avLst/>
              <a:gdLst/>
              <a:ahLst/>
              <a:cxnLst/>
              <a:rect l="l" t="t" r="r" b="b"/>
              <a:pathLst>
                <a:path w="760" h="652" extrusionOk="0">
                  <a:moveTo>
                    <a:pt x="434" y="582"/>
                  </a:moveTo>
                  <a:cubicBezTo>
                    <a:pt x="759" y="523"/>
                    <a:pt x="661" y="1"/>
                    <a:pt x="326" y="70"/>
                  </a:cubicBezTo>
                  <a:cubicBezTo>
                    <a:pt x="1" y="129"/>
                    <a:pt x="99" y="651"/>
                    <a:pt x="434" y="582"/>
                  </a:cubicBezTo>
                  <a:close/>
                </a:path>
              </a:pathLst>
            </a:custGeom>
            <a:solidFill>
              <a:srgbClr val="530E0E">
                <a:alpha val="21960"/>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4" name="Google Shape;881;p2">
              <a:extLst>
                <a:ext uri="{FF2B5EF4-FFF2-40B4-BE49-F238E27FC236}">
                  <a16:creationId xmlns:a16="http://schemas.microsoft.com/office/drawing/2014/main" id="{4BE0B704-A29D-0A91-17ED-C8377AA48E85}"/>
                </a:ext>
              </a:extLst>
            </p:cNvPr>
            <p:cNvSpPr/>
            <p:nvPr/>
          </p:nvSpPr>
          <p:spPr>
            <a:xfrm>
              <a:off x="2480875" y="1753325"/>
              <a:ext cx="29825" cy="29825"/>
            </a:xfrm>
            <a:custGeom>
              <a:avLst/>
              <a:gdLst/>
              <a:ahLst/>
              <a:cxnLst/>
              <a:rect l="l" t="t" r="r" b="b"/>
              <a:pathLst>
                <a:path w="1193" h="1193" extrusionOk="0">
                  <a:moveTo>
                    <a:pt x="316" y="1055"/>
                  </a:moveTo>
                  <a:cubicBezTo>
                    <a:pt x="316" y="1055"/>
                    <a:pt x="326" y="1055"/>
                    <a:pt x="326" y="1065"/>
                  </a:cubicBezTo>
                  <a:cubicBezTo>
                    <a:pt x="513" y="1193"/>
                    <a:pt x="808" y="1183"/>
                    <a:pt x="966" y="1015"/>
                  </a:cubicBezTo>
                  <a:cubicBezTo>
                    <a:pt x="1143" y="848"/>
                    <a:pt x="1193" y="612"/>
                    <a:pt x="1094" y="385"/>
                  </a:cubicBezTo>
                  <a:cubicBezTo>
                    <a:pt x="1094" y="385"/>
                    <a:pt x="1084" y="385"/>
                    <a:pt x="1084" y="375"/>
                  </a:cubicBezTo>
                  <a:cubicBezTo>
                    <a:pt x="946" y="60"/>
                    <a:pt x="503" y="1"/>
                    <a:pt x="257" y="217"/>
                  </a:cubicBezTo>
                  <a:cubicBezTo>
                    <a:pt x="1" y="444"/>
                    <a:pt x="30" y="858"/>
                    <a:pt x="316" y="1055"/>
                  </a:cubicBezTo>
                  <a:close/>
                </a:path>
              </a:pathLst>
            </a:custGeom>
            <a:solidFill>
              <a:srgbClr val="530E0E">
                <a:alpha val="21960"/>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5" name="Google Shape;882;p2">
              <a:extLst>
                <a:ext uri="{FF2B5EF4-FFF2-40B4-BE49-F238E27FC236}">
                  <a16:creationId xmlns:a16="http://schemas.microsoft.com/office/drawing/2014/main" id="{D6C0915B-8AD9-5D45-713C-17B95C62F238}"/>
                </a:ext>
              </a:extLst>
            </p:cNvPr>
            <p:cNvSpPr/>
            <p:nvPr/>
          </p:nvSpPr>
          <p:spPr>
            <a:xfrm>
              <a:off x="2461425" y="1718125"/>
              <a:ext cx="24150" cy="20200"/>
            </a:xfrm>
            <a:custGeom>
              <a:avLst/>
              <a:gdLst/>
              <a:ahLst/>
              <a:cxnLst/>
              <a:rect l="l" t="t" r="r" b="b"/>
              <a:pathLst>
                <a:path w="966" h="808" extrusionOk="0">
                  <a:moveTo>
                    <a:pt x="552" y="729"/>
                  </a:moveTo>
                  <a:cubicBezTo>
                    <a:pt x="966" y="650"/>
                    <a:pt x="838" y="0"/>
                    <a:pt x="424" y="79"/>
                  </a:cubicBezTo>
                  <a:cubicBezTo>
                    <a:pt x="0" y="168"/>
                    <a:pt x="128" y="808"/>
                    <a:pt x="552" y="729"/>
                  </a:cubicBezTo>
                  <a:close/>
                </a:path>
              </a:pathLst>
            </a:custGeom>
            <a:solidFill>
              <a:srgbClr val="530E0E">
                <a:alpha val="21960"/>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6" name="Google Shape;883;p2">
              <a:extLst>
                <a:ext uri="{FF2B5EF4-FFF2-40B4-BE49-F238E27FC236}">
                  <a16:creationId xmlns:a16="http://schemas.microsoft.com/office/drawing/2014/main" id="{EE622127-6CC1-7855-00AC-1FF3976DF35E}"/>
                </a:ext>
              </a:extLst>
            </p:cNvPr>
            <p:cNvSpPr/>
            <p:nvPr/>
          </p:nvSpPr>
          <p:spPr>
            <a:xfrm>
              <a:off x="2428175" y="1717375"/>
              <a:ext cx="28850" cy="24400"/>
            </a:xfrm>
            <a:custGeom>
              <a:avLst/>
              <a:gdLst/>
              <a:ahLst/>
              <a:cxnLst/>
              <a:rect l="l" t="t" r="r" b="b"/>
              <a:pathLst>
                <a:path w="1154" h="976" extrusionOk="0">
                  <a:moveTo>
                    <a:pt x="651" y="877"/>
                  </a:moveTo>
                  <a:cubicBezTo>
                    <a:pt x="1153" y="779"/>
                    <a:pt x="1005" y="1"/>
                    <a:pt x="503" y="99"/>
                  </a:cubicBezTo>
                  <a:cubicBezTo>
                    <a:pt x="1" y="198"/>
                    <a:pt x="148" y="976"/>
                    <a:pt x="651" y="877"/>
                  </a:cubicBezTo>
                  <a:close/>
                </a:path>
              </a:pathLst>
            </a:custGeom>
            <a:solidFill>
              <a:srgbClr val="530E0E">
                <a:alpha val="21960"/>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7" name="Google Shape;884;p2">
              <a:extLst>
                <a:ext uri="{FF2B5EF4-FFF2-40B4-BE49-F238E27FC236}">
                  <a16:creationId xmlns:a16="http://schemas.microsoft.com/office/drawing/2014/main" id="{E726EC1C-EFD8-AB68-1814-2ADA543A3389}"/>
                </a:ext>
              </a:extLst>
            </p:cNvPr>
            <p:cNvSpPr/>
            <p:nvPr/>
          </p:nvSpPr>
          <p:spPr>
            <a:xfrm>
              <a:off x="2439000" y="2044425"/>
              <a:ext cx="21950" cy="18500"/>
            </a:xfrm>
            <a:custGeom>
              <a:avLst/>
              <a:gdLst/>
              <a:ahLst/>
              <a:cxnLst/>
              <a:rect l="l" t="t" r="r" b="b"/>
              <a:pathLst>
                <a:path w="878" h="740" extrusionOk="0">
                  <a:moveTo>
                    <a:pt x="494" y="660"/>
                  </a:moveTo>
                  <a:cubicBezTo>
                    <a:pt x="878" y="591"/>
                    <a:pt x="759" y="0"/>
                    <a:pt x="375" y="69"/>
                  </a:cubicBezTo>
                  <a:cubicBezTo>
                    <a:pt x="1" y="148"/>
                    <a:pt x="109" y="739"/>
                    <a:pt x="494" y="660"/>
                  </a:cubicBezTo>
                  <a:close/>
                </a:path>
              </a:pathLst>
            </a:custGeom>
            <a:solidFill>
              <a:srgbClr val="530E0E">
                <a:alpha val="21960"/>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8" name="Google Shape;885;p2">
              <a:extLst>
                <a:ext uri="{FF2B5EF4-FFF2-40B4-BE49-F238E27FC236}">
                  <a16:creationId xmlns:a16="http://schemas.microsoft.com/office/drawing/2014/main" id="{8E910C5B-75E7-F465-2C91-0865C0A4F3A2}"/>
                </a:ext>
              </a:extLst>
            </p:cNvPr>
            <p:cNvSpPr/>
            <p:nvPr/>
          </p:nvSpPr>
          <p:spPr>
            <a:xfrm>
              <a:off x="2407975" y="2044425"/>
              <a:ext cx="26125" cy="21950"/>
            </a:xfrm>
            <a:custGeom>
              <a:avLst/>
              <a:gdLst/>
              <a:ahLst/>
              <a:cxnLst/>
              <a:rect l="l" t="t" r="r" b="b"/>
              <a:pathLst>
                <a:path w="1045" h="878" extrusionOk="0">
                  <a:moveTo>
                    <a:pt x="592" y="788"/>
                  </a:moveTo>
                  <a:cubicBezTo>
                    <a:pt x="1045" y="700"/>
                    <a:pt x="907" y="0"/>
                    <a:pt x="454" y="89"/>
                  </a:cubicBezTo>
                  <a:cubicBezTo>
                    <a:pt x="1" y="178"/>
                    <a:pt x="139" y="877"/>
                    <a:pt x="592" y="788"/>
                  </a:cubicBezTo>
                  <a:close/>
                </a:path>
              </a:pathLst>
            </a:custGeom>
            <a:solidFill>
              <a:srgbClr val="530E0E">
                <a:alpha val="21960"/>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42" name="Google Shape;886;p2">
              <a:extLst>
                <a:ext uri="{FF2B5EF4-FFF2-40B4-BE49-F238E27FC236}">
                  <a16:creationId xmlns:a16="http://schemas.microsoft.com/office/drawing/2014/main" id="{58F6CD2A-CF2F-2E83-D8ED-53838F89F2B6}"/>
                </a:ext>
              </a:extLst>
            </p:cNvPr>
            <p:cNvSpPr/>
            <p:nvPr/>
          </p:nvSpPr>
          <p:spPr>
            <a:xfrm>
              <a:off x="2383600" y="1976200"/>
              <a:ext cx="31300" cy="26625"/>
            </a:xfrm>
            <a:custGeom>
              <a:avLst/>
              <a:gdLst/>
              <a:ahLst/>
              <a:cxnLst/>
              <a:rect l="l" t="t" r="r" b="b"/>
              <a:pathLst>
                <a:path w="1252" h="1065" extrusionOk="0">
                  <a:moveTo>
                    <a:pt x="710" y="956"/>
                  </a:moveTo>
                  <a:cubicBezTo>
                    <a:pt x="1252" y="848"/>
                    <a:pt x="1084" y="1"/>
                    <a:pt x="542" y="109"/>
                  </a:cubicBezTo>
                  <a:cubicBezTo>
                    <a:pt x="1" y="217"/>
                    <a:pt x="168" y="1065"/>
                    <a:pt x="710" y="956"/>
                  </a:cubicBezTo>
                  <a:close/>
                </a:path>
              </a:pathLst>
            </a:custGeom>
            <a:solidFill>
              <a:srgbClr val="530E0E">
                <a:alpha val="21960"/>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52" name="Google Shape;887;p2">
              <a:extLst>
                <a:ext uri="{FF2B5EF4-FFF2-40B4-BE49-F238E27FC236}">
                  <a16:creationId xmlns:a16="http://schemas.microsoft.com/office/drawing/2014/main" id="{71F30178-94CF-6045-352A-57CB2EC7D5EE}"/>
                </a:ext>
              </a:extLst>
            </p:cNvPr>
            <p:cNvSpPr/>
            <p:nvPr/>
          </p:nvSpPr>
          <p:spPr>
            <a:xfrm>
              <a:off x="2336075" y="1512225"/>
              <a:ext cx="29825" cy="30575"/>
            </a:xfrm>
            <a:custGeom>
              <a:avLst/>
              <a:gdLst/>
              <a:ahLst/>
              <a:cxnLst/>
              <a:rect l="l" t="t" r="r" b="b"/>
              <a:pathLst>
                <a:path w="1193" h="1223" extrusionOk="0">
                  <a:moveTo>
                    <a:pt x="178" y="779"/>
                  </a:moveTo>
                  <a:cubicBezTo>
                    <a:pt x="188" y="789"/>
                    <a:pt x="197" y="799"/>
                    <a:pt x="197" y="809"/>
                  </a:cubicBezTo>
                  <a:cubicBezTo>
                    <a:pt x="473" y="1222"/>
                    <a:pt x="1035" y="1114"/>
                    <a:pt x="1123" y="631"/>
                  </a:cubicBezTo>
                  <a:cubicBezTo>
                    <a:pt x="1123" y="612"/>
                    <a:pt x="1133" y="602"/>
                    <a:pt x="1133" y="592"/>
                  </a:cubicBezTo>
                  <a:cubicBezTo>
                    <a:pt x="1192" y="267"/>
                    <a:pt x="828" y="1"/>
                    <a:pt x="532" y="60"/>
                  </a:cubicBezTo>
                  <a:cubicBezTo>
                    <a:pt x="237" y="119"/>
                    <a:pt x="0" y="503"/>
                    <a:pt x="178" y="779"/>
                  </a:cubicBezTo>
                  <a:close/>
                </a:path>
              </a:pathLst>
            </a:custGeom>
            <a:solidFill>
              <a:srgbClr val="530E0E">
                <a:alpha val="21960"/>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53" name="Google Shape;888;p2">
              <a:extLst>
                <a:ext uri="{FF2B5EF4-FFF2-40B4-BE49-F238E27FC236}">
                  <a16:creationId xmlns:a16="http://schemas.microsoft.com/office/drawing/2014/main" id="{466F8B90-3BE0-8BDA-D94A-D1CC56F28FE0}"/>
                </a:ext>
              </a:extLst>
            </p:cNvPr>
            <p:cNvSpPr/>
            <p:nvPr/>
          </p:nvSpPr>
          <p:spPr>
            <a:xfrm>
              <a:off x="2286825" y="1479475"/>
              <a:ext cx="33500" cy="28350"/>
            </a:xfrm>
            <a:custGeom>
              <a:avLst/>
              <a:gdLst/>
              <a:ahLst/>
              <a:cxnLst/>
              <a:rect l="l" t="t" r="r" b="b"/>
              <a:pathLst>
                <a:path w="1340" h="1134" extrusionOk="0">
                  <a:moveTo>
                    <a:pt x="759" y="1015"/>
                  </a:moveTo>
                  <a:cubicBezTo>
                    <a:pt x="1340" y="907"/>
                    <a:pt x="1163" y="1"/>
                    <a:pt x="581" y="119"/>
                  </a:cubicBezTo>
                  <a:cubicBezTo>
                    <a:pt x="0" y="227"/>
                    <a:pt x="178" y="1134"/>
                    <a:pt x="759" y="1015"/>
                  </a:cubicBezTo>
                  <a:close/>
                </a:path>
              </a:pathLst>
            </a:custGeom>
            <a:solidFill>
              <a:srgbClr val="530E0E">
                <a:alpha val="21960"/>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54" name="Google Shape;889;p2">
              <a:extLst>
                <a:ext uri="{FF2B5EF4-FFF2-40B4-BE49-F238E27FC236}">
                  <a16:creationId xmlns:a16="http://schemas.microsoft.com/office/drawing/2014/main" id="{4D494AC4-B83A-6E12-C738-AB84B5230B73}"/>
                </a:ext>
              </a:extLst>
            </p:cNvPr>
            <p:cNvSpPr/>
            <p:nvPr/>
          </p:nvSpPr>
          <p:spPr>
            <a:xfrm>
              <a:off x="2250375" y="1493775"/>
              <a:ext cx="29325" cy="24650"/>
            </a:xfrm>
            <a:custGeom>
              <a:avLst/>
              <a:gdLst/>
              <a:ahLst/>
              <a:cxnLst/>
              <a:rect l="l" t="t" r="r" b="b"/>
              <a:pathLst>
                <a:path w="1173" h="986" extrusionOk="0">
                  <a:moveTo>
                    <a:pt x="660" y="887"/>
                  </a:moveTo>
                  <a:cubicBezTo>
                    <a:pt x="1173" y="788"/>
                    <a:pt x="1015" y="0"/>
                    <a:pt x="513" y="99"/>
                  </a:cubicBezTo>
                  <a:cubicBezTo>
                    <a:pt x="0" y="197"/>
                    <a:pt x="158" y="985"/>
                    <a:pt x="660" y="887"/>
                  </a:cubicBezTo>
                  <a:close/>
                </a:path>
              </a:pathLst>
            </a:custGeom>
            <a:solidFill>
              <a:srgbClr val="530E0E">
                <a:alpha val="21960"/>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sp>
        <p:nvSpPr>
          <p:cNvPr id="55" name="Google Shape;890;p2">
            <a:extLst>
              <a:ext uri="{FF2B5EF4-FFF2-40B4-BE49-F238E27FC236}">
                <a16:creationId xmlns:a16="http://schemas.microsoft.com/office/drawing/2014/main" id="{76F39B9B-4E66-B7CA-059E-F56042562146}"/>
              </a:ext>
            </a:extLst>
          </p:cNvPr>
          <p:cNvSpPr/>
          <p:nvPr/>
        </p:nvSpPr>
        <p:spPr>
          <a:xfrm>
            <a:off x="949421" y="1813789"/>
            <a:ext cx="4305617" cy="797387"/>
          </a:xfrm>
          <a:prstGeom prst="homePlate">
            <a:avLst>
              <a:gd name="adj" fmla="val 95860"/>
            </a:avLst>
          </a:prstGeom>
          <a:solidFill>
            <a:srgbClr val="530E0E"/>
          </a:solidFill>
          <a:ln w="28575" cap="flat" cmpd="sng">
            <a:solidFill>
              <a:srgbClr val="413515"/>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121900" tIns="60933" rIns="121900" bIns="60933" anchor="ctr" anchorCtr="0">
            <a:noAutofit/>
          </a:bodyPr>
          <a:lstStyle/>
          <a:p>
            <a:pPr lvl="0">
              <a:buClr>
                <a:srgbClr val="000000"/>
              </a:buClr>
            </a:pPr>
            <a:r>
              <a:rPr lang="vi-VN" sz="2800" b="1" kern="0" dirty="0">
                <a:solidFill>
                  <a:srgbClr val="FFFFFF"/>
                </a:solidFill>
                <a:latin typeface="UTM Avo" panose="02040603050506020204" pitchFamily="18" charset="0"/>
                <a:cs typeface="Arial"/>
                <a:sym typeface="Arial"/>
              </a:rPr>
              <a:t>Trò chơi </a:t>
            </a:r>
            <a:r>
              <a:rPr lang="vi-VN" sz="2800" b="1" i="1" kern="0" dirty="0">
                <a:solidFill>
                  <a:srgbClr val="FFFFFF"/>
                </a:solidFill>
                <a:latin typeface="UTM Avo" panose="02040603050506020204" pitchFamily="18" charset="0"/>
                <a:cs typeface="Arial"/>
                <a:sym typeface="Arial"/>
              </a:rPr>
              <a:t>Chim bay </a:t>
            </a:r>
          </a:p>
        </p:txBody>
      </p:sp>
      <p:grpSp>
        <p:nvGrpSpPr>
          <p:cNvPr id="2" name="Google Shape;859;p2">
            <a:extLst>
              <a:ext uri="{FF2B5EF4-FFF2-40B4-BE49-F238E27FC236}">
                <a16:creationId xmlns:a16="http://schemas.microsoft.com/office/drawing/2014/main" id="{494DD7A1-F380-E157-67A4-EC716893706F}"/>
              </a:ext>
            </a:extLst>
          </p:cNvPr>
          <p:cNvGrpSpPr/>
          <p:nvPr/>
        </p:nvGrpSpPr>
        <p:grpSpPr>
          <a:xfrm rot="-8250717" flipH="1">
            <a:off x="-55959" y="1910790"/>
            <a:ext cx="965552" cy="1643647"/>
            <a:chOff x="2847825" y="1473825"/>
            <a:chExt cx="217725" cy="370650"/>
          </a:xfrm>
        </p:grpSpPr>
        <p:sp>
          <p:nvSpPr>
            <p:cNvPr id="3" name="Google Shape;860;p2">
              <a:extLst>
                <a:ext uri="{FF2B5EF4-FFF2-40B4-BE49-F238E27FC236}">
                  <a16:creationId xmlns:a16="http://schemas.microsoft.com/office/drawing/2014/main" id="{8E06D01A-EF61-BB9A-49A5-C32B9989B90F}"/>
                </a:ext>
              </a:extLst>
            </p:cNvPr>
            <p:cNvSpPr/>
            <p:nvPr/>
          </p:nvSpPr>
          <p:spPr>
            <a:xfrm>
              <a:off x="2847825" y="1536850"/>
              <a:ext cx="217725" cy="307625"/>
            </a:xfrm>
            <a:custGeom>
              <a:avLst/>
              <a:gdLst/>
              <a:ahLst/>
              <a:cxnLst/>
              <a:rect l="l" t="t" r="r" b="b"/>
              <a:pathLst>
                <a:path w="8709" h="12305" extrusionOk="0">
                  <a:moveTo>
                    <a:pt x="3822" y="661"/>
                  </a:moveTo>
                  <a:cubicBezTo>
                    <a:pt x="4354" y="346"/>
                    <a:pt x="4847" y="1"/>
                    <a:pt x="5428" y="296"/>
                  </a:cubicBezTo>
                  <a:cubicBezTo>
                    <a:pt x="5674" y="425"/>
                    <a:pt x="5901" y="602"/>
                    <a:pt x="6118" y="789"/>
                  </a:cubicBezTo>
                  <a:cubicBezTo>
                    <a:pt x="6472" y="1114"/>
                    <a:pt x="6778" y="1508"/>
                    <a:pt x="7043" y="1902"/>
                  </a:cubicBezTo>
                  <a:cubicBezTo>
                    <a:pt x="7703" y="2858"/>
                    <a:pt x="8245" y="3912"/>
                    <a:pt x="8472" y="5054"/>
                  </a:cubicBezTo>
                  <a:cubicBezTo>
                    <a:pt x="8708" y="6187"/>
                    <a:pt x="8610" y="7419"/>
                    <a:pt x="8058" y="8433"/>
                  </a:cubicBezTo>
                  <a:cubicBezTo>
                    <a:pt x="7211" y="9990"/>
                    <a:pt x="5467" y="10837"/>
                    <a:pt x="4374" y="12216"/>
                  </a:cubicBezTo>
                  <a:cubicBezTo>
                    <a:pt x="4305" y="12305"/>
                    <a:pt x="4167" y="12295"/>
                    <a:pt x="4108" y="12196"/>
                  </a:cubicBezTo>
                  <a:cubicBezTo>
                    <a:pt x="4078" y="12137"/>
                    <a:pt x="4029" y="12068"/>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rgbClr val="B29831"/>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4" name="Google Shape;861;p2">
              <a:extLst>
                <a:ext uri="{FF2B5EF4-FFF2-40B4-BE49-F238E27FC236}">
                  <a16:creationId xmlns:a16="http://schemas.microsoft.com/office/drawing/2014/main" id="{586CD3C7-F5C0-E6BA-A182-DD1D1F9E95B2}"/>
                </a:ext>
              </a:extLst>
            </p:cNvPr>
            <p:cNvSpPr/>
            <p:nvPr/>
          </p:nvSpPr>
          <p:spPr>
            <a:xfrm>
              <a:off x="2847825" y="1536850"/>
              <a:ext cx="152950" cy="299750"/>
            </a:xfrm>
            <a:custGeom>
              <a:avLst/>
              <a:gdLst/>
              <a:ahLst/>
              <a:cxnLst/>
              <a:rect l="l" t="t" r="r" b="b"/>
              <a:pathLst>
                <a:path w="6118" h="11990" extrusionOk="0">
                  <a:moveTo>
                    <a:pt x="3822" y="661"/>
                  </a:moveTo>
                  <a:cubicBezTo>
                    <a:pt x="4354" y="346"/>
                    <a:pt x="4847" y="1"/>
                    <a:pt x="5428" y="296"/>
                  </a:cubicBezTo>
                  <a:cubicBezTo>
                    <a:pt x="5674" y="425"/>
                    <a:pt x="5901" y="602"/>
                    <a:pt x="6118" y="789"/>
                  </a:cubicBezTo>
                  <a:cubicBezTo>
                    <a:pt x="4847" y="1351"/>
                    <a:pt x="3793" y="2395"/>
                    <a:pt x="3231" y="3675"/>
                  </a:cubicBezTo>
                  <a:cubicBezTo>
                    <a:pt x="2739" y="4798"/>
                    <a:pt x="2630" y="6069"/>
                    <a:pt x="2749" y="7291"/>
                  </a:cubicBezTo>
                  <a:cubicBezTo>
                    <a:pt x="2877" y="8512"/>
                    <a:pt x="3221" y="9704"/>
                    <a:pt x="3606" y="10876"/>
                  </a:cubicBezTo>
                  <a:cubicBezTo>
                    <a:pt x="3645" y="11004"/>
                    <a:pt x="3842" y="11507"/>
                    <a:pt x="3970" y="11989"/>
                  </a:cubicBezTo>
                  <a:cubicBezTo>
                    <a:pt x="3615" y="11507"/>
                    <a:pt x="2955" y="10847"/>
                    <a:pt x="2847" y="10719"/>
                  </a:cubicBezTo>
                  <a:cubicBezTo>
                    <a:pt x="2364" y="10177"/>
                    <a:pt x="1921" y="9635"/>
                    <a:pt x="1576" y="8995"/>
                  </a:cubicBezTo>
                  <a:cubicBezTo>
                    <a:pt x="0" y="6030"/>
                    <a:pt x="847" y="2424"/>
                    <a:pt x="3822" y="661"/>
                  </a:cubicBezTo>
                  <a:close/>
                </a:path>
              </a:pathLst>
            </a:custGeom>
            <a:solidFill>
              <a:srgbClr val="530E0E">
                <a:alpha val="21960"/>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5" name="Google Shape;862;p2">
              <a:extLst>
                <a:ext uri="{FF2B5EF4-FFF2-40B4-BE49-F238E27FC236}">
                  <a16:creationId xmlns:a16="http://schemas.microsoft.com/office/drawing/2014/main" id="{FB8C1FBE-560F-7BD5-F983-E28B197D26D4}"/>
                </a:ext>
              </a:extLst>
            </p:cNvPr>
            <p:cNvSpPr/>
            <p:nvPr/>
          </p:nvSpPr>
          <p:spPr>
            <a:xfrm>
              <a:off x="2933025" y="1473825"/>
              <a:ext cx="49775" cy="353650"/>
            </a:xfrm>
            <a:custGeom>
              <a:avLst/>
              <a:gdLst/>
              <a:ahLst/>
              <a:cxnLst/>
              <a:rect l="l" t="t" r="r" b="b"/>
              <a:pathLst>
                <a:path w="1991" h="14146" extrusionOk="0">
                  <a:moveTo>
                    <a:pt x="936" y="14106"/>
                  </a:moveTo>
                  <a:cubicBezTo>
                    <a:pt x="956" y="14146"/>
                    <a:pt x="1025" y="14126"/>
                    <a:pt x="1025" y="14087"/>
                  </a:cubicBezTo>
                  <a:cubicBezTo>
                    <a:pt x="818" y="12855"/>
                    <a:pt x="789" y="11663"/>
                    <a:pt x="986" y="10442"/>
                  </a:cubicBezTo>
                  <a:cubicBezTo>
                    <a:pt x="1173" y="9250"/>
                    <a:pt x="1478" y="8088"/>
                    <a:pt x="1655" y="6896"/>
                  </a:cubicBezTo>
                  <a:cubicBezTo>
                    <a:pt x="1961" y="4788"/>
                    <a:pt x="1990" y="2266"/>
                    <a:pt x="1202" y="246"/>
                  </a:cubicBezTo>
                  <a:cubicBezTo>
                    <a:pt x="1104" y="0"/>
                    <a:pt x="720" y="128"/>
                    <a:pt x="769" y="384"/>
                  </a:cubicBezTo>
                  <a:cubicBezTo>
                    <a:pt x="946" y="1517"/>
                    <a:pt x="1242" y="2620"/>
                    <a:pt x="1321" y="3783"/>
                  </a:cubicBezTo>
                  <a:cubicBezTo>
                    <a:pt x="1409" y="5014"/>
                    <a:pt x="1350" y="6265"/>
                    <a:pt x="1153" y="7487"/>
                  </a:cubicBezTo>
                  <a:cubicBezTo>
                    <a:pt x="818" y="9595"/>
                    <a:pt x="1" y="12048"/>
                    <a:pt x="936" y="14106"/>
                  </a:cubicBezTo>
                  <a:close/>
                </a:path>
              </a:pathLst>
            </a:custGeom>
            <a:solidFill>
              <a:srgbClr val="D97E3B"/>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 name="Google Shape;863;p2">
              <a:extLst>
                <a:ext uri="{FF2B5EF4-FFF2-40B4-BE49-F238E27FC236}">
                  <a16:creationId xmlns:a16="http://schemas.microsoft.com/office/drawing/2014/main" id="{DF5E910D-3D0B-19E9-9D93-D505ED39F59E}"/>
                </a:ext>
              </a:extLst>
            </p:cNvPr>
            <p:cNvSpPr/>
            <p:nvPr/>
          </p:nvSpPr>
          <p:spPr>
            <a:xfrm>
              <a:off x="3005675" y="1635375"/>
              <a:ext cx="15775" cy="15525"/>
            </a:xfrm>
            <a:custGeom>
              <a:avLst/>
              <a:gdLst/>
              <a:ahLst/>
              <a:cxnLst/>
              <a:rect l="l" t="t" r="r" b="b"/>
              <a:pathLst>
                <a:path w="631" h="621" extrusionOk="0">
                  <a:moveTo>
                    <a:pt x="365" y="601"/>
                  </a:moveTo>
                  <a:cubicBezTo>
                    <a:pt x="513" y="572"/>
                    <a:pt x="631" y="424"/>
                    <a:pt x="601" y="266"/>
                  </a:cubicBezTo>
                  <a:cubicBezTo>
                    <a:pt x="562" y="118"/>
                    <a:pt x="424" y="0"/>
                    <a:pt x="266" y="30"/>
                  </a:cubicBezTo>
                  <a:cubicBezTo>
                    <a:pt x="119" y="59"/>
                    <a:pt x="1" y="207"/>
                    <a:pt x="30" y="365"/>
                  </a:cubicBezTo>
                  <a:cubicBezTo>
                    <a:pt x="60" y="512"/>
                    <a:pt x="207" y="621"/>
                    <a:pt x="365" y="601"/>
                  </a:cubicBezTo>
                  <a:close/>
                </a:path>
              </a:pathLst>
            </a:custGeom>
            <a:solidFill>
              <a:srgbClr val="530E0E">
                <a:alpha val="21960"/>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 name="Google Shape;864;p2">
              <a:extLst>
                <a:ext uri="{FF2B5EF4-FFF2-40B4-BE49-F238E27FC236}">
                  <a16:creationId xmlns:a16="http://schemas.microsoft.com/office/drawing/2014/main" id="{96E3D6A0-70E1-6F9A-2E9B-77DB1BE7DBE0}"/>
                </a:ext>
              </a:extLst>
            </p:cNvPr>
            <p:cNvSpPr/>
            <p:nvPr/>
          </p:nvSpPr>
          <p:spPr>
            <a:xfrm>
              <a:off x="3026350" y="1658525"/>
              <a:ext cx="24425" cy="21925"/>
            </a:xfrm>
            <a:custGeom>
              <a:avLst/>
              <a:gdLst/>
              <a:ahLst/>
              <a:cxnLst/>
              <a:rect l="l" t="t" r="r" b="b"/>
              <a:pathLst>
                <a:path w="977" h="877" extrusionOk="0">
                  <a:moveTo>
                    <a:pt x="119" y="719"/>
                  </a:moveTo>
                  <a:cubicBezTo>
                    <a:pt x="218" y="838"/>
                    <a:pt x="375" y="877"/>
                    <a:pt x="523" y="857"/>
                  </a:cubicBezTo>
                  <a:cubicBezTo>
                    <a:pt x="838" y="808"/>
                    <a:pt x="976" y="414"/>
                    <a:pt x="779" y="168"/>
                  </a:cubicBezTo>
                  <a:cubicBezTo>
                    <a:pt x="681" y="59"/>
                    <a:pt x="533" y="0"/>
                    <a:pt x="385" y="30"/>
                  </a:cubicBezTo>
                  <a:cubicBezTo>
                    <a:pt x="237" y="49"/>
                    <a:pt x="129" y="158"/>
                    <a:pt x="60" y="286"/>
                  </a:cubicBezTo>
                  <a:cubicBezTo>
                    <a:pt x="1" y="424"/>
                    <a:pt x="21" y="601"/>
                    <a:pt x="119" y="719"/>
                  </a:cubicBezTo>
                  <a:close/>
                </a:path>
              </a:pathLst>
            </a:custGeom>
            <a:solidFill>
              <a:srgbClr val="530E0E">
                <a:alpha val="21960"/>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 name="Google Shape;865;p2">
              <a:extLst>
                <a:ext uri="{FF2B5EF4-FFF2-40B4-BE49-F238E27FC236}">
                  <a16:creationId xmlns:a16="http://schemas.microsoft.com/office/drawing/2014/main" id="{0F594FE8-90F5-984E-113C-00FF46716A75}"/>
                </a:ext>
              </a:extLst>
            </p:cNvPr>
            <p:cNvSpPr/>
            <p:nvPr/>
          </p:nvSpPr>
          <p:spPr>
            <a:xfrm>
              <a:off x="2995075" y="1699150"/>
              <a:ext cx="15800" cy="13075"/>
            </a:xfrm>
            <a:custGeom>
              <a:avLst/>
              <a:gdLst/>
              <a:ahLst/>
              <a:cxnLst/>
              <a:rect l="l" t="t" r="r" b="b"/>
              <a:pathLst>
                <a:path w="632" h="523" extrusionOk="0">
                  <a:moveTo>
                    <a:pt x="346" y="483"/>
                  </a:moveTo>
                  <a:cubicBezTo>
                    <a:pt x="631" y="434"/>
                    <a:pt x="562" y="1"/>
                    <a:pt x="277" y="40"/>
                  </a:cubicBezTo>
                  <a:cubicBezTo>
                    <a:pt x="1" y="89"/>
                    <a:pt x="70" y="523"/>
                    <a:pt x="346" y="483"/>
                  </a:cubicBezTo>
                  <a:close/>
                </a:path>
              </a:pathLst>
            </a:custGeom>
            <a:solidFill>
              <a:srgbClr val="530E0E">
                <a:alpha val="21960"/>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 name="Google Shape;866;p2">
              <a:extLst>
                <a:ext uri="{FF2B5EF4-FFF2-40B4-BE49-F238E27FC236}">
                  <a16:creationId xmlns:a16="http://schemas.microsoft.com/office/drawing/2014/main" id="{C9CD91F8-A596-E793-FFD5-8BBF931DBC94}"/>
                </a:ext>
              </a:extLst>
            </p:cNvPr>
            <p:cNvSpPr/>
            <p:nvPr/>
          </p:nvSpPr>
          <p:spPr>
            <a:xfrm>
              <a:off x="2989175" y="1747675"/>
              <a:ext cx="19475" cy="16275"/>
            </a:xfrm>
            <a:custGeom>
              <a:avLst/>
              <a:gdLst/>
              <a:ahLst/>
              <a:cxnLst/>
              <a:rect l="l" t="t" r="r" b="b"/>
              <a:pathLst>
                <a:path w="779" h="651" extrusionOk="0">
                  <a:moveTo>
                    <a:pt x="434" y="591"/>
                  </a:moveTo>
                  <a:cubicBezTo>
                    <a:pt x="779" y="532"/>
                    <a:pt x="690" y="0"/>
                    <a:pt x="345" y="59"/>
                  </a:cubicBezTo>
                  <a:cubicBezTo>
                    <a:pt x="1" y="109"/>
                    <a:pt x="89" y="650"/>
                    <a:pt x="434" y="591"/>
                  </a:cubicBezTo>
                  <a:close/>
                </a:path>
              </a:pathLst>
            </a:custGeom>
            <a:solidFill>
              <a:srgbClr val="530E0E">
                <a:alpha val="21960"/>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spTree>
    <p:extLst>
      <p:ext uri="{BB962C8B-B14F-4D97-AF65-F5344CB8AC3E}">
        <p14:creationId xmlns:p14="http://schemas.microsoft.com/office/powerpoint/2010/main" val="3915831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F0437A8-B4DD-CD4A-F0A7-AEE6875BAE58}"/>
              </a:ext>
            </a:extLst>
          </p:cNvPr>
          <p:cNvGrpSpPr/>
          <p:nvPr/>
        </p:nvGrpSpPr>
        <p:grpSpPr>
          <a:xfrm>
            <a:off x="10866032" y="746200"/>
            <a:ext cx="1216041" cy="1432566"/>
            <a:chOff x="930253" y="1555705"/>
            <a:chExt cx="1279160" cy="1432566"/>
          </a:xfrm>
        </p:grpSpPr>
        <p:pic>
          <p:nvPicPr>
            <p:cNvPr id="3" name="Picture 2">
              <a:hlinkClick r:id="rId3"/>
              <a:extLst>
                <a:ext uri="{FF2B5EF4-FFF2-40B4-BE49-F238E27FC236}">
                  <a16:creationId xmlns:a16="http://schemas.microsoft.com/office/drawing/2014/main" id="{A0A8A489-823B-300E-72D3-E7541B0E7511}"/>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64544" y="1555705"/>
              <a:ext cx="1010579" cy="917007"/>
            </a:xfrm>
            <a:prstGeom prst="rect">
              <a:avLst/>
            </a:prstGeom>
          </p:spPr>
        </p:pic>
        <p:sp>
          <p:nvSpPr>
            <p:cNvPr id="4" name="TextBox 3">
              <a:extLst>
                <a:ext uri="{FF2B5EF4-FFF2-40B4-BE49-F238E27FC236}">
                  <a16:creationId xmlns:a16="http://schemas.microsoft.com/office/drawing/2014/main" id="{479ADE43-686A-F8D5-E027-2E1CC3352B94}"/>
                </a:ext>
              </a:extLst>
            </p:cNvPr>
            <p:cNvSpPr txBox="1"/>
            <p:nvPr/>
          </p:nvSpPr>
          <p:spPr>
            <a:xfrm>
              <a:off x="930253" y="2526606"/>
              <a:ext cx="1279160" cy="461665"/>
            </a:xfrm>
            <a:prstGeom prst="rect">
              <a:avLst/>
            </a:prstGeom>
            <a:noFill/>
          </p:spPr>
          <p:txBody>
            <a:bodyPr wrap="square" rtlCol="0">
              <a:spAutoFit/>
            </a:bodyPr>
            <a:lstStyle/>
            <a:p>
              <a:pPr algn="ctr"/>
              <a:r>
                <a:rPr lang="en-US" sz="1200" b="1" dirty="0" err="1">
                  <a:solidFill>
                    <a:schemeClr val="accent2"/>
                  </a:solidFill>
                  <a:latin typeface="UTM Avo" panose="02040603050506020204" pitchFamily="18" charset="0"/>
                </a:rPr>
                <a:t>Ấn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để</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đến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trang</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sách</a:t>
              </a:r>
              <a:endParaRPr lang="en-US" sz="12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1954991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oogle Shape;966;p6">
            <a:extLst>
              <a:ext uri="{FF2B5EF4-FFF2-40B4-BE49-F238E27FC236}">
                <a16:creationId xmlns:a16="http://schemas.microsoft.com/office/drawing/2014/main" id="{439C1949-B01A-BC5F-6E37-E47995966F92}"/>
              </a:ext>
            </a:extLst>
          </p:cNvPr>
          <p:cNvPicPr preferRelativeResize="0"/>
          <p:nvPr/>
        </p:nvPicPr>
        <p:blipFill rotWithShape="1">
          <a:blip r:embed="rId3">
            <a:alphaModFix/>
          </a:blip>
          <a:srcRect t="10794" b="61058"/>
          <a:stretch/>
        </p:blipFill>
        <p:spPr>
          <a:xfrm>
            <a:off x="1483809" y="2301766"/>
            <a:ext cx="9190700" cy="4145174"/>
          </a:xfrm>
          <a:prstGeom prst="rect">
            <a:avLst/>
          </a:prstGeom>
          <a:noFill/>
          <a:ln>
            <a:noFill/>
          </a:ln>
        </p:spPr>
      </p:pic>
      <p:grpSp>
        <p:nvGrpSpPr>
          <p:cNvPr id="3" name="Google Shape;967;p6">
            <a:extLst>
              <a:ext uri="{FF2B5EF4-FFF2-40B4-BE49-F238E27FC236}">
                <a16:creationId xmlns:a16="http://schemas.microsoft.com/office/drawing/2014/main" id="{08E06883-922A-7B26-E546-8982685A6771}"/>
              </a:ext>
            </a:extLst>
          </p:cNvPr>
          <p:cNvGrpSpPr/>
          <p:nvPr/>
        </p:nvGrpSpPr>
        <p:grpSpPr>
          <a:xfrm rot="21214830">
            <a:off x="10721253" y="5267903"/>
            <a:ext cx="1396068" cy="1414155"/>
            <a:chOff x="5604550" y="2872125"/>
            <a:chExt cx="1254275" cy="1270525"/>
          </a:xfrm>
        </p:grpSpPr>
        <p:sp>
          <p:nvSpPr>
            <p:cNvPr id="4" name="Google Shape;968;p6">
              <a:extLst>
                <a:ext uri="{FF2B5EF4-FFF2-40B4-BE49-F238E27FC236}">
                  <a16:creationId xmlns:a16="http://schemas.microsoft.com/office/drawing/2014/main" id="{96C926D1-619B-190C-5385-D765D684098A}"/>
                </a:ext>
              </a:extLst>
            </p:cNvPr>
            <p:cNvSpPr/>
            <p:nvPr/>
          </p:nvSpPr>
          <p:spPr>
            <a:xfrm>
              <a:off x="6098300" y="2872125"/>
              <a:ext cx="170200" cy="473600"/>
            </a:xfrm>
            <a:custGeom>
              <a:avLst/>
              <a:gdLst/>
              <a:ahLst/>
              <a:cxnLst/>
              <a:rect l="l" t="t" r="r" b="b"/>
              <a:pathLst>
                <a:path w="6808" h="18944" extrusionOk="0">
                  <a:moveTo>
                    <a:pt x="1035" y="11644"/>
                  </a:moveTo>
                  <a:cubicBezTo>
                    <a:pt x="1557" y="14127"/>
                    <a:pt x="2257" y="16570"/>
                    <a:pt x="3153" y="18944"/>
                  </a:cubicBezTo>
                  <a:cubicBezTo>
                    <a:pt x="3931" y="18855"/>
                    <a:pt x="4690" y="18628"/>
                    <a:pt x="5409" y="18303"/>
                  </a:cubicBezTo>
                  <a:cubicBezTo>
                    <a:pt x="4759" y="16028"/>
                    <a:pt x="4197" y="13693"/>
                    <a:pt x="4079" y="11339"/>
                  </a:cubicBezTo>
                  <a:cubicBezTo>
                    <a:pt x="4050" y="10817"/>
                    <a:pt x="4050" y="10285"/>
                    <a:pt x="4069" y="9753"/>
                  </a:cubicBezTo>
                  <a:cubicBezTo>
                    <a:pt x="4148" y="7921"/>
                    <a:pt x="4562" y="6079"/>
                    <a:pt x="5399" y="4433"/>
                  </a:cubicBezTo>
                  <a:cubicBezTo>
                    <a:pt x="5705" y="3842"/>
                    <a:pt x="6808" y="2769"/>
                    <a:pt x="6759" y="2089"/>
                  </a:cubicBezTo>
                  <a:cubicBezTo>
                    <a:pt x="6690" y="1153"/>
                    <a:pt x="5163" y="680"/>
                    <a:pt x="4444" y="473"/>
                  </a:cubicBezTo>
                  <a:cubicBezTo>
                    <a:pt x="3331" y="148"/>
                    <a:pt x="2030" y="1"/>
                    <a:pt x="1114" y="710"/>
                  </a:cubicBezTo>
                  <a:cubicBezTo>
                    <a:pt x="70" y="1518"/>
                    <a:pt x="1" y="3035"/>
                    <a:pt x="80" y="4345"/>
                  </a:cubicBezTo>
                  <a:cubicBezTo>
                    <a:pt x="208" y="6798"/>
                    <a:pt x="533" y="9241"/>
                    <a:pt x="1035" y="11644"/>
                  </a:cubicBezTo>
                  <a:close/>
                </a:path>
              </a:pathLst>
            </a:custGeom>
            <a:solidFill>
              <a:srgbClr val="530E0E"/>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5" name="Google Shape;969;p6">
              <a:extLst>
                <a:ext uri="{FF2B5EF4-FFF2-40B4-BE49-F238E27FC236}">
                  <a16:creationId xmlns:a16="http://schemas.microsoft.com/office/drawing/2014/main" id="{E3C21069-3FF8-7DC1-4479-ABB3F3DD86C7}"/>
                </a:ext>
              </a:extLst>
            </p:cNvPr>
            <p:cNvSpPr/>
            <p:nvPr/>
          </p:nvSpPr>
          <p:spPr>
            <a:xfrm>
              <a:off x="6124175" y="3155575"/>
              <a:ext cx="109375" cy="190150"/>
            </a:xfrm>
            <a:custGeom>
              <a:avLst/>
              <a:gdLst/>
              <a:ahLst/>
              <a:cxnLst/>
              <a:rect l="l" t="t" r="r" b="b"/>
              <a:pathLst>
                <a:path w="4375" h="7606" extrusionOk="0">
                  <a:moveTo>
                    <a:pt x="0" y="306"/>
                  </a:moveTo>
                  <a:cubicBezTo>
                    <a:pt x="522" y="2789"/>
                    <a:pt x="1222" y="5232"/>
                    <a:pt x="2118" y="7606"/>
                  </a:cubicBezTo>
                  <a:cubicBezTo>
                    <a:pt x="2896" y="7517"/>
                    <a:pt x="3655" y="7290"/>
                    <a:pt x="4374" y="6965"/>
                  </a:cubicBezTo>
                  <a:cubicBezTo>
                    <a:pt x="3724" y="4690"/>
                    <a:pt x="3162" y="2355"/>
                    <a:pt x="3044" y="1"/>
                  </a:cubicBezTo>
                  <a:cubicBezTo>
                    <a:pt x="2493" y="306"/>
                    <a:pt x="1902" y="552"/>
                    <a:pt x="1104" y="513"/>
                  </a:cubicBezTo>
                  <a:cubicBezTo>
                    <a:pt x="729" y="483"/>
                    <a:pt x="355" y="415"/>
                    <a:pt x="0" y="306"/>
                  </a:cubicBezTo>
                  <a:close/>
                </a:path>
              </a:pathLst>
            </a:custGeom>
            <a:solidFill>
              <a:srgbClr val="530E0E"/>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 name="Google Shape;970;p6">
              <a:extLst>
                <a:ext uri="{FF2B5EF4-FFF2-40B4-BE49-F238E27FC236}">
                  <a16:creationId xmlns:a16="http://schemas.microsoft.com/office/drawing/2014/main" id="{EC8B8B4D-016C-0944-1C1E-43E5B6F6D6D9}"/>
                </a:ext>
              </a:extLst>
            </p:cNvPr>
            <p:cNvSpPr/>
            <p:nvPr/>
          </p:nvSpPr>
          <p:spPr>
            <a:xfrm>
              <a:off x="5604550" y="3035650"/>
              <a:ext cx="612000" cy="350950"/>
            </a:xfrm>
            <a:custGeom>
              <a:avLst/>
              <a:gdLst/>
              <a:ahLst/>
              <a:cxnLst/>
              <a:rect l="l" t="t" r="r" b="b"/>
              <a:pathLst>
                <a:path w="24480" h="14038" extrusionOk="0">
                  <a:moveTo>
                    <a:pt x="4965" y="7339"/>
                  </a:moveTo>
                  <a:cubicBezTo>
                    <a:pt x="5655" y="8167"/>
                    <a:pt x="6403" y="8975"/>
                    <a:pt x="7201" y="9713"/>
                  </a:cubicBezTo>
                  <a:cubicBezTo>
                    <a:pt x="8807" y="11201"/>
                    <a:pt x="10629" y="12412"/>
                    <a:pt x="12658" y="13013"/>
                  </a:cubicBezTo>
                  <a:cubicBezTo>
                    <a:pt x="16155" y="14038"/>
                    <a:pt x="19731" y="13033"/>
                    <a:pt x="22598" y="11270"/>
                  </a:cubicBezTo>
                  <a:cubicBezTo>
                    <a:pt x="24204" y="10285"/>
                    <a:pt x="24479" y="9644"/>
                    <a:pt x="23455" y="7822"/>
                  </a:cubicBezTo>
                  <a:cubicBezTo>
                    <a:pt x="22549" y="6206"/>
                    <a:pt x="21298" y="4768"/>
                    <a:pt x="19840" y="3616"/>
                  </a:cubicBezTo>
                  <a:cubicBezTo>
                    <a:pt x="19751" y="3557"/>
                    <a:pt x="19672" y="3488"/>
                    <a:pt x="19584" y="3429"/>
                  </a:cubicBezTo>
                  <a:cubicBezTo>
                    <a:pt x="18037" y="2266"/>
                    <a:pt x="16264" y="1419"/>
                    <a:pt x="14422" y="1035"/>
                  </a:cubicBezTo>
                  <a:cubicBezTo>
                    <a:pt x="9615" y="40"/>
                    <a:pt x="4591" y="1902"/>
                    <a:pt x="0" y="1"/>
                  </a:cubicBezTo>
                  <a:cubicBezTo>
                    <a:pt x="1468" y="2562"/>
                    <a:pt x="3074" y="5064"/>
                    <a:pt x="4965" y="7339"/>
                  </a:cubicBezTo>
                  <a:close/>
                </a:path>
              </a:pathLst>
            </a:custGeom>
            <a:solidFill>
              <a:srgbClr val="B29831"/>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 name="Google Shape;971;p6">
              <a:extLst>
                <a:ext uri="{FF2B5EF4-FFF2-40B4-BE49-F238E27FC236}">
                  <a16:creationId xmlns:a16="http://schemas.microsoft.com/office/drawing/2014/main" id="{18B84EE2-681D-8B23-9FDA-5A724FE00CB0}"/>
                </a:ext>
              </a:extLst>
            </p:cNvPr>
            <p:cNvSpPr/>
            <p:nvPr/>
          </p:nvSpPr>
          <p:spPr>
            <a:xfrm>
              <a:off x="5784575" y="3121350"/>
              <a:ext cx="431975" cy="265250"/>
            </a:xfrm>
            <a:custGeom>
              <a:avLst/>
              <a:gdLst/>
              <a:ahLst/>
              <a:cxnLst/>
              <a:rect l="l" t="t" r="r" b="b"/>
              <a:pathLst>
                <a:path w="17279" h="10610" extrusionOk="0">
                  <a:moveTo>
                    <a:pt x="0" y="6285"/>
                  </a:moveTo>
                  <a:cubicBezTo>
                    <a:pt x="1606" y="7773"/>
                    <a:pt x="3428" y="8984"/>
                    <a:pt x="5457" y="9585"/>
                  </a:cubicBezTo>
                  <a:cubicBezTo>
                    <a:pt x="8954" y="10610"/>
                    <a:pt x="12530" y="9605"/>
                    <a:pt x="15397" y="7842"/>
                  </a:cubicBezTo>
                  <a:cubicBezTo>
                    <a:pt x="17003" y="6857"/>
                    <a:pt x="17278" y="6216"/>
                    <a:pt x="16254" y="4394"/>
                  </a:cubicBezTo>
                  <a:cubicBezTo>
                    <a:pt x="15348" y="2778"/>
                    <a:pt x="14097" y="1340"/>
                    <a:pt x="12639" y="188"/>
                  </a:cubicBezTo>
                  <a:cubicBezTo>
                    <a:pt x="12550" y="129"/>
                    <a:pt x="12471" y="60"/>
                    <a:pt x="12383" y="1"/>
                  </a:cubicBezTo>
                  <a:cubicBezTo>
                    <a:pt x="13072" y="1350"/>
                    <a:pt x="13801" y="2631"/>
                    <a:pt x="13220" y="4118"/>
                  </a:cubicBezTo>
                  <a:cubicBezTo>
                    <a:pt x="12944" y="4778"/>
                    <a:pt x="12442" y="5300"/>
                    <a:pt x="11890" y="5724"/>
                  </a:cubicBezTo>
                  <a:cubicBezTo>
                    <a:pt x="10314" y="6935"/>
                    <a:pt x="8255" y="7438"/>
                    <a:pt x="6196" y="7438"/>
                  </a:cubicBezTo>
                  <a:cubicBezTo>
                    <a:pt x="4137" y="7438"/>
                    <a:pt x="2079" y="6945"/>
                    <a:pt x="69" y="6305"/>
                  </a:cubicBezTo>
                  <a:cubicBezTo>
                    <a:pt x="49" y="6295"/>
                    <a:pt x="20" y="6285"/>
                    <a:pt x="0" y="6285"/>
                  </a:cubicBezTo>
                  <a:close/>
                </a:path>
              </a:pathLst>
            </a:custGeom>
            <a:solidFill>
              <a:srgbClr val="530E0E">
                <a:alpha val="21960"/>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 name="Google Shape;972;p6">
              <a:extLst>
                <a:ext uri="{FF2B5EF4-FFF2-40B4-BE49-F238E27FC236}">
                  <a16:creationId xmlns:a16="http://schemas.microsoft.com/office/drawing/2014/main" id="{71DA3F9E-F3C1-B72A-635C-7FB9D0238EA4}"/>
                </a:ext>
              </a:extLst>
            </p:cNvPr>
            <p:cNvSpPr/>
            <p:nvPr/>
          </p:nvSpPr>
          <p:spPr>
            <a:xfrm>
              <a:off x="5667100" y="3079000"/>
              <a:ext cx="587375" cy="211550"/>
            </a:xfrm>
            <a:custGeom>
              <a:avLst/>
              <a:gdLst/>
              <a:ahLst/>
              <a:cxnLst/>
              <a:rect l="l" t="t" r="r" b="b"/>
              <a:pathLst>
                <a:path w="23495" h="8462" extrusionOk="0">
                  <a:moveTo>
                    <a:pt x="266" y="99"/>
                  </a:moveTo>
                  <a:cubicBezTo>
                    <a:pt x="3783" y="1951"/>
                    <a:pt x="7063" y="4019"/>
                    <a:pt x="10816" y="5320"/>
                  </a:cubicBezTo>
                  <a:cubicBezTo>
                    <a:pt x="14786" y="6699"/>
                    <a:pt x="18845" y="7398"/>
                    <a:pt x="22943" y="7575"/>
                  </a:cubicBezTo>
                  <a:cubicBezTo>
                    <a:pt x="23494" y="7595"/>
                    <a:pt x="23455" y="8462"/>
                    <a:pt x="22903" y="8432"/>
                  </a:cubicBezTo>
                  <a:cubicBezTo>
                    <a:pt x="15358" y="8147"/>
                    <a:pt x="6187" y="5773"/>
                    <a:pt x="128" y="384"/>
                  </a:cubicBezTo>
                  <a:cubicBezTo>
                    <a:pt x="0" y="266"/>
                    <a:pt x="79" y="0"/>
                    <a:pt x="266" y="99"/>
                  </a:cubicBezTo>
                  <a:close/>
                </a:path>
              </a:pathLst>
            </a:custGeom>
            <a:solidFill>
              <a:srgbClr val="836B2B"/>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 name="Google Shape;973;p6">
              <a:extLst>
                <a:ext uri="{FF2B5EF4-FFF2-40B4-BE49-F238E27FC236}">
                  <a16:creationId xmlns:a16="http://schemas.microsoft.com/office/drawing/2014/main" id="{4813C34C-7AA2-C0DD-A476-E7B1A81E7C12}"/>
                </a:ext>
              </a:extLst>
            </p:cNvPr>
            <p:cNvSpPr/>
            <p:nvPr/>
          </p:nvSpPr>
          <p:spPr>
            <a:xfrm>
              <a:off x="5755025" y="3022350"/>
              <a:ext cx="1103800" cy="1120300"/>
            </a:xfrm>
            <a:custGeom>
              <a:avLst/>
              <a:gdLst/>
              <a:ahLst/>
              <a:cxnLst/>
              <a:rect l="l" t="t" r="r" b="b"/>
              <a:pathLst>
                <a:path w="44152" h="44812" extrusionOk="0">
                  <a:moveTo>
                    <a:pt x="13624" y="41157"/>
                  </a:moveTo>
                  <a:cubicBezTo>
                    <a:pt x="15003" y="42221"/>
                    <a:pt x="16490" y="43216"/>
                    <a:pt x="18165" y="43698"/>
                  </a:cubicBezTo>
                  <a:cubicBezTo>
                    <a:pt x="21948" y="44812"/>
                    <a:pt x="26124" y="43137"/>
                    <a:pt x="28922" y="40359"/>
                  </a:cubicBezTo>
                  <a:cubicBezTo>
                    <a:pt x="32586" y="40349"/>
                    <a:pt x="36024" y="38586"/>
                    <a:pt x="38585" y="35916"/>
                  </a:cubicBezTo>
                  <a:cubicBezTo>
                    <a:pt x="40043" y="34399"/>
                    <a:pt x="41225" y="32587"/>
                    <a:pt x="41994" y="30636"/>
                  </a:cubicBezTo>
                  <a:lnTo>
                    <a:pt x="42043" y="30508"/>
                  </a:lnTo>
                  <a:cubicBezTo>
                    <a:pt x="44151" y="25100"/>
                    <a:pt x="43530" y="18924"/>
                    <a:pt x="41560" y="13457"/>
                  </a:cubicBezTo>
                  <a:cubicBezTo>
                    <a:pt x="40211" y="9723"/>
                    <a:pt x="38182" y="6128"/>
                    <a:pt x="35079" y="3655"/>
                  </a:cubicBezTo>
                  <a:cubicBezTo>
                    <a:pt x="31966" y="1183"/>
                    <a:pt x="27671" y="1"/>
                    <a:pt x="23918" y="1291"/>
                  </a:cubicBezTo>
                  <a:cubicBezTo>
                    <a:pt x="21691" y="2059"/>
                    <a:pt x="19830" y="3724"/>
                    <a:pt x="18677" y="5763"/>
                  </a:cubicBezTo>
                  <a:cubicBezTo>
                    <a:pt x="18007" y="6955"/>
                    <a:pt x="17938" y="8196"/>
                    <a:pt x="17465" y="9418"/>
                  </a:cubicBezTo>
                  <a:cubicBezTo>
                    <a:pt x="16776" y="11191"/>
                    <a:pt x="17170" y="10827"/>
                    <a:pt x="15338" y="10472"/>
                  </a:cubicBezTo>
                  <a:cubicBezTo>
                    <a:pt x="11348" y="9694"/>
                    <a:pt x="7270" y="9841"/>
                    <a:pt x="4147" y="12353"/>
                  </a:cubicBezTo>
                  <a:cubicBezTo>
                    <a:pt x="3517" y="12856"/>
                    <a:pt x="2926" y="13457"/>
                    <a:pt x="2374" y="14166"/>
                  </a:cubicBezTo>
                  <a:cubicBezTo>
                    <a:pt x="2197" y="14402"/>
                    <a:pt x="2039" y="14639"/>
                    <a:pt x="1882" y="14885"/>
                  </a:cubicBezTo>
                  <a:cubicBezTo>
                    <a:pt x="1212" y="15909"/>
                    <a:pt x="719" y="17062"/>
                    <a:pt x="502" y="18264"/>
                  </a:cubicBezTo>
                  <a:cubicBezTo>
                    <a:pt x="0" y="20983"/>
                    <a:pt x="857" y="23770"/>
                    <a:pt x="1970" y="26292"/>
                  </a:cubicBezTo>
                  <a:cubicBezTo>
                    <a:pt x="4541" y="32104"/>
                    <a:pt x="8590" y="37266"/>
                    <a:pt x="13624" y="41157"/>
                  </a:cubicBezTo>
                  <a:close/>
                </a:path>
              </a:pathLst>
            </a:custGeom>
            <a:solidFill>
              <a:srgbClr val="EF544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 name="Google Shape;974;p6">
              <a:extLst>
                <a:ext uri="{FF2B5EF4-FFF2-40B4-BE49-F238E27FC236}">
                  <a16:creationId xmlns:a16="http://schemas.microsoft.com/office/drawing/2014/main" id="{AC902D15-A11D-45D1-7876-3E2464E03B56}"/>
                </a:ext>
              </a:extLst>
            </p:cNvPr>
            <p:cNvSpPr/>
            <p:nvPr/>
          </p:nvSpPr>
          <p:spPr>
            <a:xfrm>
              <a:off x="5755025" y="3394475"/>
              <a:ext cx="1049850" cy="748175"/>
            </a:xfrm>
            <a:custGeom>
              <a:avLst/>
              <a:gdLst/>
              <a:ahLst/>
              <a:cxnLst/>
              <a:rect l="l" t="t" r="r" b="b"/>
              <a:pathLst>
                <a:path w="41994" h="29927" extrusionOk="0">
                  <a:moveTo>
                    <a:pt x="13624" y="26272"/>
                  </a:moveTo>
                  <a:cubicBezTo>
                    <a:pt x="15003" y="27336"/>
                    <a:pt x="16490" y="28331"/>
                    <a:pt x="18165" y="28813"/>
                  </a:cubicBezTo>
                  <a:cubicBezTo>
                    <a:pt x="21948" y="29927"/>
                    <a:pt x="26124" y="28252"/>
                    <a:pt x="28922" y="25474"/>
                  </a:cubicBezTo>
                  <a:cubicBezTo>
                    <a:pt x="32586" y="25464"/>
                    <a:pt x="36024" y="23701"/>
                    <a:pt x="38585" y="21031"/>
                  </a:cubicBezTo>
                  <a:cubicBezTo>
                    <a:pt x="40043" y="19514"/>
                    <a:pt x="41225" y="17702"/>
                    <a:pt x="41994" y="15751"/>
                  </a:cubicBezTo>
                  <a:cubicBezTo>
                    <a:pt x="40969" y="16234"/>
                    <a:pt x="39925" y="16677"/>
                    <a:pt x="38842" y="17032"/>
                  </a:cubicBezTo>
                  <a:cubicBezTo>
                    <a:pt x="35975" y="17987"/>
                    <a:pt x="32842" y="18352"/>
                    <a:pt x="29927" y="17534"/>
                  </a:cubicBezTo>
                  <a:cubicBezTo>
                    <a:pt x="29483" y="17416"/>
                    <a:pt x="29040" y="17258"/>
                    <a:pt x="28577" y="17258"/>
                  </a:cubicBezTo>
                  <a:cubicBezTo>
                    <a:pt x="27819" y="17258"/>
                    <a:pt x="27129" y="17653"/>
                    <a:pt x="26430" y="17958"/>
                  </a:cubicBezTo>
                  <a:cubicBezTo>
                    <a:pt x="23937" y="19012"/>
                    <a:pt x="21051" y="18854"/>
                    <a:pt x="18480" y="17978"/>
                  </a:cubicBezTo>
                  <a:cubicBezTo>
                    <a:pt x="15919" y="17101"/>
                    <a:pt x="13643" y="15554"/>
                    <a:pt x="11516" y="13880"/>
                  </a:cubicBezTo>
                  <a:cubicBezTo>
                    <a:pt x="8294" y="11338"/>
                    <a:pt x="5290" y="8373"/>
                    <a:pt x="3438" y="4709"/>
                  </a:cubicBezTo>
                  <a:cubicBezTo>
                    <a:pt x="2689" y="3231"/>
                    <a:pt x="2148" y="1635"/>
                    <a:pt x="1882" y="0"/>
                  </a:cubicBezTo>
                  <a:cubicBezTo>
                    <a:pt x="1212" y="1024"/>
                    <a:pt x="719" y="2177"/>
                    <a:pt x="502" y="3379"/>
                  </a:cubicBezTo>
                  <a:cubicBezTo>
                    <a:pt x="0" y="6098"/>
                    <a:pt x="857" y="8885"/>
                    <a:pt x="1970" y="11407"/>
                  </a:cubicBezTo>
                  <a:cubicBezTo>
                    <a:pt x="4541" y="17219"/>
                    <a:pt x="8590" y="22381"/>
                    <a:pt x="13624" y="26272"/>
                  </a:cubicBezTo>
                  <a:close/>
                </a:path>
              </a:pathLst>
            </a:custGeom>
            <a:solidFill>
              <a:srgbClr val="530E0E">
                <a:alpha val="21960"/>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1" name="Google Shape;975;p6">
              <a:extLst>
                <a:ext uri="{FF2B5EF4-FFF2-40B4-BE49-F238E27FC236}">
                  <a16:creationId xmlns:a16="http://schemas.microsoft.com/office/drawing/2014/main" id="{8D141F35-70EB-AEB4-D35C-703B469AC7C3}"/>
                </a:ext>
              </a:extLst>
            </p:cNvPr>
            <p:cNvSpPr/>
            <p:nvPr/>
          </p:nvSpPr>
          <p:spPr>
            <a:xfrm>
              <a:off x="6374875" y="3119375"/>
              <a:ext cx="386175" cy="411050"/>
            </a:xfrm>
            <a:custGeom>
              <a:avLst/>
              <a:gdLst/>
              <a:ahLst/>
              <a:cxnLst/>
              <a:rect l="l" t="t" r="r" b="b"/>
              <a:pathLst>
                <a:path w="15447" h="16442" extrusionOk="0">
                  <a:moveTo>
                    <a:pt x="3842" y="316"/>
                  </a:moveTo>
                  <a:cubicBezTo>
                    <a:pt x="7044" y="720"/>
                    <a:pt x="9625" y="2572"/>
                    <a:pt x="11624" y="5044"/>
                  </a:cubicBezTo>
                  <a:cubicBezTo>
                    <a:pt x="13466" y="7330"/>
                    <a:pt x="15446" y="10915"/>
                    <a:pt x="14245" y="13861"/>
                  </a:cubicBezTo>
                  <a:cubicBezTo>
                    <a:pt x="13368" y="15998"/>
                    <a:pt x="11092" y="16442"/>
                    <a:pt x="9378" y="14974"/>
                  </a:cubicBezTo>
                  <a:cubicBezTo>
                    <a:pt x="7763" y="13575"/>
                    <a:pt x="7270" y="11231"/>
                    <a:pt x="6009" y="9526"/>
                  </a:cubicBezTo>
                  <a:cubicBezTo>
                    <a:pt x="4768" y="7842"/>
                    <a:pt x="3044" y="6650"/>
                    <a:pt x="1616" y="5143"/>
                  </a:cubicBezTo>
                  <a:cubicBezTo>
                    <a:pt x="0" y="3419"/>
                    <a:pt x="1291" y="1"/>
                    <a:pt x="3842" y="316"/>
                  </a:cubicBezTo>
                  <a:close/>
                </a:path>
              </a:pathLst>
            </a:custGeom>
            <a:solidFill>
              <a:srgbClr val="FFFFFF">
                <a:alpha val="20392"/>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2" name="Google Shape;976;p6">
              <a:extLst>
                <a:ext uri="{FF2B5EF4-FFF2-40B4-BE49-F238E27FC236}">
                  <a16:creationId xmlns:a16="http://schemas.microsoft.com/office/drawing/2014/main" id="{7ADF272F-C732-31C4-F714-97C5562DCA72}"/>
                </a:ext>
              </a:extLst>
            </p:cNvPr>
            <p:cNvSpPr/>
            <p:nvPr/>
          </p:nvSpPr>
          <p:spPr>
            <a:xfrm>
              <a:off x="6614975" y="3570050"/>
              <a:ext cx="143600" cy="169225"/>
            </a:xfrm>
            <a:custGeom>
              <a:avLst/>
              <a:gdLst/>
              <a:ahLst/>
              <a:cxnLst/>
              <a:rect l="l" t="t" r="r" b="b"/>
              <a:pathLst>
                <a:path w="5744" h="6769" extrusionOk="0">
                  <a:moveTo>
                    <a:pt x="89" y="4414"/>
                  </a:moveTo>
                  <a:cubicBezTo>
                    <a:pt x="1" y="3734"/>
                    <a:pt x="11" y="3163"/>
                    <a:pt x="237" y="2522"/>
                  </a:cubicBezTo>
                  <a:cubicBezTo>
                    <a:pt x="346" y="2227"/>
                    <a:pt x="493" y="1961"/>
                    <a:pt x="631" y="1685"/>
                  </a:cubicBezTo>
                  <a:cubicBezTo>
                    <a:pt x="937" y="936"/>
                    <a:pt x="1538" y="365"/>
                    <a:pt x="2355" y="188"/>
                  </a:cubicBezTo>
                  <a:cubicBezTo>
                    <a:pt x="3222" y="1"/>
                    <a:pt x="3961" y="326"/>
                    <a:pt x="4601" y="897"/>
                  </a:cubicBezTo>
                  <a:cubicBezTo>
                    <a:pt x="5094" y="1330"/>
                    <a:pt x="5557" y="2010"/>
                    <a:pt x="5665" y="2680"/>
                  </a:cubicBezTo>
                  <a:cubicBezTo>
                    <a:pt x="5724" y="3015"/>
                    <a:pt x="5744" y="3379"/>
                    <a:pt x="5724" y="3724"/>
                  </a:cubicBezTo>
                  <a:cubicBezTo>
                    <a:pt x="5685" y="4591"/>
                    <a:pt x="5301" y="5261"/>
                    <a:pt x="4719" y="5862"/>
                  </a:cubicBezTo>
                  <a:cubicBezTo>
                    <a:pt x="4030" y="6561"/>
                    <a:pt x="2897" y="6768"/>
                    <a:pt x="1981" y="6482"/>
                  </a:cubicBezTo>
                  <a:cubicBezTo>
                    <a:pt x="1094" y="6207"/>
                    <a:pt x="218" y="5379"/>
                    <a:pt x="89" y="4414"/>
                  </a:cubicBezTo>
                  <a:close/>
                </a:path>
              </a:pathLst>
            </a:custGeom>
            <a:solidFill>
              <a:srgbClr val="FFFFFF">
                <a:alpha val="20392"/>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nvGrpSpPr>
          <p:cNvPr id="13" name="Google Shape;977;p6">
            <a:extLst>
              <a:ext uri="{FF2B5EF4-FFF2-40B4-BE49-F238E27FC236}">
                <a16:creationId xmlns:a16="http://schemas.microsoft.com/office/drawing/2014/main" id="{6AF48FD6-BD1E-62F9-28D0-59FD436B1EEB}"/>
              </a:ext>
            </a:extLst>
          </p:cNvPr>
          <p:cNvGrpSpPr/>
          <p:nvPr/>
        </p:nvGrpSpPr>
        <p:grpSpPr>
          <a:xfrm rot="-9712270" flipH="1">
            <a:off x="447737" y="5228686"/>
            <a:ext cx="1271711" cy="1705114"/>
            <a:chOff x="1745000" y="461425"/>
            <a:chExt cx="788725" cy="1057525"/>
          </a:xfrm>
        </p:grpSpPr>
        <p:sp>
          <p:nvSpPr>
            <p:cNvPr id="14" name="Google Shape;978;p6">
              <a:extLst>
                <a:ext uri="{FF2B5EF4-FFF2-40B4-BE49-F238E27FC236}">
                  <a16:creationId xmlns:a16="http://schemas.microsoft.com/office/drawing/2014/main" id="{A3E450DA-FB3D-2AFC-B461-D93FCADE5391}"/>
                </a:ext>
              </a:extLst>
            </p:cNvPr>
            <p:cNvSpPr/>
            <p:nvPr/>
          </p:nvSpPr>
          <p:spPr>
            <a:xfrm>
              <a:off x="1801975" y="562175"/>
              <a:ext cx="731750" cy="956775"/>
            </a:xfrm>
            <a:custGeom>
              <a:avLst/>
              <a:gdLst/>
              <a:ahLst/>
              <a:cxnLst/>
              <a:rect l="l" t="t" r="r" b="b"/>
              <a:pathLst>
                <a:path w="29270" h="38271" extrusionOk="0">
                  <a:moveTo>
                    <a:pt x="3223" y="1"/>
                  </a:moveTo>
                  <a:cubicBezTo>
                    <a:pt x="2218" y="1"/>
                    <a:pt x="1239" y="291"/>
                    <a:pt x="722" y="1102"/>
                  </a:cubicBezTo>
                  <a:cubicBezTo>
                    <a:pt x="0" y="2231"/>
                    <a:pt x="70" y="3850"/>
                    <a:pt x="722" y="5025"/>
                  </a:cubicBezTo>
                  <a:cubicBezTo>
                    <a:pt x="850" y="5270"/>
                    <a:pt x="1002" y="5479"/>
                    <a:pt x="1176" y="5677"/>
                  </a:cubicBezTo>
                  <a:cubicBezTo>
                    <a:pt x="1712" y="6271"/>
                    <a:pt x="2469" y="6725"/>
                    <a:pt x="2748" y="7482"/>
                  </a:cubicBezTo>
                  <a:cubicBezTo>
                    <a:pt x="3086" y="8460"/>
                    <a:pt x="2504" y="9496"/>
                    <a:pt x="1875" y="10323"/>
                  </a:cubicBezTo>
                  <a:cubicBezTo>
                    <a:pt x="1246" y="11138"/>
                    <a:pt x="524" y="12011"/>
                    <a:pt x="548" y="13035"/>
                  </a:cubicBezTo>
                  <a:cubicBezTo>
                    <a:pt x="568" y="14116"/>
                    <a:pt x="1605" y="15022"/>
                    <a:pt x="2662" y="15022"/>
                  </a:cubicBezTo>
                  <a:cubicBezTo>
                    <a:pt x="2824" y="15022"/>
                    <a:pt x="2985" y="15001"/>
                    <a:pt x="3144" y="14956"/>
                  </a:cubicBezTo>
                  <a:cubicBezTo>
                    <a:pt x="3656" y="14817"/>
                    <a:pt x="4087" y="14479"/>
                    <a:pt x="4587" y="14328"/>
                  </a:cubicBezTo>
                  <a:cubicBezTo>
                    <a:pt x="4732" y="14281"/>
                    <a:pt x="4889" y="14256"/>
                    <a:pt x="5044" y="14256"/>
                  </a:cubicBezTo>
                  <a:cubicBezTo>
                    <a:pt x="5427" y="14256"/>
                    <a:pt x="5800" y="14407"/>
                    <a:pt x="5950" y="14747"/>
                  </a:cubicBezTo>
                  <a:cubicBezTo>
                    <a:pt x="6101" y="15084"/>
                    <a:pt x="5961" y="15480"/>
                    <a:pt x="5798" y="15818"/>
                  </a:cubicBezTo>
                  <a:cubicBezTo>
                    <a:pt x="5123" y="17180"/>
                    <a:pt x="3970" y="18239"/>
                    <a:pt x="2899" y="19322"/>
                  </a:cubicBezTo>
                  <a:cubicBezTo>
                    <a:pt x="1828" y="20405"/>
                    <a:pt x="780" y="21604"/>
                    <a:pt x="408" y="23083"/>
                  </a:cubicBezTo>
                  <a:cubicBezTo>
                    <a:pt x="35" y="24561"/>
                    <a:pt x="559" y="26366"/>
                    <a:pt x="1945" y="27006"/>
                  </a:cubicBezTo>
                  <a:cubicBezTo>
                    <a:pt x="2338" y="27189"/>
                    <a:pt x="2756" y="27263"/>
                    <a:pt x="3184" y="27263"/>
                  </a:cubicBezTo>
                  <a:cubicBezTo>
                    <a:pt x="4008" y="27263"/>
                    <a:pt x="4869" y="26987"/>
                    <a:pt x="5659" y="26680"/>
                  </a:cubicBezTo>
                  <a:cubicBezTo>
                    <a:pt x="5824" y="26612"/>
                    <a:pt x="6006" y="26544"/>
                    <a:pt x="6184" y="26544"/>
                  </a:cubicBezTo>
                  <a:cubicBezTo>
                    <a:pt x="6218" y="26544"/>
                    <a:pt x="6253" y="26546"/>
                    <a:pt x="6287" y="26552"/>
                  </a:cubicBezTo>
                  <a:cubicBezTo>
                    <a:pt x="6695" y="26599"/>
                    <a:pt x="6963" y="27029"/>
                    <a:pt x="7044" y="27437"/>
                  </a:cubicBezTo>
                  <a:cubicBezTo>
                    <a:pt x="7556" y="29649"/>
                    <a:pt x="5146" y="31675"/>
                    <a:pt x="5437" y="33933"/>
                  </a:cubicBezTo>
                  <a:cubicBezTo>
                    <a:pt x="5629" y="35412"/>
                    <a:pt x="7137" y="36454"/>
                    <a:pt x="8615" y="36454"/>
                  </a:cubicBezTo>
                  <a:cubicBezTo>
                    <a:pt x="9023" y="36454"/>
                    <a:pt x="9428" y="36375"/>
                    <a:pt x="9803" y="36203"/>
                  </a:cubicBezTo>
                  <a:cubicBezTo>
                    <a:pt x="10420" y="35912"/>
                    <a:pt x="10944" y="35447"/>
                    <a:pt x="11538" y="35109"/>
                  </a:cubicBezTo>
                  <a:cubicBezTo>
                    <a:pt x="11922" y="34898"/>
                    <a:pt x="12369" y="34741"/>
                    <a:pt x="12803" y="34741"/>
                  </a:cubicBezTo>
                  <a:cubicBezTo>
                    <a:pt x="13041" y="34741"/>
                    <a:pt x="13276" y="34788"/>
                    <a:pt x="13494" y="34900"/>
                  </a:cubicBezTo>
                  <a:cubicBezTo>
                    <a:pt x="14414" y="35389"/>
                    <a:pt x="14472" y="36704"/>
                    <a:pt x="15135" y="37519"/>
                  </a:cubicBezTo>
                  <a:cubicBezTo>
                    <a:pt x="15528" y="38004"/>
                    <a:pt x="16150" y="38270"/>
                    <a:pt x="16765" y="38270"/>
                  </a:cubicBezTo>
                  <a:cubicBezTo>
                    <a:pt x="17080" y="38270"/>
                    <a:pt x="17393" y="38200"/>
                    <a:pt x="17673" y="38055"/>
                  </a:cubicBezTo>
                  <a:cubicBezTo>
                    <a:pt x="17895" y="37938"/>
                    <a:pt x="18093" y="37787"/>
                    <a:pt x="18279" y="37612"/>
                  </a:cubicBezTo>
                  <a:cubicBezTo>
                    <a:pt x="19140" y="36821"/>
                    <a:pt x="19722" y="35563"/>
                    <a:pt x="20863" y="35505"/>
                  </a:cubicBezTo>
                  <a:cubicBezTo>
                    <a:pt x="20896" y="35503"/>
                    <a:pt x="20930" y="35502"/>
                    <a:pt x="20963" y="35502"/>
                  </a:cubicBezTo>
                  <a:cubicBezTo>
                    <a:pt x="21322" y="35502"/>
                    <a:pt x="21698" y="35614"/>
                    <a:pt x="22051" y="35614"/>
                  </a:cubicBezTo>
                  <a:cubicBezTo>
                    <a:pt x="22208" y="35614"/>
                    <a:pt x="22360" y="35592"/>
                    <a:pt x="22505" y="35528"/>
                  </a:cubicBezTo>
                  <a:cubicBezTo>
                    <a:pt x="22726" y="35435"/>
                    <a:pt x="22889" y="35260"/>
                    <a:pt x="23040" y="35074"/>
                  </a:cubicBezTo>
                  <a:cubicBezTo>
                    <a:pt x="24123" y="33794"/>
                    <a:pt x="24507" y="31977"/>
                    <a:pt x="24053" y="30371"/>
                  </a:cubicBezTo>
                  <a:cubicBezTo>
                    <a:pt x="23902" y="29847"/>
                    <a:pt x="23669" y="29323"/>
                    <a:pt x="23762" y="28799"/>
                  </a:cubicBezTo>
                  <a:cubicBezTo>
                    <a:pt x="23832" y="28368"/>
                    <a:pt x="24100" y="28007"/>
                    <a:pt x="24426" y="27716"/>
                  </a:cubicBezTo>
                  <a:cubicBezTo>
                    <a:pt x="25183" y="27053"/>
                    <a:pt x="26207" y="26773"/>
                    <a:pt x="27115" y="26354"/>
                  </a:cubicBezTo>
                  <a:cubicBezTo>
                    <a:pt x="28035" y="25923"/>
                    <a:pt x="28955" y="25225"/>
                    <a:pt x="29094" y="24224"/>
                  </a:cubicBezTo>
                  <a:cubicBezTo>
                    <a:pt x="29269" y="23106"/>
                    <a:pt x="28384" y="22081"/>
                    <a:pt x="27395" y="21546"/>
                  </a:cubicBezTo>
                  <a:cubicBezTo>
                    <a:pt x="26405" y="21010"/>
                    <a:pt x="25276" y="20801"/>
                    <a:pt x="24263" y="20300"/>
                  </a:cubicBezTo>
                  <a:cubicBezTo>
                    <a:pt x="23250" y="19811"/>
                    <a:pt x="22319" y="18868"/>
                    <a:pt x="22354" y="17739"/>
                  </a:cubicBezTo>
                  <a:cubicBezTo>
                    <a:pt x="22389" y="16609"/>
                    <a:pt x="23401" y="15690"/>
                    <a:pt x="23483" y="14549"/>
                  </a:cubicBezTo>
                  <a:cubicBezTo>
                    <a:pt x="23588" y="13291"/>
                    <a:pt x="22482" y="12185"/>
                    <a:pt x="21271" y="11836"/>
                  </a:cubicBezTo>
                  <a:cubicBezTo>
                    <a:pt x="20750" y="11681"/>
                    <a:pt x="20214" y="11627"/>
                    <a:pt x="19672" y="11627"/>
                  </a:cubicBezTo>
                  <a:cubicBezTo>
                    <a:pt x="18955" y="11627"/>
                    <a:pt x="18227" y="11722"/>
                    <a:pt x="17510" y="11801"/>
                  </a:cubicBezTo>
                  <a:cubicBezTo>
                    <a:pt x="17007" y="11857"/>
                    <a:pt x="16491" y="11904"/>
                    <a:pt x="15981" y="11904"/>
                  </a:cubicBezTo>
                  <a:cubicBezTo>
                    <a:pt x="15215" y="11904"/>
                    <a:pt x="14462" y="11799"/>
                    <a:pt x="13785" y="11464"/>
                  </a:cubicBezTo>
                  <a:cubicBezTo>
                    <a:pt x="13505" y="11336"/>
                    <a:pt x="13226" y="11149"/>
                    <a:pt x="13063" y="10881"/>
                  </a:cubicBezTo>
                  <a:cubicBezTo>
                    <a:pt x="12679" y="10276"/>
                    <a:pt x="12993" y="9461"/>
                    <a:pt x="13377" y="8856"/>
                  </a:cubicBezTo>
                  <a:cubicBezTo>
                    <a:pt x="13773" y="8250"/>
                    <a:pt x="14262" y="7622"/>
                    <a:pt x="14227" y="6888"/>
                  </a:cubicBezTo>
                  <a:cubicBezTo>
                    <a:pt x="14169" y="5852"/>
                    <a:pt x="13028" y="5200"/>
                    <a:pt x="11992" y="5119"/>
                  </a:cubicBezTo>
                  <a:cubicBezTo>
                    <a:pt x="11862" y="5108"/>
                    <a:pt x="11733" y="5104"/>
                    <a:pt x="11603" y="5104"/>
                  </a:cubicBezTo>
                  <a:cubicBezTo>
                    <a:pt x="10826" y="5104"/>
                    <a:pt x="10049" y="5261"/>
                    <a:pt x="9272" y="5261"/>
                  </a:cubicBezTo>
                  <a:cubicBezTo>
                    <a:pt x="9143" y="5261"/>
                    <a:pt x="9013" y="5257"/>
                    <a:pt x="8883" y="5247"/>
                  </a:cubicBezTo>
                  <a:cubicBezTo>
                    <a:pt x="7847" y="5153"/>
                    <a:pt x="6718" y="4478"/>
                    <a:pt x="6683" y="3442"/>
                  </a:cubicBezTo>
                  <a:cubicBezTo>
                    <a:pt x="6660" y="2953"/>
                    <a:pt x="6904" y="2464"/>
                    <a:pt x="6858" y="1975"/>
                  </a:cubicBezTo>
                  <a:cubicBezTo>
                    <a:pt x="6776" y="1195"/>
                    <a:pt x="6031" y="660"/>
                    <a:pt x="5309" y="380"/>
                  </a:cubicBezTo>
                  <a:cubicBezTo>
                    <a:pt x="4717" y="158"/>
                    <a:pt x="3963" y="1"/>
                    <a:pt x="3223" y="1"/>
                  </a:cubicBezTo>
                  <a:close/>
                </a:path>
              </a:pathLst>
            </a:custGeom>
            <a:solidFill>
              <a:srgbClr val="FDB73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5" name="Google Shape;979;p6">
              <a:extLst>
                <a:ext uri="{FF2B5EF4-FFF2-40B4-BE49-F238E27FC236}">
                  <a16:creationId xmlns:a16="http://schemas.microsoft.com/office/drawing/2014/main" id="{0078BC60-3EC2-746D-421B-4DE02B99E550}"/>
                </a:ext>
              </a:extLst>
            </p:cNvPr>
            <p:cNvSpPr/>
            <p:nvPr/>
          </p:nvSpPr>
          <p:spPr>
            <a:xfrm>
              <a:off x="1802850" y="687800"/>
              <a:ext cx="456100" cy="831150"/>
            </a:xfrm>
            <a:custGeom>
              <a:avLst/>
              <a:gdLst/>
              <a:ahLst/>
              <a:cxnLst/>
              <a:rect l="l" t="t" r="r" b="b"/>
              <a:pathLst>
                <a:path w="18244" h="33246" extrusionOk="0">
                  <a:moveTo>
                    <a:pt x="687" y="0"/>
                  </a:moveTo>
                  <a:lnTo>
                    <a:pt x="687" y="0"/>
                  </a:lnTo>
                  <a:cubicBezTo>
                    <a:pt x="815" y="245"/>
                    <a:pt x="967" y="454"/>
                    <a:pt x="1141" y="652"/>
                  </a:cubicBezTo>
                  <a:cubicBezTo>
                    <a:pt x="1677" y="1246"/>
                    <a:pt x="2434" y="1700"/>
                    <a:pt x="2713" y="2457"/>
                  </a:cubicBezTo>
                  <a:cubicBezTo>
                    <a:pt x="3051" y="3435"/>
                    <a:pt x="2469" y="4471"/>
                    <a:pt x="1840" y="5298"/>
                  </a:cubicBezTo>
                  <a:cubicBezTo>
                    <a:pt x="1211" y="6113"/>
                    <a:pt x="489" y="6986"/>
                    <a:pt x="513" y="8010"/>
                  </a:cubicBezTo>
                  <a:cubicBezTo>
                    <a:pt x="533" y="9091"/>
                    <a:pt x="1570" y="9997"/>
                    <a:pt x="2627" y="9997"/>
                  </a:cubicBezTo>
                  <a:cubicBezTo>
                    <a:pt x="2789" y="9997"/>
                    <a:pt x="2950" y="9976"/>
                    <a:pt x="3109" y="9931"/>
                  </a:cubicBezTo>
                  <a:cubicBezTo>
                    <a:pt x="3621" y="9792"/>
                    <a:pt x="4052" y="9454"/>
                    <a:pt x="4552" y="9303"/>
                  </a:cubicBezTo>
                  <a:cubicBezTo>
                    <a:pt x="4697" y="9256"/>
                    <a:pt x="4854" y="9231"/>
                    <a:pt x="5009" y="9231"/>
                  </a:cubicBezTo>
                  <a:cubicBezTo>
                    <a:pt x="5392" y="9231"/>
                    <a:pt x="5765" y="9382"/>
                    <a:pt x="5915" y="9722"/>
                  </a:cubicBezTo>
                  <a:cubicBezTo>
                    <a:pt x="6066" y="10059"/>
                    <a:pt x="5926" y="10455"/>
                    <a:pt x="5763" y="10793"/>
                  </a:cubicBezTo>
                  <a:cubicBezTo>
                    <a:pt x="5088" y="12155"/>
                    <a:pt x="3935" y="13214"/>
                    <a:pt x="2864" y="14297"/>
                  </a:cubicBezTo>
                  <a:cubicBezTo>
                    <a:pt x="1793" y="15380"/>
                    <a:pt x="745" y="16579"/>
                    <a:pt x="373" y="18058"/>
                  </a:cubicBezTo>
                  <a:cubicBezTo>
                    <a:pt x="0" y="19536"/>
                    <a:pt x="524" y="21341"/>
                    <a:pt x="1910" y="21981"/>
                  </a:cubicBezTo>
                  <a:cubicBezTo>
                    <a:pt x="2303" y="22164"/>
                    <a:pt x="2721" y="22238"/>
                    <a:pt x="3149" y="22238"/>
                  </a:cubicBezTo>
                  <a:cubicBezTo>
                    <a:pt x="3973" y="22238"/>
                    <a:pt x="4834" y="21962"/>
                    <a:pt x="5624" y="21655"/>
                  </a:cubicBezTo>
                  <a:cubicBezTo>
                    <a:pt x="5789" y="21587"/>
                    <a:pt x="5971" y="21519"/>
                    <a:pt x="6149" y="21519"/>
                  </a:cubicBezTo>
                  <a:cubicBezTo>
                    <a:pt x="6183" y="21519"/>
                    <a:pt x="6218" y="21521"/>
                    <a:pt x="6252" y="21527"/>
                  </a:cubicBezTo>
                  <a:cubicBezTo>
                    <a:pt x="6660" y="21574"/>
                    <a:pt x="6928" y="22004"/>
                    <a:pt x="7009" y="22412"/>
                  </a:cubicBezTo>
                  <a:cubicBezTo>
                    <a:pt x="7521" y="24624"/>
                    <a:pt x="5111" y="26650"/>
                    <a:pt x="5402" y="28908"/>
                  </a:cubicBezTo>
                  <a:cubicBezTo>
                    <a:pt x="5594" y="30387"/>
                    <a:pt x="7102" y="31429"/>
                    <a:pt x="8580" y="31429"/>
                  </a:cubicBezTo>
                  <a:cubicBezTo>
                    <a:pt x="8988" y="31429"/>
                    <a:pt x="9393" y="31350"/>
                    <a:pt x="9768" y="31178"/>
                  </a:cubicBezTo>
                  <a:cubicBezTo>
                    <a:pt x="10385" y="30887"/>
                    <a:pt x="10909" y="30422"/>
                    <a:pt x="11503" y="30084"/>
                  </a:cubicBezTo>
                  <a:cubicBezTo>
                    <a:pt x="11887" y="29873"/>
                    <a:pt x="12334" y="29716"/>
                    <a:pt x="12768" y="29716"/>
                  </a:cubicBezTo>
                  <a:cubicBezTo>
                    <a:pt x="13006" y="29716"/>
                    <a:pt x="13241" y="29763"/>
                    <a:pt x="13459" y="29875"/>
                  </a:cubicBezTo>
                  <a:cubicBezTo>
                    <a:pt x="14379" y="30364"/>
                    <a:pt x="14437" y="31679"/>
                    <a:pt x="15100" y="32494"/>
                  </a:cubicBezTo>
                  <a:cubicBezTo>
                    <a:pt x="15493" y="32979"/>
                    <a:pt x="16115" y="33245"/>
                    <a:pt x="16730" y="33245"/>
                  </a:cubicBezTo>
                  <a:cubicBezTo>
                    <a:pt x="17045" y="33245"/>
                    <a:pt x="17358" y="33175"/>
                    <a:pt x="17638" y="33030"/>
                  </a:cubicBezTo>
                  <a:cubicBezTo>
                    <a:pt x="17860" y="32913"/>
                    <a:pt x="18058" y="32762"/>
                    <a:pt x="18244" y="32587"/>
                  </a:cubicBezTo>
                  <a:cubicBezTo>
                    <a:pt x="18209" y="32576"/>
                    <a:pt x="18186" y="32564"/>
                    <a:pt x="18151" y="32541"/>
                  </a:cubicBezTo>
                  <a:cubicBezTo>
                    <a:pt x="17440" y="32180"/>
                    <a:pt x="16847" y="31633"/>
                    <a:pt x="16381" y="31004"/>
                  </a:cubicBezTo>
                  <a:cubicBezTo>
                    <a:pt x="15508" y="29805"/>
                    <a:pt x="15089" y="28338"/>
                    <a:pt x="14751" y="26894"/>
                  </a:cubicBezTo>
                  <a:cubicBezTo>
                    <a:pt x="14380" y="27324"/>
                    <a:pt x="13807" y="27528"/>
                    <a:pt x="13232" y="27528"/>
                  </a:cubicBezTo>
                  <a:cubicBezTo>
                    <a:pt x="13013" y="27528"/>
                    <a:pt x="12794" y="27499"/>
                    <a:pt x="12586" y="27441"/>
                  </a:cubicBezTo>
                  <a:cubicBezTo>
                    <a:pt x="11829" y="27232"/>
                    <a:pt x="11200" y="26708"/>
                    <a:pt x="10676" y="26137"/>
                  </a:cubicBezTo>
                  <a:cubicBezTo>
                    <a:pt x="8662" y="23960"/>
                    <a:pt x="7859" y="20747"/>
                    <a:pt x="8592" y="17895"/>
                  </a:cubicBezTo>
                  <a:lnTo>
                    <a:pt x="8592" y="17895"/>
                  </a:lnTo>
                  <a:cubicBezTo>
                    <a:pt x="8584" y="17895"/>
                    <a:pt x="8577" y="17895"/>
                    <a:pt x="8569" y="17895"/>
                  </a:cubicBezTo>
                  <a:cubicBezTo>
                    <a:pt x="7425" y="17895"/>
                    <a:pt x="6366" y="17061"/>
                    <a:pt x="5938" y="16009"/>
                  </a:cubicBezTo>
                  <a:cubicBezTo>
                    <a:pt x="5496" y="14937"/>
                    <a:pt x="5612" y="13692"/>
                    <a:pt x="6078" y="12644"/>
                  </a:cubicBezTo>
                  <a:cubicBezTo>
                    <a:pt x="6439" y="11841"/>
                    <a:pt x="6962" y="11119"/>
                    <a:pt x="7253" y="10292"/>
                  </a:cubicBezTo>
                  <a:cubicBezTo>
                    <a:pt x="7545" y="9466"/>
                    <a:pt x="7533" y="8429"/>
                    <a:pt x="6893" y="7836"/>
                  </a:cubicBezTo>
                  <a:cubicBezTo>
                    <a:pt x="6287" y="7254"/>
                    <a:pt x="5321" y="7242"/>
                    <a:pt x="4669" y="6706"/>
                  </a:cubicBezTo>
                  <a:cubicBezTo>
                    <a:pt x="3086" y="5379"/>
                    <a:pt x="4727" y="2317"/>
                    <a:pt x="3202" y="920"/>
                  </a:cubicBezTo>
                  <a:cubicBezTo>
                    <a:pt x="2876" y="617"/>
                    <a:pt x="2434" y="454"/>
                    <a:pt x="1991" y="315"/>
                  </a:cubicBezTo>
                  <a:cubicBezTo>
                    <a:pt x="1560" y="187"/>
                    <a:pt x="1130" y="82"/>
                    <a:pt x="687" y="0"/>
                  </a:cubicBezTo>
                  <a:close/>
                </a:path>
              </a:pathLst>
            </a:custGeom>
            <a:solidFill>
              <a:srgbClr val="530E0E">
                <a:alpha val="10980"/>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6" name="Google Shape;980;p6">
              <a:extLst>
                <a:ext uri="{FF2B5EF4-FFF2-40B4-BE49-F238E27FC236}">
                  <a16:creationId xmlns:a16="http://schemas.microsoft.com/office/drawing/2014/main" id="{4E730297-CB51-D6C9-211F-31F2941602E8}"/>
                </a:ext>
              </a:extLst>
            </p:cNvPr>
            <p:cNvSpPr/>
            <p:nvPr/>
          </p:nvSpPr>
          <p:spPr>
            <a:xfrm>
              <a:off x="2411075" y="1114375"/>
              <a:ext cx="84475" cy="77900"/>
            </a:xfrm>
            <a:custGeom>
              <a:avLst/>
              <a:gdLst/>
              <a:ahLst/>
              <a:cxnLst/>
              <a:rect l="l" t="t" r="r" b="b"/>
              <a:pathLst>
                <a:path w="3379" h="3116" extrusionOk="0">
                  <a:moveTo>
                    <a:pt x="1251" y="0"/>
                  </a:moveTo>
                  <a:cubicBezTo>
                    <a:pt x="610" y="0"/>
                    <a:pt x="0" y="655"/>
                    <a:pt x="225" y="1309"/>
                  </a:cubicBezTo>
                  <a:cubicBezTo>
                    <a:pt x="376" y="1751"/>
                    <a:pt x="574" y="2136"/>
                    <a:pt x="923" y="2438"/>
                  </a:cubicBezTo>
                  <a:cubicBezTo>
                    <a:pt x="1308" y="2788"/>
                    <a:pt x="1692" y="3067"/>
                    <a:pt x="2227" y="3114"/>
                  </a:cubicBezTo>
                  <a:cubicBezTo>
                    <a:pt x="2244" y="3115"/>
                    <a:pt x="2260" y="3115"/>
                    <a:pt x="2277" y="3115"/>
                  </a:cubicBezTo>
                  <a:cubicBezTo>
                    <a:pt x="2800" y="3115"/>
                    <a:pt x="3378" y="2584"/>
                    <a:pt x="3322" y="2042"/>
                  </a:cubicBezTo>
                  <a:cubicBezTo>
                    <a:pt x="3287" y="1763"/>
                    <a:pt x="3240" y="1507"/>
                    <a:pt x="3077" y="1262"/>
                  </a:cubicBezTo>
                  <a:cubicBezTo>
                    <a:pt x="2938" y="1076"/>
                    <a:pt x="2798" y="890"/>
                    <a:pt x="2635" y="715"/>
                  </a:cubicBezTo>
                  <a:cubicBezTo>
                    <a:pt x="2332" y="389"/>
                    <a:pt x="1948" y="180"/>
                    <a:pt x="1517" y="40"/>
                  </a:cubicBezTo>
                  <a:cubicBezTo>
                    <a:pt x="1429" y="13"/>
                    <a:pt x="1340" y="0"/>
                    <a:pt x="1251" y="0"/>
                  </a:cubicBezTo>
                  <a:close/>
                </a:path>
              </a:pathLst>
            </a:custGeom>
            <a:solidFill>
              <a:srgbClr val="FFFFFF">
                <a:alpha val="56078"/>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7" name="Google Shape;981;p6">
              <a:extLst>
                <a:ext uri="{FF2B5EF4-FFF2-40B4-BE49-F238E27FC236}">
                  <a16:creationId xmlns:a16="http://schemas.microsoft.com/office/drawing/2014/main" id="{28B19417-212E-02AE-1A0F-F0D2F3A9E20E}"/>
                </a:ext>
              </a:extLst>
            </p:cNvPr>
            <p:cNvSpPr/>
            <p:nvPr/>
          </p:nvSpPr>
          <p:spPr>
            <a:xfrm>
              <a:off x="2326475" y="1199100"/>
              <a:ext cx="63450" cy="49600"/>
            </a:xfrm>
            <a:custGeom>
              <a:avLst/>
              <a:gdLst/>
              <a:ahLst/>
              <a:cxnLst/>
              <a:rect l="l" t="t" r="r" b="b"/>
              <a:pathLst>
                <a:path w="2538" h="1984" extrusionOk="0">
                  <a:moveTo>
                    <a:pt x="998" y="1"/>
                  </a:moveTo>
                  <a:cubicBezTo>
                    <a:pt x="433" y="1"/>
                    <a:pt x="0" y="766"/>
                    <a:pt x="337" y="1238"/>
                  </a:cubicBezTo>
                  <a:cubicBezTo>
                    <a:pt x="489" y="1448"/>
                    <a:pt x="628" y="1669"/>
                    <a:pt x="885" y="1785"/>
                  </a:cubicBezTo>
                  <a:cubicBezTo>
                    <a:pt x="1108" y="1902"/>
                    <a:pt x="1318" y="1983"/>
                    <a:pt x="1562" y="1983"/>
                  </a:cubicBezTo>
                  <a:cubicBezTo>
                    <a:pt x="1635" y="1983"/>
                    <a:pt x="1712" y="1976"/>
                    <a:pt x="1793" y="1960"/>
                  </a:cubicBezTo>
                  <a:cubicBezTo>
                    <a:pt x="2223" y="1855"/>
                    <a:pt x="2538" y="1354"/>
                    <a:pt x="2398" y="924"/>
                  </a:cubicBezTo>
                  <a:cubicBezTo>
                    <a:pt x="2293" y="574"/>
                    <a:pt x="2084" y="388"/>
                    <a:pt x="1793" y="202"/>
                  </a:cubicBezTo>
                  <a:cubicBezTo>
                    <a:pt x="1572" y="39"/>
                    <a:pt x="1315" y="27"/>
                    <a:pt x="1059" y="4"/>
                  </a:cubicBezTo>
                  <a:cubicBezTo>
                    <a:pt x="1039" y="2"/>
                    <a:pt x="1018" y="1"/>
                    <a:pt x="998" y="1"/>
                  </a:cubicBezTo>
                  <a:close/>
                </a:path>
              </a:pathLst>
            </a:custGeom>
            <a:solidFill>
              <a:srgbClr val="FFFFFF">
                <a:alpha val="56078"/>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8" name="Google Shape;982;p6">
              <a:extLst>
                <a:ext uri="{FF2B5EF4-FFF2-40B4-BE49-F238E27FC236}">
                  <a16:creationId xmlns:a16="http://schemas.microsoft.com/office/drawing/2014/main" id="{A5DC576F-D2C3-2CA2-B457-0A641FC0BA98}"/>
                </a:ext>
              </a:extLst>
            </p:cNvPr>
            <p:cNvSpPr/>
            <p:nvPr/>
          </p:nvSpPr>
          <p:spPr>
            <a:xfrm>
              <a:off x="2255450" y="994825"/>
              <a:ext cx="66375" cy="57425"/>
            </a:xfrm>
            <a:custGeom>
              <a:avLst/>
              <a:gdLst/>
              <a:ahLst/>
              <a:cxnLst/>
              <a:rect l="l" t="t" r="r" b="b"/>
              <a:pathLst>
                <a:path w="2655" h="2297" extrusionOk="0">
                  <a:moveTo>
                    <a:pt x="1032" y="0"/>
                  </a:moveTo>
                  <a:cubicBezTo>
                    <a:pt x="742" y="0"/>
                    <a:pt x="453" y="155"/>
                    <a:pt x="280" y="375"/>
                  </a:cubicBezTo>
                  <a:cubicBezTo>
                    <a:pt x="70" y="654"/>
                    <a:pt x="0" y="1096"/>
                    <a:pt x="210" y="1399"/>
                  </a:cubicBezTo>
                  <a:cubicBezTo>
                    <a:pt x="361" y="1632"/>
                    <a:pt x="536" y="1911"/>
                    <a:pt x="792" y="2051"/>
                  </a:cubicBezTo>
                  <a:cubicBezTo>
                    <a:pt x="1060" y="2191"/>
                    <a:pt x="1339" y="2272"/>
                    <a:pt x="1630" y="2296"/>
                  </a:cubicBezTo>
                  <a:cubicBezTo>
                    <a:pt x="1642" y="2296"/>
                    <a:pt x="1654" y="2297"/>
                    <a:pt x="1667" y="2297"/>
                  </a:cubicBezTo>
                  <a:cubicBezTo>
                    <a:pt x="1824" y="2297"/>
                    <a:pt x="2013" y="2232"/>
                    <a:pt x="2142" y="2167"/>
                  </a:cubicBezTo>
                  <a:cubicBezTo>
                    <a:pt x="2329" y="2051"/>
                    <a:pt x="2480" y="1876"/>
                    <a:pt x="2561" y="1679"/>
                  </a:cubicBezTo>
                  <a:cubicBezTo>
                    <a:pt x="2631" y="1504"/>
                    <a:pt x="2655" y="1353"/>
                    <a:pt x="2631" y="1178"/>
                  </a:cubicBezTo>
                  <a:cubicBezTo>
                    <a:pt x="2608" y="968"/>
                    <a:pt x="2515" y="712"/>
                    <a:pt x="2352" y="584"/>
                  </a:cubicBezTo>
                  <a:cubicBezTo>
                    <a:pt x="2189" y="444"/>
                    <a:pt x="2026" y="328"/>
                    <a:pt x="1840" y="223"/>
                  </a:cubicBezTo>
                  <a:cubicBezTo>
                    <a:pt x="1665" y="130"/>
                    <a:pt x="1455" y="95"/>
                    <a:pt x="1269" y="37"/>
                  </a:cubicBezTo>
                  <a:cubicBezTo>
                    <a:pt x="1192" y="12"/>
                    <a:pt x="1112" y="0"/>
                    <a:pt x="1032" y="0"/>
                  </a:cubicBezTo>
                  <a:close/>
                </a:path>
              </a:pathLst>
            </a:custGeom>
            <a:solidFill>
              <a:srgbClr val="FFFFFF">
                <a:alpha val="56078"/>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9" name="Google Shape;983;p6">
              <a:extLst>
                <a:ext uri="{FF2B5EF4-FFF2-40B4-BE49-F238E27FC236}">
                  <a16:creationId xmlns:a16="http://schemas.microsoft.com/office/drawing/2014/main" id="{31DF087E-87A9-CFBF-6554-4AE277299DD9}"/>
                </a:ext>
              </a:extLst>
            </p:cNvPr>
            <p:cNvSpPr/>
            <p:nvPr/>
          </p:nvSpPr>
          <p:spPr>
            <a:xfrm>
              <a:off x="2287750" y="890450"/>
              <a:ext cx="49800" cy="47225"/>
            </a:xfrm>
            <a:custGeom>
              <a:avLst/>
              <a:gdLst/>
              <a:ahLst/>
              <a:cxnLst/>
              <a:rect l="l" t="t" r="r" b="b"/>
              <a:pathLst>
                <a:path w="1992" h="1889" extrusionOk="0">
                  <a:moveTo>
                    <a:pt x="843" y="1"/>
                  </a:moveTo>
                  <a:cubicBezTo>
                    <a:pt x="695" y="1"/>
                    <a:pt x="546" y="47"/>
                    <a:pt x="408" y="149"/>
                  </a:cubicBezTo>
                  <a:cubicBezTo>
                    <a:pt x="128" y="370"/>
                    <a:pt x="0" y="812"/>
                    <a:pt x="210" y="1115"/>
                  </a:cubicBezTo>
                  <a:cubicBezTo>
                    <a:pt x="326" y="1301"/>
                    <a:pt x="443" y="1499"/>
                    <a:pt x="606" y="1627"/>
                  </a:cubicBezTo>
                  <a:cubicBezTo>
                    <a:pt x="676" y="1686"/>
                    <a:pt x="757" y="1744"/>
                    <a:pt x="827" y="1790"/>
                  </a:cubicBezTo>
                  <a:cubicBezTo>
                    <a:pt x="943" y="1860"/>
                    <a:pt x="1060" y="1883"/>
                    <a:pt x="1176" y="1883"/>
                  </a:cubicBezTo>
                  <a:cubicBezTo>
                    <a:pt x="1204" y="1887"/>
                    <a:pt x="1231" y="1888"/>
                    <a:pt x="1259" y="1888"/>
                  </a:cubicBezTo>
                  <a:cubicBezTo>
                    <a:pt x="1326" y="1888"/>
                    <a:pt x="1397" y="1880"/>
                    <a:pt x="1479" y="1872"/>
                  </a:cubicBezTo>
                  <a:cubicBezTo>
                    <a:pt x="1689" y="1837"/>
                    <a:pt x="1875" y="1627"/>
                    <a:pt x="1933" y="1429"/>
                  </a:cubicBezTo>
                  <a:cubicBezTo>
                    <a:pt x="1956" y="1348"/>
                    <a:pt x="1956" y="1278"/>
                    <a:pt x="1956" y="1208"/>
                  </a:cubicBezTo>
                  <a:cubicBezTo>
                    <a:pt x="1991" y="789"/>
                    <a:pt x="1700" y="475"/>
                    <a:pt x="1386" y="207"/>
                  </a:cubicBezTo>
                  <a:cubicBezTo>
                    <a:pt x="1222" y="76"/>
                    <a:pt x="1033" y="1"/>
                    <a:pt x="843" y="1"/>
                  </a:cubicBezTo>
                  <a:close/>
                </a:path>
              </a:pathLst>
            </a:custGeom>
            <a:solidFill>
              <a:srgbClr val="FFFFFF">
                <a:alpha val="56078"/>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0" name="Google Shape;984;p6">
              <a:extLst>
                <a:ext uri="{FF2B5EF4-FFF2-40B4-BE49-F238E27FC236}">
                  <a16:creationId xmlns:a16="http://schemas.microsoft.com/office/drawing/2014/main" id="{3A8C6020-511E-22F9-76B0-2A75EE9FE23D}"/>
                </a:ext>
              </a:extLst>
            </p:cNvPr>
            <p:cNvSpPr/>
            <p:nvPr/>
          </p:nvSpPr>
          <p:spPr>
            <a:xfrm>
              <a:off x="2058975" y="804675"/>
              <a:ext cx="53125" cy="49700"/>
            </a:xfrm>
            <a:custGeom>
              <a:avLst/>
              <a:gdLst/>
              <a:ahLst/>
              <a:cxnLst/>
              <a:rect l="l" t="t" r="r" b="b"/>
              <a:pathLst>
                <a:path w="2125" h="1988" extrusionOk="0">
                  <a:moveTo>
                    <a:pt x="811" y="1"/>
                  </a:moveTo>
                  <a:cubicBezTo>
                    <a:pt x="602" y="1"/>
                    <a:pt x="406" y="65"/>
                    <a:pt x="245" y="227"/>
                  </a:cubicBezTo>
                  <a:cubicBezTo>
                    <a:pt x="47" y="425"/>
                    <a:pt x="1" y="692"/>
                    <a:pt x="47" y="960"/>
                  </a:cubicBezTo>
                  <a:cubicBezTo>
                    <a:pt x="94" y="1216"/>
                    <a:pt x="175" y="1449"/>
                    <a:pt x="373" y="1636"/>
                  </a:cubicBezTo>
                  <a:cubicBezTo>
                    <a:pt x="559" y="1822"/>
                    <a:pt x="781" y="1892"/>
                    <a:pt x="1037" y="1961"/>
                  </a:cubicBezTo>
                  <a:cubicBezTo>
                    <a:pt x="1103" y="1979"/>
                    <a:pt x="1169" y="1988"/>
                    <a:pt x="1234" y="1988"/>
                  </a:cubicBezTo>
                  <a:cubicBezTo>
                    <a:pt x="1716" y="1988"/>
                    <a:pt x="2125" y="1521"/>
                    <a:pt x="1991" y="1018"/>
                  </a:cubicBezTo>
                  <a:cubicBezTo>
                    <a:pt x="1933" y="762"/>
                    <a:pt x="1852" y="529"/>
                    <a:pt x="1665" y="343"/>
                  </a:cubicBezTo>
                  <a:cubicBezTo>
                    <a:pt x="1479" y="145"/>
                    <a:pt x="1258" y="64"/>
                    <a:pt x="1002" y="17"/>
                  </a:cubicBezTo>
                  <a:cubicBezTo>
                    <a:pt x="937" y="7"/>
                    <a:pt x="874" y="1"/>
                    <a:pt x="811" y="1"/>
                  </a:cubicBezTo>
                  <a:close/>
                </a:path>
              </a:pathLst>
            </a:custGeom>
            <a:solidFill>
              <a:srgbClr val="FFFFFF">
                <a:alpha val="56078"/>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1" name="Google Shape;985;p6">
              <a:extLst>
                <a:ext uri="{FF2B5EF4-FFF2-40B4-BE49-F238E27FC236}">
                  <a16:creationId xmlns:a16="http://schemas.microsoft.com/office/drawing/2014/main" id="{0853FB66-62E1-B38F-F132-3CC722064F72}"/>
                </a:ext>
              </a:extLst>
            </p:cNvPr>
            <p:cNvSpPr/>
            <p:nvPr/>
          </p:nvSpPr>
          <p:spPr>
            <a:xfrm>
              <a:off x="1745000" y="461425"/>
              <a:ext cx="675975" cy="978275"/>
            </a:xfrm>
            <a:custGeom>
              <a:avLst/>
              <a:gdLst/>
              <a:ahLst/>
              <a:cxnLst/>
              <a:rect l="l" t="t" r="r" b="b"/>
              <a:pathLst>
                <a:path w="27039" h="39131" extrusionOk="0">
                  <a:moveTo>
                    <a:pt x="626" y="1"/>
                  </a:moveTo>
                  <a:cubicBezTo>
                    <a:pt x="269" y="1"/>
                    <a:pt x="1" y="432"/>
                    <a:pt x="289" y="801"/>
                  </a:cubicBezTo>
                  <a:cubicBezTo>
                    <a:pt x="1488" y="2303"/>
                    <a:pt x="2745" y="3688"/>
                    <a:pt x="3781" y="5330"/>
                  </a:cubicBezTo>
                  <a:cubicBezTo>
                    <a:pt x="4678" y="6762"/>
                    <a:pt x="5481" y="8252"/>
                    <a:pt x="6296" y="9742"/>
                  </a:cubicBezTo>
                  <a:cubicBezTo>
                    <a:pt x="6738" y="10546"/>
                    <a:pt x="7192" y="11326"/>
                    <a:pt x="7658" y="12094"/>
                  </a:cubicBezTo>
                  <a:cubicBezTo>
                    <a:pt x="6482" y="13293"/>
                    <a:pt x="5644" y="15226"/>
                    <a:pt x="6156" y="16891"/>
                  </a:cubicBezTo>
                  <a:cubicBezTo>
                    <a:pt x="6187" y="16984"/>
                    <a:pt x="6262" y="17026"/>
                    <a:pt x="6338" y="17026"/>
                  </a:cubicBezTo>
                  <a:cubicBezTo>
                    <a:pt x="6432" y="17026"/>
                    <a:pt x="6528" y="16960"/>
                    <a:pt x="6541" y="16844"/>
                  </a:cubicBezTo>
                  <a:cubicBezTo>
                    <a:pt x="6715" y="15249"/>
                    <a:pt x="6995" y="13899"/>
                    <a:pt x="8042" y="12711"/>
                  </a:cubicBezTo>
                  <a:cubicBezTo>
                    <a:pt x="9242" y="14632"/>
                    <a:pt x="10534" y="16472"/>
                    <a:pt x="11896" y="18323"/>
                  </a:cubicBezTo>
                  <a:cubicBezTo>
                    <a:pt x="9940" y="20092"/>
                    <a:pt x="8741" y="23212"/>
                    <a:pt x="8974" y="25820"/>
                  </a:cubicBezTo>
                  <a:cubicBezTo>
                    <a:pt x="8980" y="25948"/>
                    <a:pt x="9103" y="26033"/>
                    <a:pt x="9215" y="26033"/>
                  </a:cubicBezTo>
                  <a:cubicBezTo>
                    <a:pt x="9297" y="26033"/>
                    <a:pt x="9373" y="25987"/>
                    <a:pt x="9393" y="25879"/>
                  </a:cubicBezTo>
                  <a:cubicBezTo>
                    <a:pt x="9649" y="24528"/>
                    <a:pt x="9905" y="23201"/>
                    <a:pt x="10464" y="21932"/>
                  </a:cubicBezTo>
                  <a:cubicBezTo>
                    <a:pt x="10953" y="20826"/>
                    <a:pt x="11651" y="19906"/>
                    <a:pt x="12350" y="18951"/>
                  </a:cubicBezTo>
                  <a:cubicBezTo>
                    <a:pt x="14061" y="21268"/>
                    <a:pt x="15400" y="23748"/>
                    <a:pt x="16541" y="26309"/>
                  </a:cubicBezTo>
                  <a:cubicBezTo>
                    <a:pt x="14318" y="28708"/>
                    <a:pt x="11861" y="33027"/>
                    <a:pt x="12688" y="36368"/>
                  </a:cubicBezTo>
                  <a:cubicBezTo>
                    <a:pt x="12714" y="36452"/>
                    <a:pt x="12786" y="36491"/>
                    <a:pt x="12859" y="36491"/>
                  </a:cubicBezTo>
                  <a:cubicBezTo>
                    <a:pt x="12948" y="36491"/>
                    <a:pt x="13037" y="36431"/>
                    <a:pt x="13037" y="36322"/>
                  </a:cubicBezTo>
                  <a:cubicBezTo>
                    <a:pt x="13025" y="32887"/>
                    <a:pt x="14911" y="29814"/>
                    <a:pt x="16902" y="27124"/>
                  </a:cubicBezTo>
                  <a:cubicBezTo>
                    <a:pt x="18544" y="30966"/>
                    <a:pt x="19801" y="34994"/>
                    <a:pt x="21245" y="38988"/>
                  </a:cubicBezTo>
                  <a:cubicBezTo>
                    <a:pt x="21278" y="39087"/>
                    <a:pt x="21356" y="39130"/>
                    <a:pt x="21434" y="39130"/>
                  </a:cubicBezTo>
                  <a:cubicBezTo>
                    <a:pt x="21550" y="39130"/>
                    <a:pt x="21664" y="39036"/>
                    <a:pt x="21629" y="38883"/>
                  </a:cubicBezTo>
                  <a:cubicBezTo>
                    <a:pt x="20861" y="35099"/>
                    <a:pt x="19475" y="31374"/>
                    <a:pt x="18043" y="27788"/>
                  </a:cubicBezTo>
                  <a:cubicBezTo>
                    <a:pt x="17577" y="26612"/>
                    <a:pt x="17065" y="25448"/>
                    <a:pt x="16518" y="24318"/>
                  </a:cubicBezTo>
                  <a:lnTo>
                    <a:pt x="16518" y="24318"/>
                  </a:lnTo>
                  <a:cubicBezTo>
                    <a:pt x="18346" y="24738"/>
                    <a:pt x="20115" y="25320"/>
                    <a:pt x="21804" y="26170"/>
                  </a:cubicBezTo>
                  <a:cubicBezTo>
                    <a:pt x="23550" y="27054"/>
                    <a:pt x="25040" y="28242"/>
                    <a:pt x="26658" y="29336"/>
                  </a:cubicBezTo>
                  <a:cubicBezTo>
                    <a:pt x="26696" y="29361"/>
                    <a:pt x="26733" y="29372"/>
                    <a:pt x="26767" y="29372"/>
                  </a:cubicBezTo>
                  <a:cubicBezTo>
                    <a:pt x="26927" y="29372"/>
                    <a:pt x="27039" y="29142"/>
                    <a:pt x="26914" y="28999"/>
                  </a:cubicBezTo>
                  <a:cubicBezTo>
                    <a:pt x="24307" y="25983"/>
                    <a:pt x="19964" y="24179"/>
                    <a:pt x="16134" y="23480"/>
                  </a:cubicBezTo>
                  <a:lnTo>
                    <a:pt x="16087" y="23480"/>
                  </a:lnTo>
                  <a:cubicBezTo>
                    <a:pt x="15202" y="21757"/>
                    <a:pt x="14201" y="20104"/>
                    <a:pt x="13037" y="18521"/>
                  </a:cubicBezTo>
                  <a:cubicBezTo>
                    <a:pt x="13374" y="18491"/>
                    <a:pt x="13720" y="18477"/>
                    <a:pt x="14072" y="18477"/>
                  </a:cubicBezTo>
                  <a:cubicBezTo>
                    <a:pt x="16355" y="18477"/>
                    <a:pt x="18880" y="19073"/>
                    <a:pt x="20837" y="19941"/>
                  </a:cubicBezTo>
                  <a:cubicBezTo>
                    <a:pt x="20877" y="19958"/>
                    <a:pt x="20915" y="19966"/>
                    <a:pt x="20952" y="19966"/>
                  </a:cubicBezTo>
                  <a:cubicBezTo>
                    <a:pt x="21185" y="19966"/>
                    <a:pt x="21335" y="19651"/>
                    <a:pt x="21093" y="19510"/>
                  </a:cubicBezTo>
                  <a:cubicBezTo>
                    <a:pt x="19720" y="18684"/>
                    <a:pt x="18288" y="18288"/>
                    <a:pt x="16727" y="18020"/>
                  </a:cubicBezTo>
                  <a:cubicBezTo>
                    <a:pt x="15806" y="17869"/>
                    <a:pt x="14819" y="17658"/>
                    <a:pt x="13855" y="17658"/>
                  </a:cubicBezTo>
                  <a:cubicBezTo>
                    <a:pt x="13408" y="17658"/>
                    <a:pt x="12965" y="17704"/>
                    <a:pt x="12536" y="17822"/>
                  </a:cubicBezTo>
                  <a:cubicBezTo>
                    <a:pt x="10941" y="15657"/>
                    <a:pt x="9463" y="13491"/>
                    <a:pt x="8112" y="11186"/>
                  </a:cubicBezTo>
                  <a:lnTo>
                    <a:pt x="8112" y="11186"/>
                  </a:lnTo>
                  <a:cubicBezTo>
                    <a:pt x="10278" y="11419"/>
                    <a:pt x="12373" y="11582"/>
                    <a:pt x="14352" y="12606"/>
                  </a:cubicBezTo>
                  <a:cubicBezTo>
                    <a:pt x="14389" y="12627"/>
                    <a:pt x="14425" y="12635"/>
                    <a:pt x="14457" y="12635"/>
                  </a:cubicBezTo>
                  <a:cubicBezTo>
                    <a:pt x="14631" y="12635"/>
                    <a:pt x="14727" y="12384"/>
                    <a:pt x="14550" y="12257"/>
                  </a:cubicBezTo>
                  <a:cubicBezTo>
                    <a:pt x="12618" y="10813"/>
                    <a:pt x="10022" y="10581"/>
                    <a:pt x="7681" y="10441"/>
                  </a:cubicBezTo>
                  <a:cubicBezTo>
                    <a:pt x="7425" y="9987"/>
                    <a:pt x="7169" y="9521"/>
                    <a:pt x="6925" y="9055"/>
                  </a:cubicBezTo>
                  <a:cubicBezTo>
                    <a:pt x="5330" y="6017"/>
                    <a:pt x="3688" y="2326"/>
                    <a:pt x="952" y="126"/>
                  </a:cubicBezTo>
                  <a:cubicBezTo>
                    <a:pt x="844" y="38"/>
                    <a:pt x="731" y="1"/>
                    <a:pt x="626" y="1"/>
                  </a:cubicBezTo>
                  <a:close/>
                </a:path>
              </a:pathLst>
            </a:custGeom>
            <a:solidFill>
              <a:srgbClr val="D97E3B"/>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sp>
        <p:nvSpPr>
          <p:cNvPr id="22" name="Google Shape;986;p6">
            <a:extLst>
              <a:ext uri="{FF2B5EF4-FFF2-40B4-BE49-F238E27FC236}">
                <a16:creationId xmlns:a16="http://schemas.microsoft.com/office/drawing/2014/main" id="{E7C989BD-A1E5-3EC7-19FA-B7685308E8D5}"/>
              </a:ext>
            </a:extLst>
          </p:cNvPr>
          <p:cNvSpPr/>
          <p:nvPr/>
        </p:nvSpPr>
        <p:spPr>
          <a:xfrm>
            <a:off x="2604445" y="1513571"/>
            <a:ext cx="6983109" cy="615499"/>
          </a:xfrm>
          <a:prstGeom prst="rect">
            <a:avLst/>
          </a:prstGeom>
          <a:noFill/>
          <a:ln>
            <a:noFill/>
          </a:ln>
        </p:spPr>
        <p:txBody>
          <a:bodyPr spcFirstLastPara="1" wrap="square" lIns="121900" tIns="60933" rIns="121900" bIns="60933" anchor="t" anchorCtr="0">
            <a:spAutoFit/>
          </a:bodyPr>
          <a:lstStyle/>
          <a:p>
            <a:pPr algn="ctr">
              <a:buClr>
                <a:srgbClr val="000000"/>
              </a:buClr>
              <a:buFont typeface="Arial"/>
              <a:buNone/>
            </a:pPr>
            <a:r>
              <a:rPr lang="vi-VN" sz="3200" b="1" kern="0" dirty="0">
                <a:solidFill>
                  <a:srgbClr val="530E0E"/>
                </a:solidFill>
                <a:cs typeface="Arial"/>
                <a:sym typeface="Arial"/>
              </a:rPr>
              <a:t>  </a:t>
            </a:r>
            <a:r>
              <a:rPr lang="vi-VN" sz="3200" b="1" kern="0" dirty="0">
                <a:solidFill>
                  <a:srgbClr val="530E0E"/>
                </a:solidFill>
                <a:latin typeface="UTM Avo" panose="02040603050506020204" pitchFamily="18" charset="0"/>
                <a:cs typeface="Arial"/>
                <a:sym typeface="Arial"/>
              </a:rPr>
              <a:t>ĐỌC TRUYỆN TRANH</a:t>
            </a:r>
            <a:endParaRPr lang="vi-VN" sz="1600" kern="0" dirty="0">
              <a:solidFill>
                <a:srgbClr val="000000"/>
              </a:solidFill>
              <a:latin typeface="UTM Avo" panose="02040603050506020204" pitchFamily="18" charset="0"/>
              <a:cs typeface="Arial"/>
              <a:sym typeface="Arial"/>
            </a:endParaRPr>
          </a:p>
        </p:txBody>
      </p:sp>
    </p:spTree>
    <p:extLst>
      <p:ext uri="{BB962C8B-B14F-4D97-AF65-F5344CB8AC3E}">
        <p14:creationId xmlns:p14="http://schemas.microsoft.com/office/powerpoint/2010/main" val="2325039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3" name="Google Shape;991;p7">
            <a:extLst>
              <a:ext uri="{FF2B5EF4-FFF2-40B4-BE49-F238E27FC236}">
                <a16:creationId xmlns:a16="http://schemas.microsoft.com/office/drawing/2014/main" id="{A959E8F5-BE1D-54A4-E631-00534B9F8852}"/>
              </a:ext>
            </a:extLst>
          </p:cNvPr>
          <p:cNvPicPr preferRelativeResize="0"/>
          <p:nvPr/>
        </p:nvPicPr>
        <p:blipFill rotWithShape="1">
          <a:blip r:embed="rId3">
            <a:alphaModFix/>
          </a:blip>
          <a:srcRect l="3807" t="38377" r="1660" b="34788"/>
          <a:stretch/>
        </p:blipFill>
        <p:spPr>
          <a:xfrm>
            <a:off x="1539431" y="2221484"/>
            <a:ext cx="9113138" cy="4145174"/>
          </a:xfrm>
          <a:prstGeom prst="rect">
            <a:avLst/>
          </a:prstGeom>
          <a:noFill/>
          <a:ln>
            <a:noFill/>
          </a:ln>
        </p:spPr>
      </p:pic>
      <p:grpSp>
        <p:nvGrpSpPr>
          <p:cNvPr id="3" name="Google Shape;967;p6">
            <a:extLst>
              <a:ext uri="{FF2B5EF4-FFF2-40B4-BE49-F238E27FC236}">
                <a16:creationId xmlns:a16="http://schemas.microsoft.com/office/drawing/2014/main" id="{08E06883-922A-7B26-E546-8982685A6771}"/>
              </a:ext>
            </a:extLst>
          </p:cNvPr>
          <p:cNvGrpSpPr/>
          <p:nvPr/>
        </p:nvGrpSpPr>
        <p:grpSpPr>
          <a:xfrm rot="21214830">
            <a:off x="10721253" y="5267903"/>
            <a:ext cx="1396068" cy="1414155"/>
            <a:chOff x="5604550" y="2872125"/>
            <a:chExt cx="1254275" cy="1270525"/>
          </a:xfrm>
        </p:grpSpPr>
        <p:sp>
          <p:nvSpPr>
            <p:cNvPr id="4" name="Google Shape;968;p6">
              <a:extLst>
                <a:ext uri="{FF2B5EF4-FFF2-40B4-BE49-F238E27FC236}">
                  <a16:creationId xmlns:a16="http://schemas.microsoft.com/office/drawing/2014/main" id="{96C926D1-619B-190C-5385-D765D684098A}"/>
                </a:ext>
              </a:extLst>
            </p:cNvPr>
            <p:cNvSpPr/>
            <p:nvPr/>
          </p:nvSpPr>
          <p:spPr>
            <a:xfrm>
              <a:off x="6098300" y="2872125"/>
              <a:ext cx="170200" cy="473600"/>
            </a:xfrm>
            <a:custGeom>
              <a:avLst/>
              <a:gdLst/>
              <a:ahLst/>
              <a:cxnLst/>
              <a:rect l="l" t="t" r="r" b="b"/>
              <a:pathLst>
                <a:path w="6808" h="18944" extrusionOk="0">
                  <a:moveTo>
                    <a:pt x="1035" y="11644"/>
                  </a:moveTo>
                  <a:cubicBezTo>
                    <a:pt x="1557" y="14127"/>
                    <a:pt x="2257" y="16570"/>
                    <a:pt x="3153" y="18944"/>
                  </a:cubicBezTo>
                  <a:cubicBezTo>
                    <a:pt x="3931" y="18855"/>
                    <a:pt x="4690" y="18628"/>
                    <a:pt x="5409" y="18303"/>
                  </a:cubicBezTo>
                  <a:cubicBezTo>
                    <a:pt x="4759" y="16028"/>
                    <a:pt x="4197" y="13693"/>
                    <a:pt x="4079" y="11339"/>
                  </a:cubicBezTo>
                  <a:cubicBezTo>
                    <a:pt x="4050" y="10817"/>
                    <a:pt x="4050" y="10285"/>
                    <a:pt x="4069" y="9753"/>
                  </a:cubicBezTo>
                  <a:cubicBezTo>
                    <a:pt x="4148" y="7921"/>
                    <a:pt x="4562" y="6079"/>
                    <a:pt x="5399" y="4433"/>
                  </a:cubicBezTo>
                  <a:cubicBezTo>
                    <a:pt x="5705" y="3842"/>
                    <a:pt x="6808" y="2769"/>
                    <a:pt x="6759" y="2089"/>
                  </a:cubicBezTo>
                  <a:cubicBezTo>
                    <a:pt x="6690" y="1153"/>
                    <a:pt x="5163" y="680"/>
                    <a:pt x="4444" y="473"/>
                  </a:cubicBezTo>
                  <a:cubicBezTo>
                    <a:pt x="3331" y="148"/>
                    <a:pt x="2030" y="1"/>
                    <a:pt x="1114" y="710"/>
                  </a:cubicBezTo>
                  <a:cubicBezTo>
                    <a:pt x="70" y="1518"/>
                    <a:pt x="1" y="3035"/>
                    <a:pt x="80" y="4345"/>
                  </a:cubicBezTo>
                  <a:cubicBezTo>
                    <a:pt x="208" y="6798"/>
                    <a:pt x="533" y="9241"/>
                    <a:pt x="1035" y="11644"/>
                  </a:cubicBezTo>
                  <a:close/>
                </a:path>
              </a:pathLst>
            </a:custGeom>
            <a:solidFill>
              <a:srgbClr val="530E0E"/>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5" name="Google Shape;969;p6">
              <a:extLst>
                <a:ext uri="{FF2B5EF4-FFF2-40B4-BE49-F238E27FC236}">
                  <a16:creationId xmlns:a16="http://schemas.microsoft.com/office/drawing/2014/main" id="{E3C21069-3FF8-7DC1-4479-ABB3F3DD86C7}"/>
                </a:ext>
              </a:extLst>
            </p:cNvPr>
            <p:cNvSpPr/>
            <p:nvPr/>
          </p:nvSpPr>
          <p:spPr>
            <a:xfrm>
              <a:off x="6124175" y="3155575"/>
              <a:ext cx="109375" cy="190150"/>
            </a:xfrm>
            <a:custGeom>
              <a:avLst/>
              <a:gdLst/>
              <a:ahLst/>
              <a:cxnLst/>
              <a:rect l="l" t="t" r="r" b="b"/>
              <a:pathLst>
                <a:path w="4375" h="7606" extrusionOk="0">
                  <a:moveTo>
                    <a:pt x="0" y="306"/>
                  </a:moveTo>
                  <a:cubicBezTo>
                    <a:pt x="522" y="2789"/>
                    <a:pt x="1222" y="5232"/>
                    <a:pt x="2118" y="7606"/>
                  </a:cubicBezTo>
                  <a:cubicBezTo>
                    <a:pt x="2896" y="7517"/>
                    <a:pt x="3655" y="7290"/>
                    <a:pt x="4374" y="6965"/>
                  </a:cubicBezTo>
                  <a:cubicBezTo>
                    <a:pt x="3724" y="4690"/>
                    <a:pt x="3162" y="2355"/>
                    <a:pt x="3044" y="1"/>
                  </a:cubicBezTo>
                  <a:cubicBezTo>
                    <a:pt x="2493" y="306"/>
                    <a:pt x="1902" y="552"/>
                    <a:pt x="1104" y="513"/>
                  </a:cubicBezTo>
                  <a:cubicBezTo>
                    <a:pt x="729" y="483"/>
                    <a:pt x="355" y="415"/>
                    <a:pt x="0" y="306"/>
                  </a:cubicBezTo>
                  <a:close/>
                </a:path>
              </a:pathLst>
            </a:custGeom>
            <a:solidFill>
              <a:srgbClr val="530E0E"/>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 name="Google Shape;970;p6">
              <a:extLst>
                <a:ext uri="{FF2B5EF4-FFF2-40B4-BE49-F238E27FC236}">
                  <a16:creationId xmlns:a16="http://schemas.microsoft.com/office/drawing/2014/main" id="{EC8B8B4D-016C-0944-1C1E-43E5B6F6D6D9}"/>
                </a:ext>
              </a:extLst>
            </p:cNvPr>
            <p:cNvSpPr/>
            <p:nvPr/>
          </p:nvSpPr>
          <p:spPr>
            <a:xfrm>
              <a:off x="5604550" y="3035650"/>
              <a:ext cx="612000" cy="350950"/>
            </a:xfrm>
            <a:custGeom>
              <a:avLst/>
              <a:gdLst/>
              <a:ahLst/>
              <a:cxnLst/>
              <a:rect l="l" t="t" r="r" b="b"/>
              <a:pathLst>
                <a:path w="24480" h="14038" extrusionOk="0">
                  <a:moveTo>
                    <a:pt x="4965" y="7339"/>
                  </a:moveTo>
                  <a:cubicBezTo>
                    <a:pt x="5655" y="8167"/>
                    <a:pt x="6403" y="8975"/>
                    <a:pt x="7201" y="9713"/>
                  </a:cubicBezTo>
                  <a:cubicBezTo>
                    <a:pt x="8807" y="11201"/>
                    <a:pt x="10629" y="12412"/>
                    <a:pt x="12658" y="13013"/>
                  </a:cubicBezTo>
                  <a:cubicBezTo>
                    <a:pt x="16155" y="14038"/>
                    <a:pt x="19731" y="13033"/>
                    <a:pt x="22598" y="11270"/>
                  </a:cubicBezTo>
                  <a:cubicBezTo>
                    <a:pt x="24204" y="10285"/>
                    <a:pt x="24479" y="9644"/>
                    <a:pt x="23455" y="7822"/>
                  </a:cubicBezTo>
                  <a:cubicBezTo>
                    <a:pt x="22549" y="6206"/>
                    <a:pt x="21298" y="4768"/>
                    <a:pt x="19840" y="3616"/>
                  </a:cubicBezTo>
                  <a:cubicBezTo>
                    <a:pt x="19751" y="3557"/>
                    <a:pt x="19672" y="3488"/>
                    <a:pt x="19584" y="3429"/>
                  </a:cubicBezTo>
                  <a:cubicBezTo>
                    <a:pt x="18037" y="2266"/>
                    <a:pt x="16264" y="1419"/>
                    <a:pt x="14422" y="1035"/>
                  </a:cubicBezTo>
                  <a:cubicBezTo>
                    <a:pt x="9615" y="40"/>
                    <a:pt x="4591" y="1902"/>
                    <a:pt x="0" y="1"/>
                  </a:cubicBezTo>
                  <a:cubicBezTo>
                    <a:pt x="1468" y="2562"/>
                    <a:pt x="3074" y="5064"/>
                    <a:pt x="4965" y="7339"/>
                  </a:cubicBezTo>
                  <a:close/>
                </a:path>
              </a:pathLst>
            </a:custGeom>
            <a:solidFill>
              <a:srgbClr val="B29831"/>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 name="Google Shape;971;p6">
              <a:extLst>
                <a:ext uri="{FF2B5EF4-FFF2-40B4-BE49-F238E27FC236}">
                  <a16:creationId xmlns:a16="http://schemas.microsoft.com/office/drawing/2014/main" id="{18B84EE2-681D-8B23-9FDA-5A724FE00CB0}"/>
                </a:ext>
              </a:extLst>
            </p:cNvPr>
            <p:cNvSpPr/>
            <p:nvPr/>
          </p:nvSpPr>
          <p:spPr>
            <a:xfrm>
              <a:off x="5784575" y="3121350"/>
              <a:ext cx="431975" cy="265250"/>
            </a:xfrm>
            <a:custGeom>
              <a:avLst/>
              <a:gdLst/>
              <a:ahLst/>
              <a:cxnLst/>
              <a:rect l="l" t="t" r="r" b="b"/>
              <a:pathLst>
                <a:path w="17279" h="10610" extrusionOk="0">
                  <a:moveTo>
                    <a:pt x="0" y="6285"/>
                  </a:moveTo>
                  <a:cubicBezTo>
                    <a:pt x="1606" y="7773"/>
                    <a:pt x="3428" y="8984"/>
                    <a:pt x="5457" y="9585"/>
                  </a:cubicBezTo>
                  <a:cubicBezTo>
                    <a:pt x="8954" y="10610"/>
                    <a:pt x="12530" y="9605"/>
                    <a:pt x="15397" y="7842"/>
                  </a:cubicBezTo>
                  <a:cubicBezTo>
                    <a:pt x="17003" y="6857"/>
                    <a:pt x="17278" y="6216"/>
                    <a:pt x="16254" y="4394"/>
                  </a:cubicBezTo>
                  <a:cubicBezTo>
                    <a:pt x="15348" y="2778"/>
                    <a:pt x="14097" y="1340"/>
                    <a:pt x="12639" y="188"/>
                  </a:cubicBezTo>
                  <a:cubicBezTo>
                    <a:pt x="12550" y="129"/>
                    <a:pt x="12471" y="60"/>
                    <a:pt x="12383" y="1"/>
                  </a:cubicBezTo>
                  <a:cubicBezTo>
                    <a:pt x="13072" y="1350"/>
                    <a:pt x="13801" y="2631"/>
                    <a:pt x="13220" y="4118"/>
                  </a:cubicBezTo>
                  <a:cubicBezTo>
                    <a:pt x="12944" y="4778"/>
                    <a:pt x="12442" y="5300"/>
                    <a:pt x="11890" y="5724"/>
                  </a:cubicBezTo>
                  <a:cubicBezTo>
                    <a:pt x="10314" y="6935"/>
                    <a:pt x="8255" y="7438"/>
                    <a:pt x="6196" y="7438"/>
                  </a:cubicBezTo>
                  <a:cubicBezTo>
                    <a:pt x="4137" y="7438"/>
                    <a:pt x="2079" y="6945"/>
                    <a:pt x="69" y="6305"/>
                  </a:cubicBezTo>
                  <a:cubicBezTo>
                    <a:pt x="49" y="6295"/>
                    <a:pt x="20" y="6285"/>
                    <a:pt x="0" y="6285"/>
                  </a:cubicBezTo>
                  <a:close/>
                </a:path>
              </a:pathLst>
            </a:custGeom>
            <a:solidFill>
              <a:srgbClr val="530E0E">
                <a:alpha val="21960"/>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 name="Google Shape;972;p6">
              <a:extLst>
                <a:ext uri="{FF2B5EF4-FFF2-40B4-BE49-F238E27FC236}">
                  <a16:creationId xmlns:a16="http://schemas.microsoft.com/office/drawing/2014/main" id="{71DA3F9E-F3C1-B72A-635C-7FB9D0238EA4}"/>
                </a:ext>
              </a:extLst>
            </p:cNvPr>
            <p:cNvSpPr/>
            <p:nvPr/>
          </p:nvSpPr>
          <p:spPr>
            <a:xfrm>
              <a:off x="5667100" y="3079000"/>
              <a:ext cx="587375" cy="211550"/>
            </a:xfrm>
            <a:custGeom>
              <a:avLst/>
              <a:gdLst/>
              <a:ahLst/>
              <a:cxnLst/>
              <a:rect l="l" t="t" r="r" b="b"/>
              <a:pathLst>
                <a:path w="23495" h="8462" extrusionOk="0">
                  <a:moveTo>
                    <a:pt x="266" y="99"/>
                  </a:moveTo>
                  <a:cubicBezTo>
                    <a:pt x="3783" y="1951"/>
                    <a:pt x="7063" y="4019"/>
                    <a:pt x="10816" y="5320"/>
                  </a:cubicBezTo>
                  <a:cubicBezTo>
                    <a:pt x="14786" y="6699"/>
                    <a:pt x="18845" y="7398"/>
                    <a:pt x="22943" y="7575"/>
                  </a:cubicBezTo>
                  <a:cubicBezTo>
                    <a:pt x="23494" y="7595"/>
                    <a:pt x="23455" y="8462"/>
                    <a:pt x="22903" y="8432"/>
                  </a:cubicBezTo>
                  <a:cubicBezTo>
                    <a:pt x="15358" y="8147"/>
                    <a:pt x="6187" y="5773"/>
                    <a:pt x="128" y="384"/>
                  </a:cubicBezTo>
                  <a:cubicBezTo>
                    <a:pt x="0" y="266"/>
                    <a:pt x="79" y="0"/>
                    <a:pt x="266" y="99"/>
                  </a:cubicBezTo>
                  <a:close/>
                </a:path>
              </a:pathLst>
            </a:custGeom>
            <a:solidFill>
              <a:srgbClr val="836B2B"/>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 name="Google Shape;973;p6">
              <a:extLst>
                <a:ext uri="{FF2B5EF4-FFF2-40B4-BE49-F238E27FC236}">
                  <a16:creationId xmlns:a16="http://schemas.microsoft.com/office/drawing/2014/main" id="{4813C34C-7AA2-C0DD-A476-E7B1A81E7C12}"/>
                </a:ext>
              </a:extLst>
            </p:cNvPr>
            <p:cNvSpPr/>
            <p:nvPr/>
          </p:nvSpPr>
          <p:spPr>
            <a:xfrm>
              <a:off x="5755025" y="3022350"/>
              <a:ext cx="1103800" cy="1120300"/>
            </a:xfrm>
            <a:custGeom>
              <a:avLst/>
              <a:gdLst/>
              <a:ahLst/>
              <a:cxnLst/>
              <a:rect l="l" t="t" r="r" b="b"/>
              <a:pathLst>
                <a:path w="44152" h="44812" extrusionOk="0">
                  <a:moveTo>
                    <a:pt x="13624" y="41157"/>
                  </a:moveTo>
                  <a:cubicBezTo>
                    <a:pt x="15003" y="42221"/>
                    <a:pt x="16490" y="43216"/>
                    <a:pt x="18165" y="43698"/>
                  </a:cubicBezTo>
                  <a:cubicBezTo>
                    <a:pt x="21948" y="44812"/>
                    <a:pt x="26124" y="43137"/>
                    <a:pt x="28922" y="40359"/>
                  </a:cubicBezTo>
                  <a:cubicBezTo>
                    <a:pt x="32586" y="40349"/>
                    <a:pt x="36024" y="38586"/>
                    <a:pt x="38585" y="35916"/>
                  </a:cubicBezTo>
                  <a:cubicBezTo>
                    <a:pt x="40043" y="34399"/>
                    <a:pt x="41225" y="32587"/>
                    <a:pt x="41994" y="30636"/>
                  </a:cubicBezTo>
                  <a:lnTo>
                    <a:pt x="42043" y="30508"/>
                  </a:lnTo>
                  <a:cubicBezTo>
                    <a:pt x="44151" y="25100"/>
                    <a:pt x="43530" y="18924"/>
                    <a:pt x="41560" y="13457"/>
                  </a:cubicBezTo>
                  <a:cubicBezTo>
                    <a:pt x="40211" y="9723"/>
                    <a:pt x="38182" y="6128"/>
                    <a:pt x="35079" y="3655"/>
                  </a:cubicBezTo>
                  <a:cubicBezTo>
                    <a:pt x="31966" y="1183"/>
                    <a:pt x="27671" y="1"/>
                    <a:pt x="23918" y="1291"/>
                  </a:cubicBezTo>
                  <a:cubicBezTo>
                    <a:pt x="21691" y="2059"/>
                    <a:pt x="19830" y="3724"/>
                    <a:pt x="18677" y="5763"/>
                  </a:cubicBezTo>
                  <a:cubicBezTo>
                    <a:pt x="18007" y="6955"/>
                    <a:pt x="17938" y="8196"/>
                    <a:pt x="17465" y="9418"/>
                  </a:cubicBezTo>
                  <a:cubicBezTo>
                    <a:pt x="16776" y="11191"/>
                    <a:pt x="17170" y="10827"/>
                    <a:pt x="15338" y="10472"/>
                  </a:cubicBezTo>
                  <a:cubicBezTo>
                    <a:pt x="11348" y="9694"/>
                    <a:pt x="7270" y="9841"/>
                    <a:pt x="4147" y="12353"/>
                  </a:cubicBezTo>
                  <a:cubicBezTo>
                    <a:pt x="3517" y="12856"/>
                    <a:pt x="2926" y="13457"/>
                    <a:pt x="2374" y="14166"/>
                  </a:cubicBezTo>
                  <a:cubicBezTo>
                    <a:pt x="2197" y="14402"/>
                    <a:pt x="2039" y="14639"/>
                    <a:pt x="1882" y="14885"/>
                  </a:cubicBezTo>
                  <a:cubicBezTo>
                    <a:pt x="1212" y="15909"/>
                    <a:pt x="719" y="17062"/>
                    <a:pt x="502" y="18264"/>
                  </a:cubicBezTo>
                  <a:cubicBezTo>
                    <a:pt x="0" y="20983"/>
                    <a:pt x="857" y="23770"/>
                    <a:pt x="1970" y="26292"/>
                  </a:cubicBezTo>
                  <a:cubicBezTo>
                    <a:pt x="4541" y="32104"/>
                    <a:pt x="8590" y="37266"/>
                    <a:pt x="13624" y="41157"/>
                  </a:cubicBezTo>
                  <a:close/>
                </a:path>
              </a:pathLst>
            </a:custGeom>
            <a:solidFill>
              <a:srgbClr val="EF544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 name="Google Shape;974;p6">
              <a:extLst>
                <a:ext uri="{FF2B5EF4-FFF2-40B4-BE49-F238E27FC236}">
                  <a16:creationId xmlns:a16="http://schemas.microsoft.com/office/drawing/2014/main" id="{AC902D15-A11D-45D1-7876-3E2464E03B56}"/>
                </a:ext>
              </a:extLst>
            </p:cNvPr>
            <p:cNvSpPr/>
            <p:nvPr/>
          </p:nvSpPr>
          <p:spPr>
            <a:xfrm>
              <a:off x="5755025" y="3394475"/>
              <a:ext cx="1049850" cy="748175"/>
            </a:xfrm>
            <a:custGeom>
              <a:avLst/>
              <a:gdLst/>
              <a:ahLst/>
              <a:cxnLst/>
              <a:rect l="l" t="t" r="r" b="b"/>
              <a:pathLst>
                <a:path w="41994" h="29927" extrusionOk="0">
                  <a:moveTo>
                    <a:pt x="13624" y="26272"/>
                  </a:moveTo>
                  <a:cubicBezTo>
                    <a:pt x="15003" y="27336"/>
                    <a:pt x="16490" y="28331"/>
                    <a:pt x="18165" y="28813"/>
                  </a:cubicBezTo>
                  <a:cubicBezTo>
                    <a:pt x="21948" y="29927"/>
                    <a:pt x="26124" y="28252"/>
                    <a:pt x="28922" y="25474"/>
                  </a:cubicBezTo>
                  <a:cubicBezTo>
                    <a:pt x="32586" y="25464"/>
                    <a:pt x="36024" y="23701"/>
                    <a:pt x="38585" y="21031"/>
                  </a:cubicBezTo>
                  <a:cubicBezTo>
                    <a:pt x="40043" y="19514"/>
                    <a:pt x="41225" y="17702"/>
                    <a:pt x="41994" y="15751"/>
                  </a:cubicBezTo>
                  <a:cubicBezTo>
                    <a:pt x="40969" y="16234"/>
                    <a:pt x="39925" y="16677"/>
                    <a:pt x="38842" y="17032"/>
                  </a:cubicBezTo>
                  <a:cubicBezTo>
                    <a:pt x="35975" y="17987"/>
                    <a:pt x="32842" y="18352"/>
                    <a:pt x="29927" y="17534"/>
                  </a:cubicBezTo>
                  <a:cubicBezTo>
                    <a:pt x="29483" y="17416"/>
                    <a:pt x="29040" y="17258"/>
                    <a:pt x="28577" y="17258"/>
                  </a:cubicBezTo>
                  <a:cubicBezTo>
                    <a:pt x="27819" y="17258"/>
                    <a:pt x="27129" y="17653"/>
                    <a:pt x="26430" y="17958"/>
                  </a:cubicBezTo>
                  <a:cubicBezTo>
                    <a:pt x="23937" y="19012"/>
                    <a:pt x="21051" y="18854"/>
                    <a:pt x="18480" y="17978"/>
                  </a:cubicBezTo>
                  <a:cubicBezTo>
                    <a:pt x="15919" y="17101"/>
                    <a:pt x="13643" y="15554"/>
                    <a:pt x="11516" y="13880"/>
                  </a:cubicBezTo>
                  <a:cubicBezTo>
                    <a:pt x="8294" y="11338"/>
                    <a:pt x="5290" y="8373"/>
                    <a:pt x="3438" y="4709"/>
                  </a:cubicBezTo>
                  <a:cubicBezTo>
                    <a:pt x="2689" y="3231"/>
                    <a:pt x="2148" y="1635"/>
                    <a:pt x="1882" y="0"/>
                  </a:cubicBezTo>
                  <a:cubicBezTo>
                    <a:pt x="1212" y="1024"/>
                    <a:pt x="719" y="2177"/>
                    <a:pt x="502" y="3379"/>
                  </a:cubicBezTo>
                  <a:cubicBezTo>
                    <a:pt x="0" y="6098"/>
                    <a:pt x="857" y="8885"/>
                    <a:pt x="1970" y="11407"/>
                  </a:cubicBezTo>
                  <a:cubicBezTo>
                    <a:pt x="4541" y="17219"/>
                    <a:pt x="8590" y="22381"/>
                    <a:pt x="13624" y="26272"/>
                  </a:cubicBezTo>
                  <a:close/>
                </a:path>
              </a:pathLst>
            </a:custGeom>
            <a:solidFill>
              <a:srgbClr val="530E0E">
                <a:alpha val="21960"/>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1" name="Google Shape;975;p6">
              <a:extLst>
                <a:ext uri="{FF2B5EF4-FFF2-40B4-BE49-F238E27FC236}">
                  <a16:creationId xmlns:a16="http://schemas.microsoft.com/office/drawing/2014/main" id="{8D141F35-70EB-AEB4-D35C-703B469AC7C3}"/>
                </a:ext>
              </a:extLst>
            </p:cNvPr>
            <p:cNvSpPr/>
            <p:nvPr/>
          </p:nvSpPr>
          <p:spPr>
            <a:xfrm>
              <a:off x="6374875" y="3119375"/>
              <a:ext cx="386175" cy="411050"/>
            </a:xfrm>
            <a:custGeom>
              <a:avLst/>
              <a:gdLst/>
              <a:ahLst/>
              <a:cxnLst/>
              <a:rect l="l" t="t" r="r" b="b"/>
              <a:pathLst>
                <a:path w="15447" h="16442" extrusionOk="0">
                  <a:moveTo>
                    <a:pt x="3842" y="316"/>
                  </a:moveTo>
                  <a:cubicBezTo>
                    <a:pt x="7044" y="720"/>
                    <a:pt x="9625" y="2572"/>
                    <a:pt x="11624" y="5044"/>
                  </a:cubicBezTo>
                  <a:cubicBezTo>
                    <a:pt x="13466" y="7330"/>
                    <a:pt x="15446" y="10915"/>
                    <a:pt x="14245" y="13861"/>
                  </a:cubicBezTo>
                  <a:cubicBezTo>
                    <a:pt x="13368" y="15998"/>
                    <a:pt x="11092" y="16442"/>
                    <a:pt x="9378" y="14974"/>
                  </a:cubicBezTo>
                  <a:cubicBezTo>
                    <a:pt x="7763" y="13575"/>
                    <a:pt x="7270" y="11231"/>
                    <a:pt x="6009" y="9526"/>
                  </a:cubicBezTo>
                  <a:cubicBezTo>
                    <a:pt x="4768" y="7842"/>
                    <a:pt x="3044" y="6650"/>
                    <a:pt x="1616" y="5143"/>
                  </a:cubicBezTo>
                  <a:cubicBezTo>
                    <a:pt x="0" y="3419"/>
                    <a:pt x="1291" y="1"/>
                    <a:pt x="3842" y="316"/>
                  </a:cubicBezTo>
                  <a:close/>
                </a:path>
              </a:pathLst>
            </a:custGeom>
            <a:solidFill>
              <a:srgbClr val="FFFFFF">
                <a:alpha val="20392"/>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2" name="Google Shape;976;p6">
              <a:extLst>
                <a:ext uri="{FF2B5EF4-FFF2-40B4-BE49-F238E27FC236}">
                  <a16:creationId xmlns:a16="http://schemas.microsoft.com/office/drawing/2014/main" id="{7ADF272F-C732-31C4-F714-97C5562DCA72}"/>
                </a:ext>
              </a:extLst>
            </p:cNvPr>
            <p:cNvSpPr/>
            <p:nvPr/>
          </p:nvSpPr>
          <p:spPr>
            <a:xfrm>
              <a:off x="6614975" y="3570050"/>
              <a:ext cx="143600" cy="169225"/>
            </a:xfrm>
            <a:custGeom>
              <a:avLst/>
              <a:gdLst/>
              <a:ahLst/>
              <a:cxnLst/>
              <a:rect l="l" t="t" r="r" b="b"/>
              <a:pathLst>
                <a:path w="5744" h="6769" extrusionOk="0">
                  <a:moveTo>
                    <a:pt x="89" y="4414"/>
                  </a:moveTo>
                  <a:cubicBezTo>
                    <a:pt x="1" y="3734"/>
                    <a:pt x="11" y="3163"/>
                    <a:pt x="237" y="2522"/>
                  </a:cubicBezTo>
                  <a:cubicBezTo>
                    <a:pt x="346" y="2227"/>
                    <a:pt x="493" y="1961"/>
                    <a:pt x="631" y="1685"/>
                  </a:cubicBezTo>
                  <a:cubicBezTo>
                    <a:pt x="937" y="936"/>
                    <a:pt x="1538" y="365"/>
                    <a:pt x="2355" y="188"/>
                  </a:cubicBezTo>
                  <a:cubicBezTo>
                    <a:pt x="3222" y="1"/>
                    <a:pt x="3961" y="326"/>
                    <a:pt x="4601" y="897"/>
                  </a:cubicBezTo>
                  <a:cubicBezTo>
                    <a:pt x="5094" y="1330"/>
                    <a:pt x="5557" y="2010"/>
                    <a:pt x="5665" y="2680"/>
                  </a:cubicBezTo>
                  <a:cubicBezTo>
                    <a:pt x="5724" y="3015"/>
                    <a:pt x="5744" y="3379"/>
                    <a:pt x="5724" y="3724"/>
                  </a:cubicBezTo>
                  <a:cubicBezTo>
                    <a:pt x="5685" y="4591"/>
                    <a:pt x="5301" y="5261"/>
                    <a:pt x="4719" y="5862"/>
                  </a:cubicBezTo>
                  <a:cubicBezTo>
                    <a:pt x="4030" y="6561"/>
                    <a:pt x="2897" y="6768"/>
                    <a:pt x="1981" y="6482"/>
                  </a:cubicBezTo>
                  <a:cubicBezTo>
                    <a:pt x="1094" y="6207"/>
                    <a:pt x="218" y="5379"/>
                    <a:pt x="89" y="4414"/>
                  </a:cubicBezTo>
                  <a:close/>
                </a:path>
              </a:pathLst>
            </a:custGeom>
            <a:solidFill>
              <a:srgbClr val="FFFFFF">
                <a:alpha val="20392"/>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nvGrpSpPr>
          <p:cNvPr id="13" name="Google Shape;977;p6">
            <a:extLst>
              <a:ext uri="{FF2B5EF4-FFF2-40B4-BE49-F238E27FC236}">
                <a16:creationId xmlns:a16="http://schemas.microsoft.com/office/drawing/2014/main" id="{6AF48FD6-BD1E-62F9-28D0-59FD436B1EEB}"/>
              </a:ext>
            </a:extLst>
          </p:cNvPr>
          <p:cNvGrpSpPr/>
          <p:nvPr/>
        </p:nvGrpSpPr>
        <p:grpSpPr>
          <a:xfrm rot="-9712270" flipH="1">
            <a:off x="447737" y="5228686"/>
            <a:ext cx="1271711" cy="1705114"/>
            <a:chOff x="1745000" y="461425"/>
            <a:chExt cx="788725" cy="1057525"/>
          </a:xfrm>
        </p:grpSpPr>
        <p:sp>
          <p:nvSpPr>
            <p:cNvPr id="14" name="Google Shape;978;p6">
              <a:extLst>
                <a:ext uri="{FF2B5EF4-FFF2-40B4-BE49-F238E27FC236}">
                  <a16:creationId xmlns:a16="http://schemas.microsoft.com/office/drawing/2014/main" id="{A3E450DA-FB3D-2AFC-B461-D93FCADE5391}"/>
                </a:ext>
              </a:extLst>
            </p:cNvPr>
            <p:cNvSpPr/>
            <p:nvPr/>
          </p:nvSpPr>
          <p:spPr>
            <a:xfrm>
              <a:off x="1801975" y="562175"/>
              <a:ext cx="731750" cy="956775"/>
            </a:xfrm>
            <a:custGeom>
              <a:avLst/>
              <a:gdLst/>
              <a:ahLst/>
              <a:cxnLst/>
              <a:rect l="l" t="t" r="r" b="b"/>
              <a:pathLst>
                <a:path w="29270" h="38271" extrusionOk="0">
                  <a:moveTo>
                    <a:pt x="3223" y="1"/>
                  </a:moveTo>
                  <a:cubicBezTo>
                    <a:pt x="2218" y="1"/>
                    <a:pt x="1239" y="291"/>
                    <a:pt x="722" y="1102"/>
                  </a:cubicBezTo>
                  <a:cubicBezTo>
                    <a:pt x="0" y="2231"/>
                    <a:pt x="70" y="3850"/>
                    <a:pt x="722" y="5025"/>
                  </a:cubicBezTo>
                  <a:cubicBezTo>
                    <a:pt x="850" y="5270"/>
                    <a:pt x="1002" y="5479"/>
                    <a:pt x="1176" y="5677"/>
                  </a:cubicBezTo>
                  <a:cubicBezTo>
                    <a:pt x="1712" y="6271"/>
                    <a:pt x="2469" y="6725"/>
                    <a:pt x="2748" y="7482"/>
                  </a:cubicBezTo>
                  <a:cubicBezTo>
                    <a:pt x="3086" y="8460"/>
                    <a:pt x="2504" y="9496"/>
                    <a:pt x="1875" y="10323"/>
                  </a:cubicBezTo>
                  <a:cubicBezTo>
                    <a:pt x="1246" y="11138"/>
                    <a:pt x="524" y="12011"/>
                    <a:pt x="548" y="13035"/>
                  </a:cubicBezTo>
                  <a:cubicBezTo>
                    <a:pt x="568" y="14116"/>
                    <a:pt x="1605" y="15022"/>
                    <a:pt x="2662" y="15022"/>
                  </a:cubicBezTo>
                  <a:cubicBezTo>
                    <a:pt x="2824" y="15022"/>
                    <a:pt x="2985" y="15001"/>
                    <a:pt x="3144" y="14956"/>
                  </a:cubicBezTo>
                  <a:cubicBezTo>
                    <a:pt x="3656" y="14817"/>
                    <a:pt x="4087" y="14479"/>
                    <a:pt x="4587" y="14328"/>
                  </a:cubicBezTo>
                  <a:cubicBezTo>
                    <a:pt x="4732" y="14281"/>
                    <a:pt x="4889" y="14256"/>
                    <a:pt x="5044" y="14256"/>
                  </a:cubicBezTo>
                  <a:cubicBezTo>
                    <a:pt x="5427" y="14256"/>
                    <a:pt x="5800" y="14407"/>
                    <a:pt x="5950" y="14747"/>
                  </a:cubicBezTo>
                  <a:cubicBezTo>
                    <a:pt x="6101" y="15084"/>
                    <a:pt x="5961" y="15480"/>
                    <a:pt x="5798" y="15818"/>
                  </a:cubicBezTo>
                  <a:cubicBezTo>
                    <a:pt x="5123" y="17180"/>
                    <a:pt x="3970" y="18239"/>
                    <a:pt x="2899" y="19322"/>
                  </a:cubicBezTo>
                  <a:cubicBezTo>
                    <a:pt x="1828" y="20405"/>
                    <a:pt x="780" y="21604"/>
                    <a:pt x="408" y="23083"/>
                  </a:cubicBezTo>
                  <a:cubicBezTo>
                    <a:pt x="35" y="24561"/>
                    <a:pt x="559" y="26366"/>
                    <a:pt x="1945" y="27006"/>
                  </a:cubicBezTo>
                  <a:cubicBezTo>
                    <a:pt x="2338" y="27189"/>
                    <a:pt x="2756" y="27263"/>
                    <a:pt x="3184" y="27263"/>
                  </a:cubicBezTo>
                  <a:cubicBezTo>
                    <a:pt x="4008" y="27263"/>
                    <a:pt x="4869" y="26987"/>
                    <a:pt x="5659" y="26680"/>
                  </a:cubicBezTo>
                  <a:cubicBezTo>
                    <a:pt x="5824" y="26612"/>
                    <a:pt x="6006" y="26544"/>
                    <a:pt x="6184" y="26544"/>
                  </a:cubicBezTo>
                  <a:cubicBezTo>
                    <a:pt x="6218" y="26544"/>
                    <a:pt x="6253" y="26546"/>
                    <a:pt x="6287" y="26552"/>
                  </a:cubicBezTo>
                  <a:cubicBezTo>
                    <a:pt x="6695" y="26599"/>
                    <a:pt x="6963" y="27029"/>
                    <a:pt x="7044" y="27437"/>
                  </a:cubicBezTo>
                  <a:cubicBezTo>
                    <a:pt x="7556" y="29649"/>
                    <a:pt x="5146" y="31675"/>
                    <a:pt x="5437" y="33933"/>
                  </a:cubicBezTo>
                  <a:cubicBezTo>
                    <a:pt x="5629" y="35412"/>
                    <a:pt x="7137" y="36454"/>
                    <a:pt x="8615" y="36454"/>
                  </a:cubicBezTo>
                  <a:cubicBezTo>
                    <a:pt x="9023" y="36454"/>
                    <a:pt x="9428" y="36375"/>
                    <a:pt x="9803" y="36203"/>
                  </a:cubicBezTo>
                  <a:cubicBezTo>
                    <a:pt x="10420" y="35912"/>
                    <a:pt x="10944" y="35447"/>
                    <a:pt x="11538" y="35109"/>
                  </a:cubicBezTo>
                  <a:cubicBezTo>
                    <a:pt x="11922" y="34898"/>
                    <a:pt x="12369" y="34741"/>
                    <a:pt x="12803" y="34741"/>
                  </a:cubicBezTo>
                  <a:cubicBezTo>
                    <a:pt x="13041" y="34741"/>
                    <a:pt x="13276" y="34788"/>
                    <a:pt x="13494" y="34900"/>
                  </a:cubicBezTo>
                  <a:cubicBezTo>
                    <a:pt x="14414" y="35389"/>
                    <a:pt x="14472" y="36704"/>
                    <a:pt x="15135" y="37519"/>
                  </a:cubicBezTo>
                  <a:cubicBezTo>
                    <a:pt x="15528" y="38004"/>
                    <a:pt x="16150" y="38270"/>
                    <a:pt x="16765" y="38270"/>
                  </a:cubicBezTo>
                  <a:cubicBezTo>
                    <a:pt x="17080" y="38270"/>
                    <a:pt x="17393" y="38200"/>
                    <a:pt x="17673" y="38055"/>
                  </a:cubicBezTo>
                  <a:cubicBezTo>
                    <a:pt x="17895" y="37938"/>
                    <a:pt x="18093" y="37787"/>
                    <a:pt x="18279" y="37612"/>
                  </a:cubicBezTo>
                  <a:cubicBezTo>
                    <a:pt x="19140" y="36821"/>
                    <a:pt x="19722" y="35563"/>
                    <a:pt x="20863" y="35505"/>
                  </a:cubicBezTo>
                  <a:cubicBezTo>
                    <a:pt x="20896" y="35503"/>
                    <a:pt x="20930" y="35502"/>
                    <a:pt x="20963" y="35502"/>
                  </a:cubicBezTo>
                  <a:cubicBezTo>
                    <a:pt x="21322" y="35502"/>
                    <a:pt x="21698" y="35614"/>
                    <a:pt x="22051" y="35614"/>
                  </a:cubicBezTo>
                  <a:cubicBezTo>
                    <a:pt x="22208" y="35614"/>
                    <a:pt x="22360" y="35592"/>
                    <a:pt x="22505" y="35528"/>
                  </a:cubicBezTo>
                  <a:cubicBezTo>
                    <a:pt x="22726" y="35435"/>
                    <a:pt x="22889" y="35260"/>
                    <a:pt x="23040" y="35074"/>
                  </a:cubicBezTo>
                  <a:cubicBezTo>
                    <a:pt x="24123" y="33794"/>
                    <a:pt x="24507" y="31977"/>
                    <a:pt x="24053" y="30371"/>
                  </a:cubicBezTo>
                  <a:cubicBezTo>
                    <a:pt x="23902" y="29847"/>
                    <a:pt x="23669" y="29323"/>
                    <a:pt x="23762" y="28799"/>
                  </a:cubicBezTo>
                  <a:cubicBezTo>
                    <a:pt x="23832" y="28368"/>
                    <a:pt x="24100" y="28007"/>
                    <a:pt x="24426" y="27716"/>
                  </a:cubicBezTo>
                  <a:cubicBezTo>
                    <a:pt x="25183" y="27053"/>
                    <a:pt x="26207" y="26773"/>
                    <a:pt x="27115" y="26354"/>
                  </a:cubicBezTo>
                  <a:cubicBezTo>
                    <a:pt x="28035" y="25923"/>
                    <a:pt x="28955" y="25225"/>
                    <a:pt x="29094" y="24224"/>
                  </a:cubicBezTo>
                  <a:cubicBezTo>
                    <a:pt x="29269" y="23106"/>
                    <a:pt x="28384" y="22081"/>
                    <a:pt x="27395" y="21546"/>
                  </a:cubicBezTo>
                  <a:cubicBezTo>
                    <a:pt x="26405" y="21010"/>
                    <a:pt x="25276" y="20801"/>
                    <a:pt x="24263" y="20300"/>
                  </a:cubicBezTo>
                  <a:cubicBezTo>
                    <a:pt x="23250" y="19811"/>
                    <a:pt x="22319" y="18868"/>
                    <a:pt x="22354" y="17739"/>
                  </a:cubicBezTo>
                  <a:cubicBezTo>
                    <a:pt x="22389" y="16609"/>
                    <a:pt x="23401" y="15690"/>
                    <a:pt x="23483" y="14549"/>
                  </a:cubicBezTo>
                  <a:cubicBezTo>
                    <a:pt x="23588" y="13291"/>
                    <a:pt x="22482" y="12185"/>
                    <a:pt x="21271" y="11836"/>
                  </a:cubicBezTo>
                  <a:cubicBezTo>
                    <a:pt x="20750" y="11681"/>
                    <a:pt x="20214" y="11627"/>
                    <a:pt x="19672" y="11627"/>
                  </a:cubicBezTo>
                  <a:cubicBezTo>
                    <a:pt x="18955" y="11627"/>
                    <a:pt x="18227" y="11722"/>
                    <a:pt x="17510" y="11801"/>
                  </a:cubicBezTo>
                  <a:cubicBezTo>
                    <a:pt x="17007" y="11857"/>
                    <a:pt x="16491" y="11904"/>
                    <a:pt x="15981" y="11904"/>
                  </a:cubicBezTo>
                  <a:cubicBezTo>
                    <a:pt x="15215" y="11904"/>
                    <a:pt x="14462" y="11799"/>
                    <a:pt x="13785" y="11464"/>
                  </a:cubicBezTo>
                  <a:cubicBezTo>
                    <a:pt x="13505" y="11336"/>
                    <a:pt x="13226" y="11149"/>
                    <a:pt x="13063" y="10881"/>
                  </a:cubicBezTo>
                  <a:cubicBezTo>
                    <a:pt x="12679" y="10276"/>
                    <a:pt x="12993" y="9461"/>
                    <a:pt x="13377" y="8856"/>
                  </a:cubicBezTo>
                  <a:cubicBezTo>
                    <a:pt x="13773" y="8250"/>
                    <a:pt x="14262" y="7622"/>
                    <a:pt x="14227" y="6888"/>
                  </a:cubicBezTo>
                  <a:cubicBezTo>
                    <a:pt x="14169" y="5852"/>
                    <a:pt x="13028" y="5200"/>
                    <a:pt x="11992" y="5119"/>
                  </a:cubicBezTo>
                  <a:cubicBezTo>
                    <a:pt x="11862" y="5108"/>
                    <a:pt x="11733" y="5104"/>
                    <a:pt x="11603" y="5104"/>
                  </a:cubicBezTo>
                  <a:cubicBezTo>
                    <a:pt x="10826" y="5104"/>
                    <a:pt x="10049" y="5261"/>
                    <a:pt x="9272" y="5261"/>
                  </a:cubicBezTo>
                  <a:cubicBezTo>
                    <a:pt x="9143" y="5261"/>
                    <a:pt x="9013" y="5257"/>
                    <a:pt x="8883" y="5247"/>
                  </a:cubicBezTo>
                  <a:cubicBezTo>
                    <a:pt x="7847" y="5153"/>
                    <a:pt x="6718" y="4478"/>
                    <a:pt x="6683" y="3442"/>
                  </a:cubicBezTo>
                  <a:cubicBezTo>
                    <a:pt x="6660" y="2953"/>
                    <a:pt x="6904" y="2464"/>
                    <a:pt x="6858" y="1975"/>
                  </a:cubicBezTo>
                  <a:cubicBezTo>
                    <a:pt x="6776" y="1195"/>
                    <a:pt x="6031" y="660"/>
                    <a:pt x="5309" y="380"/>
                  </a:cubicBezTo>
                  <a:cubicBezTo>
                    <a:pt x="4717" y="158"/>
                    <a:pt x="3963" y="1"/>
                    <a:pt x="3223" y="1"/>
                  </a:cubicBezTo>
                  <a:close/>
                </a:path>
              </a:pathLst>
            </a:custGeom>
            <a:solidFill>
              <a:srgbClr val="FDB73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5" name="Google Shape;979;p6">
              <a:extLst>
                <a:ext uri="{FF2B5EF4-FFF2-40B4-BE49-F238E27FC236}">
                  <a16:creationId xmlns:a16="http://schemas.microsoft.com/office/drawing/2014/main" id="{0078BC60-3EC2-746D-421B-4DE02B99E550}"/>
                </a:ext>
              </a:extLst>
            </p:cNvPr>
            <p:cNvSpPr/>
            <p:nvPr/>
          </p:nvSpPr>
          <p:spPr>
            <a:xfrm>
              <a:off x="1802850" y="687800"/>
              <a:ext cx="456100" cy="831150"/>
            </a:xfrm>
            <a:custGeom>
              <a:avLst/>
              <a:gdLst/>
              <a:ahLst/>
              <a:cxnLst/>
              <a:rect l="l" t="t" r="r" b="b"/>
              <a:pathLst>
                <a:path w="18244" h="33246" extrusionOk="0">
                  <a:moveTo>
                    <a:pt x="687" y="0"/>
                  </a:moveTo>
                  <a:lnTo>
                    <a:pt x="687" y="0"/>
                  </a:lnTo>
                  <a:cubicBezTo>
                    <a:pt x="815" y="245"/>
                    <a:pt x="967" y="454"/>
                    <a:pt x="1141" y="652"/>
                  </a:cubicBezTo>
                  <a:cubicBezTo>
                    <a:pt x="1677" y="1246"/>
                    <a:pt x="2434" y="1700"/>
                    <a:pt x="2713" y="2457"/>
                  </a:cubicBezTo>
                  <a:cubicBezTo>
                    <a:pt x="3051" y="3435"/>
                    <a:pt x="2469" y="4471"/>
                    <a:pt x="1840" y="5298"/>
                  </a:cubicBezTo>
                  <a:cubicBezTo>
                    <a:pt x="1211" y="6113"/>
                    <a:pt x="489" y="6986"/>
                    <a:pt x="513" y="8010"/>
                  </a:cubicBezTo>
                  <a:cubicBezTo>
                    <a:pt x="533" y="9091"/>
                    <a:pt x="1570" y="9997"/>
                    <a:pt x="2627" y="9997"/>
                  </a:cubicBezTo>
                  <a:cubicBezTo>
                    <a:pt x="2789" y="9997"/>
                    <a:pt x="2950" y="9976"/>
                    <a:pt x="3109" y="9931"/>
                  </a:cubicBezTo>
                  <a:cubicBezTo>
                    <a:pt x="3621" y="9792"/>
                    <a:pt x="4052" y="9454"/>
                    <a:pt x="4552" y="9303"/>
                  </a:cubicBezTo>
                  <a:cubicBezTo>
                    <a:pt x="4697" y="9256"/>
                    <a:pt x="4854" y="9231"/>
                    <a:pt x="5009" y="9231"/>
                  </a:cubicBezTo>
                  <a:cubicBezTo>
                    <a:pt x="5392" y="9231"/>
                    <a:pt x="5765" y="9382"/>
                    <a:pt x="5915" y="9722"/>
                  </a:cubicBezTo>
                  <a:cubicBezTo>
                    <a:pt x="6066" y="10059"/>
                    <a:pt x="5926" y="10455"/>
                    <a:pt x="5763" y="10793"/>
                  </a:cubicBezTo>
                  <a:cubicBezTo>
                    <a:pt x="5088" y="12155"/>
                    <a:pt x="3935" y="13214"/>
                    <a:pt x="2864" y="14297"/>
                  </a:cubicBezTo>
                  <a:cubicBezTo>
                    <a:pt x="1793" y="15380"/>
                    <a:pt x="745" y="16579"/>
                    <a:pt x="373" y="18058"/>
                  </a:cubicBezTo>
                  <a:cubicBezTo>
                    <a:pt x="0" y="19536"/>
                    <a:pt x="524" y="21341"/>
                    <a:pt x="1910" y="21981"/>
                  </a:cubicBezTo>
                  <a:cubicBezTo>
                    <a:pt x="2303" y="22164"/>
                    <a:pt x="2721" y="22238"/>
                    <a:pt x="3149" y="22238"/>
                  </a:cubicBezTo>
                  <a:cubicBezTo>
                    <a:pt x="3973" y="22238"/>
                    <a:pt x="4834" y="21962"/>
                    <a:pt x="5624" y="21655"/>
                  </a:cubicBezTo>
                  <a:cubicBezTo>
                    <a:pt x="5789" y="21587"/>
                    <a:pt x="5971" y="21519"/>
                    <a:pt x="6149" y="21519"/>
                  </a:cubicBezTo>
                  <a:cubicBezTo>
                    <a:pt x="6183" y="21519"/>
                    <a:pt x="6218" y="21521"/>
                    <a:pt x="6252" y="21527"/>
                  </a:cubicBezTo>
                  <a:cubicBezTo>
                    <a:pt x="6660" y="21574"/>
                    <a:pt x="6928" y="22004"/>
                    <a:pt x="7009" y="22412"/>
                  </a:cubicBezTo>
                  <a:cubicBezTo>
                    <a:pt x="7521" y="24624"/>
                    <a:pt x="5111" y="26650"/>
                    <a:pt x="5402" y="28908"/>
                  </a:cubicBezTo>
                  <a:cubicBezTo>
                    <a:pt x="5594" y="30387"/>
                    <a:pt x="7102" y="31429"/>
                    <a:pt x="8580" y="31429"/>
                  </a:cubicBezTo>
                  <a:cubicBezTo>
                    <a:pt x="8988" y="31429"/>
                    <a:pt x="9393" y="31350"/>
                    <a:pt x="9768" y="31178"/>
                  </a:cubicBezTo>
                  <a:cubicBezTo>
                    <a:pt x="10385" y="30887"/>
                    <a:pt x="10909" y="30422"/>
                    <a:pt x="11503" y="30084"/>
                  </a:cubicBezTo>
                  <a:cubicBezTo>
                    <a:pt x="11887" y="29873"/>
                    <a:pt x="12334" y="29716"/>
                    <a:pt x="12768" y="29716"/>
                  </a:cubicBezTo>
                  <a:cubicBezTo>
                    <a:pt x="13006" y="29716"/>
                    <a:pt x="13241" y="29763"/>
                    <a:pt x="13459" y="29875"/>
                  </a:cubicBezTo>
                  <a:cubicBezTo>
                    <a:pt x="14379" y="30364"/>
                    <a:pt x="14437" y="31679"/>
                    <a:pt x="15100" y="32494"/>
                  </a:cubicBezTo>
                  <a:cubicBezTo>
                    <a:pt x="15493" y="32979"/>
                    <a:pt x="16115" y="33245"/>
                    <a:pt x="16730" y="33245"/>
                  </a:cubicBezTo>
                  <a:cubicBezTo>
                    <a:pt x="17045" y="33245"/>
                    <a:pt x="17358" y="33175"/>
                    <a:pt x="17638" y="33030"/>
                  </a:cubicBezTo>
                  <a:cubicBezTo>
                    <a:pt x="17860" y="32913"/>
                    <a:pt x="18058" y="32762"/>
                    <a:pt x="18244" y="32587"/>
                  </a:cubicBezTo>
                  <a:cubicBezTo>
                    <a:pt x="18209" y="32576"/>
                    <a:pt x="18186" y="32564"/>
                    <a:pt x="18151" y="32541"/>
                  </a:cubicBezTo>
                  <a:cubicBezTo>
                    <a:pt x="17440" y="32180"/>
                    <a:pt x="16847" y="31633"/>
                    <a:pt x="16381" y="31004"/>
                  </a:cubicBezTo>
                  <a:cubicBezTo>
                    <a:pt x="15508" y="29805"/>
                    <a:pt x="15089" y="28338"/>
                    <a:pt x="14751" y="26894"/>
                  </a:cubicBezTo>
                  <a:cubicBezTo>
                    <a:pt x="14380" y="27324"/>
                    <a:pt x="13807" y="27528"/>
                    <a:pt x="13232" y="27528"/>
                  </a:cubicBezTo>
                  <a:cubicBezTo>
                    <a:pt x="13013" y="27528"/>
                    <a:pt x="12794" y="27499"/>
                    <a:pt x="12586" y="27441"/>
                  </a:cubicBezTo>
                  <a:cubicBezTo>
                    <a:pt x="11829" y="27232"/>
                    <a:pt x="11200" y="26708"/>
                    <a:pt x="10676" y="26137"/>
                  </a:cubicBezTo>
                  <a:cubicBezTo>
                    <a:pt x="8662" y="23960"/>
                    <a:pt x="7859" y="20747"/>
                    <a:pt x="8592" y="17895"/>
                  </a:cubicBezTo>
                  <a:lnTo>
                    <a:pt x="8592" y="17895"/>
                  </a:lnTo>
                  <a:cubicBezTo>
                    <a:pt x="8584" y="17895"/>
                    <a:pt x="8577" y="17895"/>
                    <a:pt x="8569" y="17895"/>
                  </a:cubicBezTo>
                  <a:cubicBezTo>
                    <a:pt x="7425" y="17895"/>
                    <a:pt x="6366" y="17061"/>
                    <a:pt x="5938" y="16009"/>
                  </a:cubicBezTo>
                  <a:cubicBezTo>
                    <a:pt x="5496" y="14937"/>
                    <a:pt x="5612" y="13692"/>
                    <a:pt x="6078" y="12644"/>
                  </a:cubicBezTo>
                  <a:cubicBezTo>
                    <a:pt x="6439" y="11841"/>
                    <a:pt x="6962" y="11119"/>
                    <a:pt x="7253" y="10292"/>
                  </a:cubicBezTo>
                  <a:cubicBezTo>
                    <a:pt x="7545" y="9466"/>
                    <a:pt x="7533" y="8429"/>
                    <a:pt x="6893" y="7836"/>
                  </a:cubicBezTo>
                  <a:cubicBezTo>
                    <a:pt x="6287" y="7254"/>
                    <a:pt x="5321" y="7242"/>
                    <a:pt x="4669" y="6706"/>
                  </a:cubicBezTo>
                  <a:cubicBezTo>
                    <a:pt x="3086" y="5379"/>
                    <a:pt x="4727" y="2317"/>
                    <a:pt x="3202" y="920"/>
                  </a:cubicBezTo>
                  <a:cubicBezTo>
                    <a:pt x="2876" y="617"/>
                    <a:pt x="2434" y="454"/>
                    <a:pt x="1991" y="315"/>
                  </a:cubicBezTo>
                  <a:cubicBezTo>
                    <a:pt x="1560" y="187"/>
                    <a:pt x="1130" y="82"/>
                    <a:pt x="687" y="0"/>
                  </a:cubicBezTo>
                  <a:close/>
                </a:path>
              </a:pathLst>
            </a:custGeom>
            <a:solidFill>
              <a:srgbClr val="530E0E">
                <a:alpha val="10980"/>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6" name="Google Shape;980;p6">
              <a:extLst>
                <a:ext uri="{FF2B5EF4-FFF2-40B4-BE49-F238E27FC236}">
                  <a16:creationId xmlns:a16="http://schemas.microsoft.com/office/drawing/2014/main" id="{4E730297-CB51-D6C9-211F-31F2941602E8}"/>
                </a:ext>
              </a:extLst>
            </p:cNvPr>
            <p:cNvSpPr/>
            <p:nvPr/>
          </p:nvSpPr>
          <p:spPr>
            <a:xfrm>
              <a:off x="2411075" y="1114375"/>
              <a:ext cx="84475" cy="77900"/>
            </a:xfrm>
            <a:custGeom>
              <a:avLst/>
              <a:gdLst/>
              <a:ahLst/>
              <a:cxnLst/>
              <a:rect l="l" t="t" r="r" b="b"/>
              <a:pathLst>
                <a:path w="3379" h="3116" extrusionOk="0">
                  <a:moveTo>
                    <a:pt x="1251" y="0"/>
                  </a:moveTo>
                  <a:cubicBezTo>
                    <a:pt x="610" y="0"/>
                    <a:pt x="0" y="655"/>
                    <a:pt x="225" y="1309"/>
                  </a:cubicBezTo>
                  <a:cubicBezTo>
                    <a:pt x="376" y="1751"/>
                    <a:pt x="574" y="2136"/>
                    <a:pt x="923" y="2438"/>
                  </a:cubicBezTo>
                  <a:cubicBezTo>
                    <a:pt x="1308" y="2788"/>
                    <a:pt x="1692" y="3067"/>
                    <a:pt x="2227" y="3114"/>
                  </a:cubicBezTo>
                  <a:cubicBezTo>
                    <a:pt x="2244" y="3115"/>
                    <a:pt x="2260" y="3115"/>
                    <a:pt x="2277" y="3115"/>
                  </a:cubicBezTo>
                  <a:cubicBezTo>
                    <a:pt x="2800" y="3115"/>
                    <a:pt x="3378" y="2584"/>
                    <a:pt x="3322" y="2042"/>
                  </a:cubicBezTo>
                  <a:cubicBezTo>
                    <a:pt x="3287" y="1763"/>
                    <a:pt x="3240" y="1507"/>
                    <a:pt x="3077" y="1262"/>
                  </a:cubicBezTo>
                  <a:cubicBezTo>
                    <a:pt x="2938" y="1076"/>
                    <a:pt x="2798" y="890"/>
                    <a:pt x="2635" y="715"/>
                  </a:cubicBezTo>
                  <a:cubicBezTo>
                    <a:pt x="2332" y="389"/>
                    <a:pt x="1948" y="180"/>
                    <a:pt x="1517" y="40"/>
                  </a:cubicBezTo>
                  <a:cubicBezTo>
                    <a:pt x="1429" y="13"/>
                    <a:pt x="1340" y="0"/>
                    <a:pt x="1251" y="0"/>
                  </a:cubicBezTo>
                  <a:close/>
                </a:path>
              </a:pathLst>
            </a:custGeom>
            <a:solidFill>
              <a:srgbClr val="FFFFFF">
                <a:alpha val="56078"/>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7" name="Google Shape;981;p6">
              <a:extLst>
                <a:ext uri="{FF2B5EF4-FFF2-40B4-BE49-F238E27FC236}">
                  <a16:creationId xmlns:a16="http://schemas.microsoft.com/office/drawing/2014/main" id="{28B19417-212E-02AE-1A0F-F0D2F3A9E20E}"/>
                </a:ext>
              </a:extLst>
            </p:cNvPr>
            <p:cNvSpPr/>
            <p:nvPr/>
          </p:nvSpPr>
          <p:spPr>
            <a:xfrm>
              <a:off x="2326475" y="1199100"/>
              <a:ext cx="63450" cy="49600"/>
            </a:xfrm>
            <a:custGeom>
              <a:avLst/>
              <a:gdLst/>
              <a:ahLst/>
              <a:cxnLst/>
              <a:rect l="l" t="t" r="r" b="b"/>
              <a:pathLst>
                <a:path w="2538" h="1984" extrusionOk="0">
                  <a:moveTo>
                    <a:pt x="998" y="1"/>
                  </a:moveTo>
                  <a:cubicBezTo>
                    <a:pt x="433" y="1"/>
                    <a:pt x="0" y="766"/>
                    <a:pt x="337" y="1238"/>
                  </a:cubicBezTo>
                  <a:cubicBezTo>
                    <a:pt x="489" y="1448"/>
                    <a:pt x="628" y="1669"/>
                    <a:pt x="885" y="1785"/>
                  </a:cubicBezTo>
                  <a:cubicBezTo>
                    <a:pt x="1108" y="1902"/>
                    <a:pt x="1318" y="1983"/>
                    <a:pt x="1562" y="1983"/>
                  </a:cubicBezTo>
                  <a:cubicBezTo>
                    <a:pt x="1635" y="1983"/>
                    <a:pt x="1712" y="1976"/>
                    <a:pt x="1793" y="1960"/>
                  </a:cubicBezTo>
                  <a:cubicBezTo>
                    <a:pt x="2223" y="1855"/>
                    <a:pt x="2538" y="1354"/>
                    <a:pt x="2398" y="924"/>
                  </a:cubicBezTo>
                  <a:cubicBezTo>
                    <a:pt x="2293" y="574"/>
                    <a:pt x="2084" y="388"/>
                    <a:pt x="1793" y="202"/>
                  </a:cubicBezTo>
                  <a:cubicBezTo>
                    <a:pt x="1572" y="39"/>
                    <a:pt x="1315" y="27"/>
                    <a:pt x="1059" y="4"/>
                  </a:cubicBezTo>
                  <a:cubicBezTo>
                    <a:pt x="1039" y="2"/>
                    <a:pt x="1018" y="1"/>
                    <a:pt x="998" y="1"/>
                  </a:cubicBezTo>
                  <a:close/>
                </a:path>
              </a:pathLst>
            </a:custGeom>
            <a:solidFill>
              <a:srgbClr val="FFFFFF">
                <a:alpha val="56078"/>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8" name="Google Shape;982;p6">
              <a:extLst>
                <a:ext uri="{FF2B5EF4-FFF2-40B4-BE49-F238E27FC236}">
                  <a16:creationId xmlns:a16="http://schemas.microsoft.com/office/drawing/2014/main" id="{A5DC576F-D2C3-2CA2-B457-0A641FC0BA98}"/>
                </a:ext>
              </a:extLst>
            </p:cNvPr>
            <p:cNvSpPr/>
            <p:nvPr/>
          </p:nvSpPr>
          <p:spPr>
            <a:xfrm>
              <a:off x="2255450" y="994825"/>
              <a:ext cx="66375" cy="57425"/>
            </a:xfrm>
            <a:custGeom>
              <a:avLst/>
              <a:gdLst/>
              <a:ahLst/>
              <a:cxnLst/>
              <a:rect l="l" t="t" r="r" b="b"/>
              <a:pathLst>
                <a:path w="2655" h="2297" extrusionOk="0">
                  <a:moveTo>
                    <a:pt x="1032" y="0"/>
                  </a:moveTo>
                  <a:cubicBezTo>
                    <a:pt x="742" y="0"/>
                    <a:pt x="453" y="155"/>
                    <a:pt x="280" y="375"/>
                  </a:cubicBezTo>
                  <a:cubicBezTo>
                    <a:pt x="70" y="654"/>
                    <a:pt x="0" y="1096"/>
                    <a:pt x="210" y="1399"/>
                  </a:cubicBezTo>
                  <a:cubicBezTo>
                    <a:pt x="361" y="1632"/>
                    <a:pt x="536" y="1911"/>
                    <a:pt x="792" y="2051"/>
                  </a:cubicBezTo>
                  <a:cubicBezTo>
                    <a:pt x="1060" y="2191"/>
                    <a:pt x="1339" y="2272"/>
                    <a:pt x="1630" y="2296"/>
                  </a:cubicBezTo>
                  <a:cubicBezTo>
                    <a:pt x="1642" y="2296"/>
                    <a:pt x="1654" y="2297"/>
                    <a:pt x="1667" y="2297"/>
                  </a:cubicBezTo>
                  <a:cubicBezTo>
                    <a:pt x="1824" y="2297"/>
                    <a:pt x="2013" y="2232"/>
                    <a:pt x="2142" y="2167"/>
                  </a:cubicBezTo>
                  <a:cubicBezTo>
                    <a:pt x="2329" y="2051"/>
                    <a:pt x="2480" y="1876"/>
                    <a:pt x="2561" y="1679"/>
                  </a:cubicBezTo>
                  <a:cubicBezTo>
                    <a:pt x="2631" y="1504"/>
                    <a:pt x="2655" y="1353"/>
                    <a:pt x="2631" y="1178"/>
                  </a:cubicBezTo>
                  <a:cubicBezTo>
                    <a:pt x="2608" y="968"/>
                    <a:pt x="2515" y="712"/>
                    <a:pt x="2352" y="584"/>
                  </a:cubicBezTo>
                  <a:cubicBezTo>
                    <a:pt x="2189" y="444"/>
                    <a:pt x="2026" y="328"/>
                    <a:pt x="1840" y="223"/>
                  </a:cubicBezTo>
                  <a:cubicBezTo>
                    <a:pt x="1665" y="130"/>
                    <a:pt x="1455" y="95"/>
                    <a:pt x="1269" y="37"/>
                  </a:cubicBezTo>
                  <a:cubicBezTo>
                    <a:pt x="1192" y="12"/>
                    <a:pt x="1112" y="0"/>
                    <a:pt x="1032" y="0"/>
                  </a:cubicBezTo>
                  <a:close/>
                </a:path>
              </a:pathLst>
            </a:custGeom>
            <a:solidFill>
              <a:srgbClr val="FFFFFF">
                <a:alpha val="56078"/>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9" name="Google Shape;983;p6">
              <a:extLst>
                <a:ext uri="{FF2B5EF4-FFF2-40B4-BE49-F238E27FC236}">
                  <a16:creationId xmlns:a16="http://schemas.microsoft.com/office/drawing/2014/main" id="{31DF087E-87A9-CFBF-6554-4AE277299DD9}"/>
                </a:ext>
              </a:extLst>
            </p:cNvPr>
            <p:cNvSpPr/>
            <p:nvPr/>
          </p:nvSpPr>
          <p:spPr>
            <a:xfrm>
              <a:off x="2287750" y="890450"/>
              <a:ext cx="49800" cy="47225"/>
            </a:xfrm>
            <a:custGeom>
              <a:avLst/>
              <a:gdLst/>
              <a:ahLst/>
              <a:cxnLst/>
              <a:rect l="l" t="t" r="r" b="b"/>
              <a:pathLst>
                <a:path w="1992" h="1889" extrusionOk="0">
                  <a:moveTo>
                    <a:pt x="843" y="1"/>
                  </a:moveTo>
                  <a:cubicBezTo>
                    <a:pt x="695" y="1"/>
                    <a:pt x="546" y="47"/>
                    <a:pt x="408" y="149"/>
                  </a:cubicBezTo>
                  <a:cubicBezTo>
                    <a:pt x="128" y="370"/>
                    <a:pt x="0" y="812"/>
                    <a:pt x="210" y="1115"/>
                  </a:cubicBezTo>
                  <a:cubicBezTo>
                    <a:pt x="326" y="1301"/>
                    <a:pt x="443" y="1499"/>
                    <a:pt x="606" y="1627"/>
                  </a:cubicBezTo>
                  <a:cubicBezTo>
                    <a:pt x="676" y="1686"/>
                    <a:pt x="757" y="1744"/>
                    <a:pt x="827" y="1790"/>
                  </a:cubicBezTo>
                  <a:cubicBezTo>
                    <a:pt x="943" y="1860"/>
                    <a:pt x="1060" y="1883"/>
                    <a:pt x="1176" y="1883"/>
                  </a:cubicBezTo>
                  <a:cubicBezTo>
                    <a:pt x="1204" y="1887"/>
                    <a:pt x="1231" y="1888"/>
                    <a:pt x="1259" y="1888"/>
                  </a:cubicBezTo>
                  <a:cubicBezTo>
                    <a:pt x="1326" y="1888"/>
                    <a:pt x="1397" y="1880"/>
                    <a:pt x="1479" y="1872"/>
                  </a:cubicBezTo>
                  <a:cubicBezTo>
                    <a:pt x="1689" y="1837"/>
                    <a:pt x="1875" y="1627"/>
                    <a:pt x="1933" y="1429"/>
                  </a:cubicBezTo>
                  <a:cubicBezTo>
                    <a:pt x="1956" y="1348"/>
                    <a:pt x="1956" y="1278"/>
                    <a:pt x="1956" y="1208"/>
                  </a:cubicBezTo>
                  <a:cubicBezTo>
                    <a:pt x="1991" y="789"/>
                    <a:pt x="1700" y="475"/>
                    <a:pt x="1386" y="207"/>
                  </a:cubicBezTo>
                  <a:cubicBezTo>
                    <a:pt x="1222" y="76"/>
                    <a:pt x="1033" y="1"/>
                    <a:pt x="843" y="1"/>
                  </a:cubicBezTo>
                  <a:close/>
                </a:path>
              </a:pathLst>
            </a:custGeom>
            <a:solidFill>
              <a:srgbClr val="FFFFFF">
                <a:alpha val="56078"/>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0" name="Google Shape;984;p6">
              <a:extLst>
                <a:ext uri="{FF2B5EF4-FFF2-40B4-BE49-F238E27FC236}">
                  <a16:creationId xmlns:a16="http://schemas.microsoft.com/office/drawing/2014/main" id="{3A8C6020-511E-22F9-76B0-2A75EE9FE23D}"/>
                </a:ext>
              </a:extLst>
            </p:cNvPr>
            <p:cNvSpPr/>
            <p:nvPr/>
          </p:nvSpPr>
          <p:spPr>
            <a:xfrm>
              <a:off x="2058975" y="804675"/>
              <a:ext cx="53125" cy="49700"/>
            </a:xfrm>
            <a:custGeom>
              <a:avLst/>
              <a:gdLst/>
              <a:ahLst/>
              <a:cxnLst/>
              <a:rect l="l" t="t" r="r" b="b"/>
              <a:pathLst>
                <a:path w="2125" h="1988" extrusionOk="0">
                  <a:moveTo>
                    <a:pt x="811" y="1"/>
                  </a:moveTo>
                  <a:cubicBezTo>
                    <a:pt x="602" y="1"/>
                    <a:pt x="406" y="65"/>
                    <a:pt x="245" y="227"/>
                  </a:cubicBezTo>
                  <a:cubicBezTo>
                    <a:pt x="47" y="425"/>
                    <a:pt x="1" y="692"/>
                    <a:pt x="47" y="960"/>
                  </a:cubicBezTo>
                  <a:cubicBezTo>
                    <a:pt x="94" y="1216"/>
                    <a:pt x="175" y="1449"/>
                    <a:pt x="373" y="1636"/>
                  </a:cubicBezTo>
                  <a:cubicBezTo>
                    <a:pt x="559" y="1822"/>
                    <a:pt x="781" y="1892"/>
                    <a:pt x="1037" y="1961"/>
                  </a:cubicBezTo>
                  <a:cubicBezTo>
                    <a:pt x="1103" y="1979"/>
                    <a:pt x="1169" y="1988"/>
                    <a:pt x="1234" y="1988"/>
                  </a:cubicBezTo>
                  <a:cubicBezTo>
                    <a:pt x="1716" y="1988"/>
                    <a:pt x="2125" y="1521"/>
                    <a:pt x="1991" y="1018"/>
                  </a:cubicBezTo>
                  <a:cubicBezTo>
                    <a:pt x="1933" y="762"/>
                    <a:pt x="1852" y="529"/>
                    <a:pt x="1665" y="343"/>
                  </a:cubicBezTo>
                  <a:cubicBezTo>
                    <a:pt x="1479" y="145"/>
                    <a:pt x="1258" y="64"/>
                    <a:pt x="1002" y="17"/>
                  </a:cubicBezTo>
                  <a:cubicBezTo>
                    <a:pt x="937" y="7"/>
                    <a:pt x="874" y="1"/>
                    <a:pt x="811" y="1"/>
                  </a:cubicBezTo>
                  <a:close/>
                </a:path>
              </a:pathLst>
            </a:custGeom>
            <a:solidFill>
              <a:srgbClr val="FFFFFF">
                <a:alpha val="56078"/>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1" name="Google Shape;985;p6">
              <a:extLst>
                <a:ext uri="{FF2B5EF4-FFF2-40B4-BE49-F238E27FC236}">
                  <a16:creationId xmlns:a16="http://schemas.microsoft.com/office/drawing/2014/main" id="{0853FB66-62E1-B38F-F132-3CC722064F72}"/>
                </a:ext>
              </a:extLst>
            </p:cNvPr>
            <p:cNvSpPr/>
            <p:nvPr/>
          </p:nvSpPr>
          <p:spPr>
            <a:xfrm>
              <a:off x="1745000" y="461425"/>
              <a:ext cx="675975" cy="978275"/>
            </a:xfrm>
            <a:custGeom>
              <a:avLst/>
              <a:gdLst/>
              <a:ahLst/>
              <a:cxnLst/>
              <a:rect l="l" t="t" r="r" b="b"/>
              <a:pathLst>
                <a:path w="27039" h="39131" extrusionOk="0">
                  <a:moveTo>
                    <a:pt x="626" y="1"/>
                  </a:moveTo>
                  <a:cubicBezTo>
                    <a:pt x="269" y="1"/>
                    <a:pt x="1" y="432"/>
                    <a:pt x="289" y="801"/>
                  </a:cubicBezTo>
                  <a:cubicBezTo>
                    <a:pt x="1488" y="2303"/>
                    <a:pt x="2745" y="3688"/>
                    <a:pt x="3781" y="5330"/>
                  </a:cubicBezTo>
                  <a:cubicBezTo>
                    <a:pt x="4678" y="6762"/>
                    <a:pt x="5481" y="8252"/>
                    <a:pt x="6296" y="9742"/>
                  </a:cubicBezTo>
                  <a:cubicBezTo>
                    <a:pt x="6738" y="10546"/>
                    <a:pt x="7192" y="11326"/>
                    <a:pt x="7658" y="12094"/>
                  </a:cubicBezTo>
                  <a:cubicBezTo>
                    <a:pt x="6482" y="13293"/>
                    <a:pt x="5644" y="15226"/>
                    <a:pt x="6156" y="16891"/>
                  </a:cubicBezTo>
                  <a:cubicBezTo>
                    <a:pt x="6187" y="16984"/>
                    <a:pt x="6262" y="17026"/>
                    <a:pt x="6338" y="17026"/>
                  </a:cubicBezTo>
                  <a:cubicBezTo>
                    <a:pt x="6432" y="17026"/>
                    <a:pt x="6528" y="16960"/>
                    <a:pt x="6541" y="16844"/>
                  </a:cubicBezTo>
                  <a:cubicBezTo>
                    <a:pt x="6715" y="15249"/>
                    <a:pt x="6995" y="13899"/>
                    <a:pt x="8042" y="12711"/>
                  </a:cubicBezTo>
                  <a:cubicBezTo>
                    <a:pt x="9242" y="14632"/>
                    <a:pt x="10534" y="16472"/>
                    <a:pt x="11896" y="18323"/>
                  </a:cubicBezTo>
                  <a:cubicBezTo>
                    <a:pt x="9940" y="20092"/>
                    <a:pt x="8741" y="23212"/>
                    <a:pt x="8974" y="25820"/>
                  </a:cubicBezTo>
                  <a:cubicBezTo>
                    <a:pt x="8980" y="25948"/>
                    <a:pt x="9103" y="26033"/>
                    <a:pt x="9215" y="26033"/>
                  </a:cubicBezTo>
                  <a:cubicBezTo>
                    <a:pt x="9297" y="26033"/>
                    <a:pt x="9373" y="25987"/>
                    <a:pt x="9393" y="25879"/>
                  </a:cubicBezTo>
                  <a:cubicBezTo>
                    <a:pt x="9649" y="24528"/>
                    <a:pt x="9905" y="23201"/>
                    <a:pt x="10464" y="21932"/>
                  </a:cubicBezTo>
                  <a:cubicBezTo>
                    <a:pt x="10953" y="20826"/>
                    <a:pt x="11651" y="19906"/>
                    <a:pt x="12350" y="18951"/>
                  </a:cubicBezTo>
                  <a:cubicBezTo>
                    <a:pt x="14061" y="21268"/>
                    <a:pt x="15400" y="23748"/>
                    <a:pt x="16541" y="26309"/>
                  </a:cubicBezTo>
                  <a:cubicBezTo>
                    <a:pt x="14318" y="28708"/>
                    <a:pt x="11861" y="33027"/>
                    <a:pt x="12688" y="36368"/>
                  </a:cubicBezTo>
                  <a:cubicBezTo>
                    <a:pt x="12714" y="36452"/>
                    <a:pt x="12786" y="36491"/>
                    <a:pt x="12859" y="36491"/>
                  </a:cubicBezTo>
                  <a:cubicBezTo>
                    <a:pt x="12948" y="36491"/>
                    <a:pt x="13037" y="36431"/>
                    <a:pt x="13037" y="36322"/>
                  </a:cubicBezTo>
                  <a:cubicBezTo>
                    <a:pt x="13025" y="32887"/>
                    <a:pt x="14911" y="29814"/>
                    <a:pt x="16902" y="27124"/>
                  </a:cubicBezTo>
                  <a:cubicBezTo>
                    <a:pt x="18544" y="30966"/>
                    <a:pt x="19801" y="34994"/>
                    <a:pt x="21245" y="38988"/>
                  </a:cubicBezTo>
                  <a:cubicBezTo>
                    <a:pt x="21278" y="39087"/>
                    <a:pt x="21356" y="39130"/>
                    <a:pt x="21434" y="39130"/>
                  </a:cubicBezTo>
                  <a:cubicBezTo>
                    <a:pt x="21550" y="39130"/>
                    <a:pt x="21664" y="39036"/>
                    <a:pt x="21629" y="38883"/>
                  </a:cubicBezTo>
                  <a:cubicBezTo>
                    <a:pt x="20861" y="35099"/>
                    <a:pt x="19475" y="31374"/>
                    <a:pt x="18043" y="27788"/>
                  </a:cubicBezTo>
                  <a:cubicBezTo>
                    <a:pt x="17577" y="26612"/>
                    <a:pt x="17065" y="25448"/>
                    <a:pt x="16518" y="24318"/>
                  </a:cubicBezTo>
                  <a:lnTo>
                    <a:pt x="16518" y="24318"/>
                  </a:lnTo>
                  <a:cubicBezTo>
                    <a:pt x="18346" y="24738"/>
                    <a:pt x="20115" y="25320"/>
                    <a:pt x="21804" y="26170"/>
                  </a:cubicBezTo>
                  <a:cubicBezTo>
                    <a:pt x="23550" y="27054"/>
                    <a:pt x="25040" y="28242"/>
                    <a:pt x="26658" y="29336"/>
                  </a:cubicBezTo>
                  <a:cubicBezTo>
                    <a:pt x="26696" y="29361"/>
                    <a:pt x="26733" y="29372"/>
                    <a:pt x="26767" y="29372"/>
                  </a:cubicBezTo>
                  <a:cubicBezTo>
                    <a:pt x="26927" y="29372"/>
                    <a:pt x="27039" y="29142"/>
                    <a:pt x="26914" y="28999"/>
                  </a:cubicBezTo>
                  <a:cubicBezTo>
                    <a:pt x="24307" y="25983"/>
                    <a:pt x="19964" y="24179"/>
                    <a:pt x="16134" y="23480"/>
                  </a:cubicBezTo>
                  <a:lnTo>
                    <a:pt x="16087" y="23480"/>
                  </a:lnTo>
                  <a:cubicBezTo>
                    <a:pt x="15202" y="21757"/>
                    <a:pt x="14201" y="20104"/>
                    <a:pt x="13037" y="18521"/>
                  </a:cubicBezTo>
                  <a:cubicBezTo>
                    <a:pt x="13374" y="18491"/>
                    <a:pt x="13720" y="18477"/>
                    <a:pt x="14072" y="18477"/>
                  </a:cubicBezTo>
                  <a:cubicBezTo>
                    <a:pt x="16355" y="18477"/>
                    <a:pt x="18880" y="19073"/>
                    <a:pt x="20837" y="19941"/>
                  </a:cubicBezTo>
                  <a:cubicBezTo>
                    <a:pt x="20877" y="19958"/>
                    <a:pt x="20915" y="19966"/>
                    <a:pt x="20952" y="19966"/>
                  </a:cubicBezTo>
                  <a:cubicBezTo>
                    <a:pt x="21185" y="19966"/>
                    <a:pt x="21335" y="19651"/>
                    <a:pt x="21093" y="19510"/>
                  </a:cubicBezTo>
                  <a:cubicBezTo>
                    <a:pt x="19720" y="18684"/>
                    <a:pt x="18288" y="18288"/>
                    <a:pt x="16727" y="18020"/>
                  </a:cubicBezTo>
                  <a:cubicBezTo>
                    <a:pt x="15806" y="17869"/>
                    <a:pt x="14819" y="17658"/>
                    <a:pt x="13855" y="17658"/>
                  </a:cubicBezTo>
                  <a:cubicBezTo>
                    <a:pt x="13408" y="17658"/>
                    <a:pt x="12965" y="17704"/>
                    <a:pt x="12536" y="17822"/>
                  </a:cubicBezTo>
                  <a:cubicBezTo>
                    <a:pt x="10941" y="15657"/>
                    <a:pt x="9463" y="13491"/>
                    <a:pt x="8112" y="11186"/>
                  </a:cubicBezTo>
                  <a:lnTo>
                    <a:pt x="8112" y="11186"/>
                  </a:lnTo>
                  <a:cubicBezTo>
                    <a:pt x="10278" y="11419"/>
                    <a:pt x="12373" y="11582"/>
                    <a:pt x="14352" y="12606"/>
                  </a:cubicBezTo>
                  <a:cubicBezTo>
                    <a:pt x="14389" y="12627"/>
                    <a:pt x="14425" y="12635"/>
                    <a:pt x="14457" y="12635"/>
                  </a:cubicBezTo>
                  <a:cubicBezTo>
                    <a:pt x="14631" y="12635"/>
                    <a:pt x="14727" y="12384"/>
                    <a:pt x="14550" y="12257"/>
                  </a:cubicBezTo>
                  <a:cubicBezTo>
                    <a:pt x="12618" y="10813"/>
                    <a:pt x="10022" y="10581"/>
                    <a:pt x="7681" y="10441"/>
                  </a:cubicBezTo>
                  <a:cubicBezTo>
                    <a:pt x="7425" y="9987"/>
                    <a:pt x="7169" y="9521"/>
                    <a:pt x="6925" y="9055"/>
                  </a:cubicBezTo>
                  <a:cubicBezTo>
                    <a:pt x="5330" y="6017"/>
                    <a:pt x="3688" y="2326"/>
                    <a:pt x="952" y="126"/>
                  </a:cubicBezTo>
                  <a:cubicBezTo>
                    <a:pt x="844" y="38"/>
                    <a:pt x="731" y="1"/>
                    <a:pt x="626" y="1"/>
                  </a:cubicBezTo>
                  <a:close/>
                </a:path>
              </a:pathLst>
            </a:custGeom>
            <a:solidFill>
              <a:srgbClr val="D97E3B"/>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sp>
        <p:nvSpPr>
          <p:cNvPr id="22" name="Google Shape;986;p6">
            <a:extLst>
              <a:ext uri="{FF2B5EF4-FFF2-40B4-BE49-F238E27FC236}">
                <a16:creationId xmlns:a16="http://schemas.microsoft.com/office/drawing/2014/main" id="{E7C989BD-A1E5-3EC7-19FA-B7685308E8D5}"/>
              </a:ext>
            </a:extLst>
          </p:cNvPr>
          <p:cNvSpPr/>
          <p:nvPr/>
        </p:nvSpPr>
        <p:spPr>
          <a:xfrm>
            <a:off x="2604445" y="1513571"/>
            <a:ext cx="6983109" cy="615499"/>
          </a:xfrm>
          <a:prstGeom prst="rect">
            <a:avLst/>
          </a:prstGeom>
          <a:noFill/>
          <a:ln>
            <a:noFill/>
          </a:ln>
        </p:spPr>
        <p:txBody>
          <a:bodyPr spcFirstLastPara="1" wrap="square" lIns="121900" tIns="60933" rIns="121900" bIns="60933" anchor="t" anchorCtr="0">
            <a:spAutoFit/>
          </a:bodyPr>
          <a:lstStyle/>
          <a:p>
            <a:pPr algn="ctr">
              <a:buClr>
                <a:srgbClr val="000000"/>
              </a:buClr>
              <a:buFont typeface="Arial"/>
              <a:buNone/>
            </a:pPr>
            <a:r>
              <a:rPr lang="vi-VN" sz="3200" b="1" kern="0" dirty="0">
                <a:solidFill>
                  <a:srgbClr val="530E0E"/>
                </a:solidFill>
                <a:cs typeface="Arial"/>
                <a:sym typeface="Arial"/>
              </a:rPr>
              <a:t>  </a:t>
            </a:r>
            <a:r>
              <a:rPr lang="vi-VN" sz="3200" b="1" kern="0" dirty="0">
                <a:solidFill>
                  <a:srgbClr val="530E0E"/>
                </a:solidFill>
                <a:latin typeface="UTM Avo" panose="02040603050506020204" pitchFamily="18" charset="0"/>
                <a:cs typeface="Arial"/>
                <a:sym typeface="Arial"/>
              </a:rPr>
              <a:t>ĐỌC TRUYỆN TRANH</a:t>
            </a:r>
            <a:endParaRPr lang="vi-VN" sz="1600" kern="0" dirty="0">
              <a:solidFill>
                <a:srgbClr val="000000"/>
              </a:solidFill>
              <a:latin typeface="UTM Avo" panose="02040603050506020204" pitchFamily="18" charset="0"/>
              <a:cs typeface="Arial"/>
              <a:sym typeface="Arial"/>
            </a:endParaRPr>
          </a:p>
        </p:txBody>
      </p:sp>
    </p:spTree>
    <p:extLst>
      <p:ext uri="{BB962C8B-B14F-4D97-AF65-F5344CB8AC3E}">
        <p14:creationId xmlns:p14="http://schemas.microsoft.com/office/powerpoint/2010/main" val="406837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oogle Shape;967;p6">
            <a:extLst>
              <a:ext uri="{FF2B5EF4-FFF2-40B4-BE49-F238E27FC236}">
                <a16:creationId xmlns:a16="http://schemas.microsoft.com/office/drawing/2014/main" id="{08E06883-922A-7B26-E546-8982685A6771}"/>
              </a:ext>
            </a:extLst>
          </p:cNvPr>
          <p:cNvGrpSpPr/>
          <p:nvPr/>
        </p:nvGrpSpPr>
        <p:grpSpPr>
          <a:xfrm rot="21214830">
            <a:off x="10721253" y="5267903"/>
            <a:ext cx="1396068" cy="1414155"/>
            <a:chOff x="5604550" y="2872125"/>
            <a:chExt cx="1254275" cy="1270525"/>
          </a:xfrm>
        </p:grpSpPr>
        <p:sp>
          <p:nvSpPr>
            <p:cNvPr id="4" name="Google Shape;968;p6">
              <a:extLst>
                <a:ext uri="{FF2B5EF4-FFF2-40B4-BE49-F238E27FC236}">
                  <a16:creationId xmlns:a16="http://schemas.microsoft.com/office/drawing/2014/main" id="{96C926D1-619B-190C-5385-D765D684098A}"/>
                </a:ext>
              </a:extLst>
            </p:cNvPr>
            <p:cNvSpPr/>
            <p:nvPr/>
          </p:nvSpPr>
          <p:spPr>
            <a:xfrm>
              <a:off x="6098300" y="2872125"/>
              <a:ext cx="170200" cy="473600"/>
            </a:xfrm>
            <a:custGeom>
              <a:avLst/>
              <a:gdLst/>
              <a:ahLst/>
              <a:cxnLst/>
              <a:rect l="l" t="t" r="r" b="b"/>
              <a:pathLst>
                <a:path w="6808" h="18944" extrusionOk="0">
                  <a:moveTo>
                    <a:pt x="1035" y="11644"/>
                  </a:moveTo>
                  <a:cubicBezTo>
                    <a:pt x="1557" y="14127"/>
                    <a:pt x="2257" y="16570"/>
                    <a:pt x="3153" y="18944"/>
                  </a:cubicBezTo>
                  <a:cubicBezTo>
                    <a:pt x="3931" y="18855"/>
                    <a:pt x="4690" y="18628"/>
                    <a:pt x="5409" y="18303"/>
                  </a:cubicBezTo>
                  <a:cubicBezTo>
                    <a:pt x="4759" y="16028"/>
                    <a:pt x="4197" y="13693"/>
                    <a:pt x="4079" y="11339"/>
                  </a:cubicBezTo>
                  <a:cubicBezTo>
                    <a:pt x="4050" y="10817"/>
                    <a:pt x="4050" y="10285"/>
                    <a:pt x="4069" y="9753"/>
                  </a:cubicBezTo>
                  <a:cubicBezTo>
                    <a:pt x="4148" y="7921"/>
                    <a:pt x="4562" y="6079"/>
                    <a:pt x="5399" y="4433"/>
                  </a:cubicBezTo>
                  <a:cubicBezTo>
                    <a:pt x="5705" y="3842"/>
                    <a:pt x="6808" y="2769"/>
                    <a:pt x="6759" y="2089"/>
                  </a:cubicBezTo>
                  <a:cubicBezTo>
                    <a:pt x="6690" y="1153"/>
                    <a:pt x="5163" y="680"/>
                    <a:pt x="4444" y="473"/>
                  </a:cubicBezTo>
                  <a:cubicBezTo>
                    <a:pt x="3331" y="148"/>
                    <a:pt x="2030" y="1"/>
                    <a:pt x="1114" y="710"/>
                  </a:cubicBezTo>
                  <a:cubicBezTo>
                    <a:pt x="70" y="1518"/>
                    <a:pt x="1" y="3035"/>
                    <a:pt x="80" y="4345"/>
                  </a:cubicBezTo>
                  <a:cubicBezTo>
                    <a:pt x="208" y="6798"/>
                    <a:pt x="533" y="9241"/>
                    <a:pt x="1035" y="11644"/>
                  </a:cubicBezTo>
                  <a:close/>
                </a:path>
              </a:pathLst>
            </a:custGeom>
            <a:solidFill>
              <a:srgbClr val="530E0E"/>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5" name="Google Shape;969;p6">
              <a:extLst>
                <a:ext uri="{FF2B5EF4-FFF2-40B4-BE49-F238E27FC236}">
                  <a16:creationId xmlns:a16="http://schemas.microsoft.com/office/drawing/2014/main" id="{E3C21069-3FF8-7DC1-4479-ABB3F3DD86C7}"/>
                </a:ext>
              </a:extLst>
            </p:cNvPr>
            <p:cNvSpPr/>
            <p:nvPr/>
          </p:nvSpPr>
          <p:spPr>
            <a:xfrm>
              <a:off x="6124175" y="3155575"/>
              <a:ext cx="109375" cy="190150"/>
            </a:xfrm>
            <a:custGeom>
              <a:avLst/>
              <a:gdLst/>
              <a:ahLst/>
              <a:cxnLst/>
              <a:rect l="l" t="t" r="r" b="b"/>
              <a:pathLst>
                <a:path w="4375" h="7606" extrusionOk="0">
                  <a:moveTo>
                    <a:pt x="0" y="306"/>
                  </a:moveTo>
                  <a:cubicBezTo>
                    <a:pt x="522" y="2789"/>
                    <a:pt x="1222" y="5232"/>
                    <a:pt x="2118" y="7606"/>
                  </a:cubicBezTo>
                  <a:cubicBezTo>
                    <a:pt x="2896" y="7517"/>
                    <a:pt x="3655" y="7290"/>
                    <a:pt x="4374" y="6965"/>
                  </a:cubicBezTo>
                  <a:cubicBezTo>
                    <a:pt x="3724" y="4690"/>
                    <a:pt x="3162" y="2355"/>
                    <a:pt x="3044" y="1"/>
                  </a:cubicBezTo>
                  <a:cubicBezTo>
                    <a:pt x="2493" y="306"/>
                    <a:pt x="1902" y="552"/>
                    <a:pt x="1104" y="513"/>
                  </a:cubicBezTo>
                  <a:cubicBezTo>
                    <a:pt x="729" y="483"/>
                    <a:pt x="355" y="415"/>
                    <a:pt x="0" y="306"/>
                  </a:cubicBezTo>
                  <a:close/>
                </a:path>
              </a:pathLst>
            </a:custGeom>
            <a:solidFill>
              <a:srgbClr val="530E0E"/>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 name="Google Shape;970;p6">
              <a:extLst>
                <a:ext uri="{FF2B5EF4-FFF2-40B4-BE49-F238E27FC236}">
                  <a16:creationId xmlns:a16="http://schemas.microsoft.com/office/drawing/2014/main" id="{EC8B8B4D-016C-0944-1C1E-43E5B6F6D6D9}"/>
                </a:ext>
              </a:extLst>
            </p:cNvPr>
            <p:cNvSpPr/>
            <p:nvPr/>
          </p:nvSpPr>
          <p:spPr>
            <a:xfrm>
              <a:off x="5604550" y="3035650"/>
              <a:ext cx="612000" cy="350950"/>
            </a:xfrm>
            <a:custGeom>
              <a:avLst/>
              <a:gdLst/>
              <a:ahLst/>
              <a:cxnLst/>
              <a:rect l="l" t="t" r="r" b="b"/>
              <a:pathLst>
                <a:path w="24480" h="14038" extrusionOk="0">
                  <a:moveTo>
                    <a:pt x="4965" y="7339"/>
                  </a:moveTo>
                  <a:cubicBezTo>
                    <a:pt x="5655" y="8167"/>
                    <a:pt x="6403" y="8975"/>
                    <a:pt x="7201" y="9713"/>
                  </a:cubicBezTo>
                  <a:cubicBezTo>
                    <a:pt x="8807" y="11201"/>
                    <a:pt x="10629" y="12412"/>
                    <a:pt x="12658" y="13013"/>
                  </a:cubicBezTo>
                  <a:cubicBezTo>
                    <a:pt x="16155" y="14038"/>
                    <a:pt x="19731" y="13033"/>
                    <a:pt x="22598" y="11270"/>
                  </a:cubicBezTo>
                  <a:cubicBezTo>
                    <a:pt x="24204" y="10285"/>
                    <a:pt x="24479" y="9644"/>
                    <a:pt x="23455" y="7822"/>
                  </a:cubicBezTo>
                  <a:cubicBezTo>
                    <a:pt x="22549" y="6206"/>
                    <a:pt x="21298" y="4768"/>
                    <a:pt x="19840" y="3616"/>
                  </a:cubicBezTo>
                  <a:cubicBezTo>
                    <a:pt x="19751" y="3557"/>
                    <a:pt x="19672" y="3488"/>
                    <a:pt x="19584" y="3429"/>
                  </a:cubicBezTo>
                  <a:cubicBezTo>
                    <a:pt x="18037" y="2266"/>
                    <a:pt x="16264" y="1419"/>
                    <a:pt x="14422" y="1035"/>
                  </a:cubicBezTo>
                  <a:cubicBezTo>
                    <a:pt x="9615" y="40"/>
                    <a:pt x="4591" y="1902"/>
                    <a:pt x="0" y="1"/>
                  </a:cubicBezTo>
                  <a:cubicBezTo>
                    <a:pt x="1468" y="2562"/>
                    <a:pt x="3074" y="5064"/>
                    <a:pt x="4965" y="7339"/>
                  </a:cubicBezTo>
                  <a:close/>
                </a:path>
              </a:pathLst>
            </a:custGeom>
            <a:solidFill>
              <a:srgbClr val="B29831"/>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 name="Google Shape;971;p6">
              <a:extLst>
                <a:ext uri="{FF2B5EF4-FFF2-40B4-BE49-F238E27FC236}">
                  <a16:creationId xmlns:a16="http://schemas.microsoft.com/office/drawing/2014/main" id="{18B84EE2-681D-8B23-9FDA-5A724FE00CB0}"/>
                </a:ext>
              </a:extLst>
            </p:cNvPr>
            <p:cNvSpPr/>
            <p:nvPr/>
          </p:nvSpPr>
          <p:spPr>
            <a:xfrm>
              <a:off x="5784575" y="3121350"/>
              <a:ext cx="431975" cy="265250"/>
            </a:xfrm>
            <a:custGeom>
              <a:avLst/>
              <a:gdLst/>
              <a:ahLst/>
              <a:cxnLst/>
              <a:rect l="l" t="t" r="r" b="b"/>
              <a:pathLst>
                <a:path w="17279" h="10610" extrusionOk="0">
                  <a:moveTo>
                    <a:pt x="0" y="6285"/>
                  </a:moveTo>
                  <a:cubicBezTo>
                    <a:pt x="1606" y="7773"/>
                    <a:pt x="3428" y="8984"/>
                    <a:pt x="5457" y="9585"/>
                  </a:cubicBezTo>
                  <a:cubicBezTo>
                    <a:pt x="8954" y="10610"/>
                    <a:pt x="12530" y="9605"/>
                    <a:pt x="15397" y="7842"/>
                  </a:cubicBezTo>
                  <a:cubicBezTo>
                    <a:pt x="17003" y="6857"/>
                    <a:pt x="17278" y="6216"/>
                    <a:pt x="16254" y="4394"/>
                  </a:cubicBezTo>
                  <a:cubicBezTo>
                    <a:pt x="15348" y="2778"/>
                    <a:pt x="14097" y="1340"/>
                    <a:pt x="12639" y="188"/>
                  </a:cubicBezTo>
                  <a:cubicBezTo>
                    <a:pt x="12550" y="129"/>
                    <a:pt x="12471" y="60"/>
                    <a:pt x="12383" y="1"/>
                  </a:cubicBezTo>
                  <a:cubicBezTo>
                    <a:pt x="13072" y="1350"/>
                    <a:pt x="13801" y="2631"/>
                    <a:pt x="13220" y="4118"/>
                  </a:cubicBezTo>
                  <a:cubicBezTo>
                    <a:pt x="12944" y="4778"/>
                    <a:pt x="12442" y="5300"/>
                    <a:pt x="11890" y="5724"/>
                  </a:cubicBezTo>
                  <a:cubicBezTo>
                    <a:pt x="10314" y="6935"/>
                    <a:pt x="8255" y="7438"/>
                    <a:pt x="6196" y="7438"/>
                  </a:cubicBezTo>
                  <a:cubicBezTo>
                    <a:pt x="4137" y="7438"/>
                    <a:pt x="2079" y="6945"/>
                    <a:pt x="69" y="6305"/>
                  </a:cubicBezTo>
                  <a:cubicBezTo>
                    <a:pt x="49" y="6295"/>
                    <a:pt x="20" y="6285"/>
                    <a:pt x="0" y="6285"/>
                  </a:cubicBezTo>
                  <a:close/>
                </a:path>
              </a:pathLst>
            </a:custGeom>
            <a:solidFill>
              <a:srgbClr val="530E0E">
                <a:alpha val="21960"/>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 name="Google Shape;972;p6">
              <a:extLst>
                <a:ext uri="{FF2B5EF4-FFF2-40B4-BE49-F238E27FC236}">
                  <a16:creationId xmlns:a16="http://schemas.microsoft.com/office/drawing/2014/main" id="{71DA3F9E-F3C1-B72A-635C-7FB9D0238EA4}"/>
                </a:ext>
              </a:extLst>
            </p:cNvPr>
            <p:cNvSpPr/>
            <p:nvPr/>
          </p:nvSpPr>
          <p:spPr>
            <a:xfrm>
              <a:off x="5667100" y="3079000"/>
              <a:ext cx="587375" cy="211550"/>
            </a:xfrm>
            <a:custGeom>
              <a:avLst/>
              <a:gdLst/>
              <a:ahLst/>
              <a:cxnLst/>
              <a:rect l="l" t="t" r="r" b="b"/>
              <a:pathLst>
                <a:path w="23495" h="8462" extrusionOk="0">
                  <a:moveTo>
                    <a:pt x="266" y="99"/>
                  </a:moveTo>
                  <a:cubicBezTo>
                    <a:pt x="3783" y="1951"/>
                    <a:pt x="7063" y="4019"/>
                    <a:pt x="10816" y="5320"/>
                  </a:cubicBezTo>
                  <a:cubicBezTo>
                    <a:pt x="14786" y="6699"/>
                    <a:pt x="18845" y="7398"/>
                    <a:pt x="22943" y="7575"/>
                  </a:cubicBezTo>
                  <a:cubicBezTo>
                    <a:pt x="23494" y="7595"/>
                    <a:pt x="23455" y="8462"/>
                    <a:pt x="22903" y="8432"/>
                  </a:cubicBezTo>
                  <a:cubicBezTo>
                    <a:pt x="15358" y="8147"/>
                    <a:pt x="6187" y="5773"/>
                    <a:pt x="128" y="384"/>
                  </a:cubicBezTo>
                  <a:cubicBezTo>
                    <a:pt x="0" y="266"/>
                    <a:pt x="79" y="0"/>
                    <a:pt x="266" y="99"/>
                  </a:cubicBezTo>
                  <a:close/>
                </a:path>
              </a:pathLst>
            </a:custGeom>
            <a:solidFill>
              <a:srgbClr val="836B2B"/>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 name="Google Shape;973;p6">
              <a:extLst>
                <a:ext uri="{FF2B5EF4-FFF2-40B4-BE49-F238E27FC236}">
                  <a16:creationId xmlns:a16="http://schemas.microsoft.com/office/drawing/2014/main" id="{4813C34C-7AA2-C0DD-A476-E7B1A81E7C12}"/>
                </a:ext>
              </a:extLst>
            </p:cNvPr>
            <p:cNvSpPr/>
            <p:nvPr/>
          </p:nvSpPr>
          <p:spPr>
            <a:xfrm>
              <a:off x="5755025" y="3022350"/>
              <a:ext cx="1103800" cy="1120300"/>
            </a:xfrm>
            <a:custGeom>
              <a:avLst/>
              <a:gdLst/>
              <a:ahLst/>
              <a:cxnLst/>
              <a:rect l="l" t="t" r="r" b="b"/>
              <a:pathLst>
                <a:path w="44152" h="44812" extrusionOk="0">
                  <a:moveTo>
                    <a:pt x="13624" y="41157"/>
                  </a:moveTo>
                  <a:cubicBezTo>
                    <a:pt x="15003" y="42221"/>
                    <a:pt x="16490" y="43216"/>
                    <a:pt x="18165" y="43698"/>
                  </a:cubicBezTo>
                  <a:cubicBezTo>
                    <a:pt x="21948" y="44812"/>
                    <a:pt x="26124" y="43137"/>
                    <a:pt x="28922" y="40359"/>
                  </a:cubicBezTo>
                  <a:cubicBezTo>
                    <a:pt x="32586" y="40349"/>
                    <a:pt x="36024" y="38586"/>
                    <a:pt x="38585" y="35916"/>
                  </a:cubicBezTo>
                  <a:cubicBezTo>
                    <a:pt x="40043" y="34399"/>
                    <a:pt x="41225" y="32587"/>
                    <a:pt x="41994" y="30636"/>
                  </a:cubicBezTo>
                  <a:lnTo>
                    <a:pt x="42043" y="30508"/>
                  </a:lnTo>
                  <a:cubicBezTo>
                    <a:pt x="44151" y="25100"/>
                    <a:pt x="43530" y="18924"/>
                    <a:pt x="41560" y="13457"/>
                  </a:cubicBezTo>
                  <a:cubicBezTo>
                    <a:pt x="40211" y="9723"/>
                    <a:pt x="38182" y="6128"/>
                    <a:pt x="35079" y="3655"/>
                  </a:cubicBezTo>
                  <a:cubicBezTo>
                    <a:pt x="31966" y="1183"/>
                    <a:pt x="27671" y="1"/>
                    <a:pt x="23918" y="1291"/>
                  </a:cubicBezTo>
                  <a:cubicBezTo>
                    <a:pt x="21691" y="2059"/>
                    <a:pt x="19830" y="3724"/>
                    <a:pt x="18677" y="5763"/>
                  </a:cubicBezTo>
                  <a:cubicBezTo>
                    <a:pt x="18007" y="6955"/>
                    <a:pt x="17938" y="8196"/>
                    <a:pt x="17465" y="9418"/>
                  </a:cubicBezTo>
                  <a:cubicBezTo>
                    <a:pt x="16776" y="11191"/>
                    <a:pt x="17170" y="10827"/>
                    <a:pt x="15338" y="10472"/>
                  </a:cubicBezTo>
                  <a:cubicBezTo>
                    <a:pt x="11348" y="9694"/>
                    <a:pt x="7270" y="9841"/>
                    <a:pt x="4147" y="12353"/>
                  </a:cubicBezTo>
                  <a:cubicBezTo>
                    <a:pt x="3517" y="12856"/>
                    <a:pt x="2926" y="13457"/>
                    <a:pt x="2374" y="14166"/>
                  </a:cubicBezTo>
                  <a:cubicBezTo>
                    <a:pt x="2197" y="14402"/>
                    <a:pt x="2039" y="14639"/>
                    <a:pt x="1882" y="14885"/>
                  </a:cubicBezTo>
                  <a:cubicBezTo>
                    <a:pt x="1212" y="15909"/>
                    <a:pt x="719" y="17062"/>
                    <a:pt x="502" y="18264"/>
                  </a:cubicBezTo>
                  <a:cubicBezTo>
                    <a:pt x="0" y="20983"/>
                    <a:pt x="857" y="23770"/>
                    <a:pt x="1970" y="26292"/>
                  </a:cubicBezTo>
                  <a:cubicBezTo>
                    <a:pt x="4541" y="32104"/>
                    <a:pt x="8590" y="37266"/>
                    <a:pt x="13624" y="41157"/>
                  </a:cubicBezTo>
                  <a:close/>
                </a:path>
              </a:pathLst>
            </a:custGeom>
            <a:solidFill>
              <a:srgbClr val="EF544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 name="Google Shape;974;p6">
              <a:extLst>
                <a:ext uri="{FF2B5EF4-FFF2-40B4-BE49-F238E27FC236}">
                  <a16:creationId xmlns:a16="http://schemas.microsoft.com/office/drawing/2014/main" id="{AC902D15-A11D-45D1-7876-3E2464E03B56}"/>
                </a:ext>
              </a:extLst>
            </p:cNvPr>
            <p:cNvSpPr/>
            <p:nvPr/>
          </p:nvSpPr>
          <p:spPr>
            <a:xfrm>
              <a:off x="5755025" y="3394475"/>
              <a:ext cx="1049850" cy="748175"/>
            </a:xfrm>
            <a:custGeom>
              <a:avLst/>
              <a:gdLst/>
              <a:ahLst/>
              <a:cxnLst/>
              <a:rect l="l" t="t" r="r" b="b"/>
              <a:pathLst>
                <a:path w="41994" h="29927" extrusionOk="0">
                  <a:moveTo>
                    <a:pt x="13624" y="26272"/>
                  </a:moveTo>
                  <a:cubicBezTo>
                    <a:pt x="15003" y="27336"/>
                    <a:pt x="16490" y="28331"/>
                    <a:pt x="18165" y="28813"/>
                  </a:cubicBezTo>
                  <a:cubicBezTo>
                    <a:pt x="21948" y="29927"/>
                    <a:pt x="26124" y="28252"/>
                    <a:pt x="28922" y="25474"/>
                  </a:cubicBezTo>
                  <a:cubicBezTo>
                    <a:pt x="32586" y="25464"/>
                    <a:pt x="36024" y="23701"/>
                    <a:pt x="38585" y="21031"/>
                  </a:cubicBezTo>
                  <a:cubicBezTo>
                    <a:pt x="40043" y="19514"/>
                    <a:pt x="41225" y="17702"/>
                    <a:pt x="41994" y="15751"/>
                  </a:cubicBezTo>
                  <a:cubicBezTo>
                    <a:pt x="40969" y="16234"/>
                    <a:pt x="39925" y="16677"/>
                    <a:pt x="38842" y="17032"/>
                  </a:cubicBezTo>
                  <a:cubicBezTo>
                    <a:pt x="35975" y="17987"/>
                    <a:pt x="32842" y="18352"/>
                    <a:pt x="29927" y="17534"/>
                  </a:cubicBezTo>
                  <a:cubicBezTo>
                    <a:pt x="29483" y="17416"/>
                    <a:pt x="29040" y="17258"/>
                    <a:pt x="28577" y="17258"/>
                  </a:cubicBezTo>
                  <a:cubicBezTo>
                    <a:pt x="27819" y="17258"/>
                    <a:pt x="27129" y="17653"/>
                    <a:pt x="26430" y="17958"/>
                  </a:cubicBezTo>
                  <a:cubicBezTo>
                    <a:pt x="23937" y="19012"/>
                    <a:pt x="21051" y="18854"/>
                    <a:pt x="18480" y="17978"/>
                  </a:cubicBezTo>
                  <a:cubicBezTo>
                    <a:pt x="15919" y="17101"/>
                    <a:pt x="13643" y="15554"/>
                    <a:pt x="11516" y="13880"/>
                  </a:cubicBezTo>
                  <a:cubicBezTo>
                    <a:pt x="8294" y="11338"/>
                    <a:pt x="5290" y="8373"/>
                    <a:pt x="3438" y="4709"/>
                  </a:cubicBezTo>
                  <a:cubicBezTo>
                    <a:pt x="2689" y="3231"/>
                    <a:pt x="2148" y="1635"/>
                    <a:pt x="1882" y="0"/>
                  </a:cubicBezTo>
                  <a:cubicBezTo>
                    <a:pt x="1212" y="1024"/>
                    <a:pt x="719" y="2177"/>
                    <a:pt x="502" y="3379"/>
                  </a:cubicBezTo>
                  <a:cubicBezTo>
                    <a:pt x="0" y="6098"/>
                    <a:pt x="857" y="8885"/>
                    <a:pt x="1970" y="11407"/>
                  </a:cubicBezTo>
                  <a:cubicBezTo>
                    <a:pt x="4541" y="17219"/>
                    <a:pt x="8590" y="22381"/>
                    <a:pt x="13624" y="26272"/>
                  </a:cubicBezTo>
                  <a:close/>
                </a:path>
              </a:pathLst>
            </a:custGeom>
            <a:solidFill>
              <a:srgbClr val="530E0E">
                <a:alpha val="21960"/>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1" name="Google Shape;975;p6">
              <a:extLst>
                <a:ext uri="{FF2B5EF4-FFF2-40B4-BE49-F238E27FC236}">
                  <a16:creationId xmlns:a16="http://schemas.microsoft.com/office/drawing/2014/main" id="{8D141F35-70EB-AEB4-D35C-703B469AC7C3}"/>
                </a:ext>
              </a:extLst>
            </p:cNvPr>
            <p:cNvSpPr/>
            <p:nvPr/>
          </p:nvSpPr>
          <p:spPr>
            <a:xfrm>
              <a:off x="6374875" y="3119375"/>
              <a:ext cx="386175" cy="411050"/>
            </a:xfrm>
            <a:custGeom>
              <a:avLst/>
              <a:gdLst/>
              <a:ahLst/>
              <a:cxnLst/>
              <a:rect l="l" t="t" r="r" b="b"/>
              <a:pathLst>
                <a:path w="15447" h="16442" extrusionOk="0">
                  <a:moveTo>
                    <a:pt x="3842" y="316"/>
                  </a:moveTo>
                  <a:cubicBezTo>
                    <a:pt x="7044" y="720"/>
                    <a:pt x="9625" y="2572"/>
                    <a:pt x="11624" y="5044"/>
                  </a:cubicBezTo>
                  <a:cubicBezTo>
                    <a:pt x="13466" y="7330"/>
                    <a:pt x="15446" y="10915"/>
                    <a:pt x="14245" y="13861"/>
                  </a:cubicBezTo>
                  <a:cubicBezTo>
                    <a:pt x="13368" y="15998"/>
                    <a:pt x="11092" y="16442"/>
                    <a:pt x="9378" y="14974"/>
                  </a:cubicBezTo>
                  <a:cubicBezTo>
                    <a:pt x="7763" y="13575"/>
                    <a:pt x="7270" y="11231"/>
                    <a:pt x="6009" y="9526"/>
                  </a:cubicBezTo>
                  <a:cubicBezTo>
                    <a:pt x="4768" y="7842"/>
                    <a:pt x="3044" y="6650"/>
                    <a:pt x="1616" y="5143"/>
                  </a:cubicBezTo>
                  <a:cubicBezTo>
                    <a:pt x="0" y="3419"/>
                    <a:pt x="1291" y="1"/>
                    <a:pt x="3842" y="316"/>
                  </a:cubicBezTo>
                  <a:close/>
                </a:path>
              </a:pathLst>
            </a:custGeom>
            <a:solidFill>
              <a:srgbClr val="FFFFFF">
                <a:alpha val="20392"/>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2" name="Google Shape;976;p6">
              <a:extLst>
                <a:ext uri="{FF2B5EF4-FFF2-40B4-BE49-F238E27FC236}">
                  <a16:creationId xmlns:a16="http://schemas.microsoft.com/office/drawing/2014/main" id="{7ADF272F-C732-31C4-F714-97C5562DCA72}"/>
                </a:ext>
              </a:extLst>
            </p:cNvPr>
            <p:cNvSpPr/>
            <p:nvPr/>
          </p:nvSpPr>
          <p:spPr>
            <a:xfrm>
              <a:off x="6614975" y="3570050"/>
              <a:ext cx="143600" cy="169225"/>
            </a:xfrm>
            <a:custGeom>
              <a:avLst/>
              <a:gdLst/>
              <a:ahLst/>
              <a:cxnLst/>
              <a:rect l="l" t="t" r="r" b="b"/>
              <a:pathLst>
                <a:path w="5744" h="6769" extrusionOk="0">
                  <a:moveTo>
                    <a:pt x="89" y="4414"/>
                  </a:moveTo>
                  <a:cubicBezTo>
                    <a:pt x="1" y="3734"/>
                    <a:pt x="11" y="3163"/>
                    <a:pt x="237" y="2522"/>
                  </a:cubicBezTo>
                  <a:cubicBezTo>
                    <a:pt x="346" y="2227"/>
                    <a:pt x="493" y="1961"/>
                    <a:pt x="631" y="1685"/>
                  </a:cubicBezTo>
                  <a:cubicBezTo>
                    <a:pt x="937" y="936"/>
                    <a:pt x="1538" y="365"/>
                    <a:pt x="2355" y="188"/>
                  </a:cubicBezTo>
                  <a:cubicBezTo>
                    <a:pt x="3222" y="1"/>
                    <a:pt x="3961" y="326"/>
                    <a:pt x="4601" y="897"/>
                  </a:cubicBezTo>
                  <a:cubicBezTo>
                    <a:pt x="5094" y="1330"/>
                    <a:pt x="5557" y="2010"/>
                    <a:pt x="5665" y="2680"/>
                  </a:cubicBezTo>
                  <a:cubicBezTo>
                    <a:pt x="5724" y="3015"/>
                    <a:pt x="5744" y="3379"/>
                    <a:pt x="5724" y="3724"/>
                  </a:cubicBezTo>
                  <a:cubicBezTo>
                    <a:pt x="5685" y="4591"/>
                    <a:pt x="5301" y="5261"/>
                    <a:pt x="4719" y="5862"/>
                  </a:cubicBezTo>
                  <a:cubicBezTo>
                    <a:pt x="4030" y="6561"/>
                    <a:pt x="2897" y="6768"/>
                    <a:pt x="1981" y="6482"/>
                  </a:cubicBezTo>
                  <a:cubicBezTo>
                    <a:pt x="1094" y="6207"/>
                    <a:pt x="218" y="5379"/>
                    <a:pt x="89" y="4414"/>
                  </a:cubicBezTo>
                  <a:close/>
                </a:path>
              </a:pathLst>
            </a:custGeom>
            <a:solidFill>
              <a:srgbClr val="FFFFFF">
                <a:alpha val="20392"/>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nvGrpSpPr>
          <p:cNvPr id="13" name="Google Shape;977;p6">
            <a:extLst>
              <a:ext uri="{FF2B5EF4-FFF2-40B4-BE49-F238E27FC236}">
                <a16:creationId xmlns:a16="http://schemas.microsoft.com/office/drawing/2014/main" id="{6AF48FD6-BD1E-62F9-28D0-59FD436B1EEB}"/>
              </a:ext>
            </a:extLst>
          </p:cNvPr>
          <p:cNvGrpSpPr/>
          <p:nvPr/>
        </p:nvGrpSpPr>
        <p:grpSpPr>
          <a:xfrm rot="-9712270" flipH="1">
            <a:off x="447737" y="5228686"/>
            <a:ext cx="1271711" cy="1705114"/>
            <a:chOff x="1745000" y="461425"/>
            <a:chExt cx="788725" cy="1057525"/>
          </a:xfrm>
        </p:grpSpPr>
        <p:sp>
          <p:nvSpPr>
            <p:cNvPr id="14" name="Google Shape;978;p6">
              <a:extLst>
                <a:ext uri="{FF2B5EF4-FFF2-40B4-BE49-F238E27FC236}">
                  <a16:creationId xmlns:a16="http://schemas.microsoft.com/office/drawing/2014/main" id="{A3E450DA-FB3D-2AFC-B461-D93FCADE5391}"/>
                </a:ext>
              </a:extLst>
            </p:cNvPr>
            <p:cNvSpPr/>
            <p:nvPr/>
          </p:nvSpPr>
          <p:spPr>
            <a:xfrm>
              <a:off x="1801975" y="562175"/>
              <a:ext cx="731750" cy="956775"/>
            </a:xfrm>
            <a:custGeom>
              <a:avLst/>
              <a:gdLst/>
              <a:ahLst/>
              <a:cxnLst/>
              <a:rect l="l" t="t" r="r" b="b"/>
              <a:pathLst>
                <a:path w="29270" h="38271" extrusionOk="0">
                  <a:moveTo>
                    <a:pt x="3223" y="1"/>
                  </a:moveTo>
                  <a:cubicBezTo>
                    <a:pt x="2218" y="1"/>
                    <a:pt x="1239" y="291"/>
                    <a:pt x="722" y="1102"/>
                  </a:cubicBezTo>
                  <a:cubicBezTo>
                    <a:pt x="0" y="2231"/>
                    <a:pt x="70" y="3850"/>
                    <a:pt x="722" y="5025"/>
                  </a:cubicBezTo>
                  <a:cubicBezTo>
                    <a:pt x="850" y="5270"/>
                    <a:pt x="1002" y="5479"/>
                    <a:pt x="1176" y="5677"/>
                  </a:cubicBezTo>
                  <a:cubicBezTo>
                    <a:pt x="1712" y="6271"/>
                    <a:pt x="2469" y="6725"/>
                    <a:pt x="2748" y="7482"/>
                  </a:cubicBezTo>
                  <a:cubicBezTo>
                    <a:pt x="3086" y="8460"/>
                    <a:pt x="2504" y="9496"/>
                    <a:pt x="1875" y="10323"/>
                  </a:cubicBezTo>
                  <a:cubicBezTo>
                    <a:pt x="1246" y="11138"/>
                    <a:pt x="524" y="12011"/>
                    <a:pt x="548" y="13035"/>
                  </a:cubicBezTo>
                  <a:cubicBezTo>
                    <a:pt x="568" y="14116"/>
                    <a:pt x="1605" y="15022"/>
                    <a:pt x="2662" y="15022"/>
                  </a:cubicBezTo>
                  <a:cubicBezTo>
                    <a:pt x="2824" y="15022"/>
                    <a:pt x="2985" y="15001"/>
                    <a:pt x="3144" y="14956"/>
                  </a:cubicBezTo>
                  <a:cubicBezTo>
                    <a:pt x="3656" y="14817"/>
                    <a:pt x="4087" y="14479"/>
                    <a:pt x="4587" y="14328"/>
                  </a:cubicBezTo>
                  <a:cubicBezTo>
                    <a:pt x="4732" y="14281"/>
                    <a:pt x="4889" y="14256"/>
                    <a:pt x="5044" y="14256"/>
                  </a:cubicBezTo>
                  <a:cubicBezTo>
                    <a:pt x="5427" y="14256"/>
                    <a:pt x="5800" y="14407"/>
                    <a:pt x="5950" y="14747"/>
                  </a:cubicBezTo>
                  <a:cubicBezTo>
                    <a:pt x="6101" y="15084"/>
                    <a:pt x="5961" y="15480"/>
                    <a:pt x="5798" y="15818"/>
                  </a:cubicBezTo>
                  <a:cubicBezTo>
                    <a:pt x="5123" y="17180"/>
                    <a:pt x="3970" y="18239"/>
                    <a:pt x="2899" y="19322"/>
                  </a:cubicBezTo>
                  <a:cubicBezTo>
                    <a:pt x="1828" y="20405"/>
                    <a:pt x="780" y="21604"/>
                    <a:pt x="408" y="23083"/>
                  </a:cubicBezTo>
                  <a:cubicBezTo>
                    <a:pt x="35" y="24561"/>
                    <a:pt x="559" y="26366"/>
                    <a:pt x="1945" y="27006"/>
                  </a:cubicBezTo>
                  <a:cubicBezTo>
                    <a:pt x="2338" y="27189"/>
                    <a:pt x="2756" y="27263"/>
                    <a:pt x="3184" y="27263"/>
                  </a:cubicBezTo>
                  <a:cubicBezTo>
                    <a:pt x="4008" y="27263"/>
                    <a:pt x="4869" y="26987"/>
                    <a:pt x="5659" y="26680"/>
                  </a:cubicBezTo>
                  <a:cubicBezTo>
                    <a:pt x="5824" y="26612"/>
                    <a:pt x="6006" y="26544"/>
                    <a:pt x="6184" y="26544"/>
                  </a:cubicBezTo>
                  <a:cubicBezTo>
                    <a:pt x="6218" y="26544"/>
                    <a:pt x="6253" y="26546"/>
                    <a:pt x="6287" y="26552"/>
                  </a:cubicBezTo>
                  <a:cubicBezTo>
                    <a:pt x="6695" y="26599"/>
                    <a:pt x="6963" y="27029"/>
                    <a:pt x="7044" y="27437"/>
                  </a:cubicBezTo>
                  <a:cubicBezTo>
                    <a:pt x="7556" y="29649"/>
                    <a:pt x="5146" y="31675"/>
                    <a:pt x="5437" y="33933"/>
                  </a:cubicBezTo>
                  <a:cubicBezTo>
                    <a:pt x="5629" y="35412"/>
                    <a:pt x="7137" y="36454"/>
                    <a:pt x="8615" y="36454"/>
                  </a:cubicBezTo>
                  <a:cubicBezTo>
                    <a:pt x="9023" y="36454"/>
                    <a:pt x="9428" y="36375"/>
                    <a:pt x="9803" y="36203"/>
                  </a:cubicBezTo>
                  <a:cubicBezTo>
                    <a:pt x="10420" y="35912"/>
                    <a:pt x="10944" y="35447"/>
                    <a:pt x="11538" y="35109"/>
                  </a:cubicBezTo>
                  <a:cubicBezTo>
                    <a:pt x="11922" y="34898"/>
                    <a:pt x="12369" y="34741"/>
                    <a:pt x="12803" y="34741"/>
                  </a:cubicBezTo>
                  <a:cubicBezTo>
                    <a:pt x="13041" y="34741"/>
                    <a:pt x="13276" y="34788"/>
                    <a:pt x="13494" y="34900"/>
                  </a:cubicBezTo>
                  <a:cubicBezTo>
                    <a:pt x="14414" y="35389"/>
                    <a:pt x="14472" y="36704"/>
                    <a:pt x="15135" y="37519"/>
                  </a:cubicBezTo>
                  <a:cubicBezTo>
                    <a:pt x="15528" y="38004"/>
                    <a:pt x="16150" y="38270"/>
                    <a:pt x="16765" y="38270"/>
                  </a:cubicBezTo>
                  <a:cubicBezTo>
                    <a:pt x="17080" y="38270"/>
                    <a:pt x="17393" y="38200"/>
                    <a:pt x="17673" y="38055"/>
                  </a:cubicBezTo>
                  <a:cubicBezTo>
                    <a:pt x="17895" y="37938"/>
                    <a:pt x="18093" y="37787"/>
                    <a:pt x="18279" y="37612"/>
                  </a:cubicBezTo>
                  <a:cubicBezTo>
                    <a:pt x="19140" y="36821"/>
                    <a:pt x="19722" y="35563"/>
                    <a:pt x="20863" y="35505"/>
                  </a:cubicBezTo>
                  <a:cubicBezTo>
                    <a:pt x="20896" y="35503"/>
                    <a:pt x="20930" y="35502"/>
                    <a:pt x="20963" y="35502"/>
                  </a:cubicBezTo>
                  <a:cubicBezTo>
                    <a:pt x="21322" y="35502"/>
                    <a:pt x="21698" y="35614"/>
                    <a:pt x="22051" y="35614"/>
                  </a:cubicBezTo>
                  <a:cubicBezTo>
                    <a:pt x="22208" y="35614"/>
                    <a:pt x="22360" y="35592"/>
                    <a:pt x="22505" y="35528"/>
                  </a:cubicBezTo>
                  <a:cubicBezTo>
                    <a:pt x="22726" y="35435"/>
                    <a:pt x="22889" y="35260"/>
                    <a:pt x="23040" y="35074"/>
                  </a:cubicBezTo>
                  <a:cubicBezTo>
                    <a:pt x="24123" y="33794"/>
                    <a:pt x="24507" y="31977"/>
                    <a:pt x="24053" y="30371"/>
                  </a:cubicBezTo>
                  <a:cubicBezTo>
                    <a:pt x="23902" y="29847"/>
                    <a:pt x="23669" y="29323"/>
                    <a:pt x="23762" y="28799"/>
                  </a:cubicBezTo>
                  <a:cubicBezTo>
                    <a:pt x="23832" y="28368"/>
                    <a:pt x="24100" y="28007"/>
                    <a:pt x="24426" y="27716"/>
                  </a:cubicBezTo>
                  <a:cubicBezTo>
                    <a:pt x="25183" y="27053"/>
                    <a:pt x="26207" y="26773"/>
                    <a:pt x="27115" y="26354"/>
                  </a:cubicBezTo>
                  <a:cubicBezTo>
                    <a:pt x="28035" y="25923"/>
                    <a:pt x="28955" y="25225"/>
                    <a:pt x="29094" y="24224"/>
                  </a:cubicBezTo>
                  <a:cubicBezTo>
                    <a:pt x="29269" y="23106"/>
                    <a:pt x="28384" y="22081"/>
                    <a:pt x="27395" y="21546"/>
                  </a:cubicBezTo>
                  <a:cubicBezTo>
                    <a:pt x="26405" y="21010"/>
                    <a:pt x="25276" y="20801"/>
                    <a:pt x="24263" y="20300"/>
                  </a:cubicBezTo>
                  <a:cubicBezTo>
                    <a:pt x="23250" y="19811"/>
                    <a:pt x="22319" y="18868"/>
                    <a:pt x="22354" y="17739"/>
                  </a:cubicBezTo>
                  <a:cubicBezTo>
                    <a:pt x="22389" y="16609"/>
                    <a:pt x="23401" y="15690"/>
                    <a:pt x="23483" y="14549"/>
                  </a:cubicBezTo>
                  <a:cubicBezTo>
                    <a:pt x="23588" y="13291"/>
                    <a:pt x="22482" y="12185"/>
                    <a:pt x="21271" y="11836"/>
                  </a:cubicBezTo>
                  <a:cubicBezTo>
                    <a:pt x="20750" y="11681"/>
                    <a:pt x="20214" y="11627"/>
                    <a:pt x="19672" y="11627"/>
                  </a:cubicBezTo>
                  <a:cubicBezTo>
                    <a:pt x="18955" y="11627"/>
                    <a:pt x="18227" y="11722"/>
                    <a:pt x="17510" y="11801"/>
                  </a:cubicBezTo>
                  <a:cubicBezTo>
                    <a:pt x="17007" y="11857"/>
                    <a:pt x="16491" y="11904"/>
                    <a:pt x="15981" y="11904"/>
                  </a:cubicBezTo>
                  <a:cubicBezTo>
                    <a:pt x="15215" y="11904"/>
                    <a:pt x="14462" y="11799"/>
                    <a:pt x="13785" y="11464"/>
                  </a:cubicBezTo>
                  <a:cubicBezTo>
                    <a:pt x="13505" y="11336"/>
                    <a:pt x="13226" y="11149"/>
                    <a:pt x="13063" y="10881"/>
                  </a:cubicBezTo>
                  <a:cubicBezTo>
                    <a:pt x="12679" y="10276"/>
                    <a:pt x="12993" y="9461"/>
                    <a:pt x="13377" y="8856"/>
                  </a:cubicBezTo>
                  <a:cubicBezTo>
                    <a:pt x="13773" y="8250"/>
                    <a:pt x="14262" y="7622"/>
                    <a:pt x="14227" y="6888"/>
                  </a:cubicBezTo>
                  <a:cubicBezTo>
                    <a:pt x="14169" y="5852"/>
                    <a:pt x="13028" y="5200"/>
                    <a:pt x="11992" y="5119"/>
                  </a:cubicBezTo>
                  <a:cubicBezTo>
                    <a:pt x="11862" y="5108"/>
                    <a:pt x="11733" y="5104"/>
                    <a:pt x="11603" y="5104"/>
                  </a:cubicBezTo>
                  <a:cubicBezTo>
                    <a:pt x="10826" y="5104"/>
                    <a:pt x="10049" y="5261"/>
                    <a:pt x="9272" y="5261"/>
                  </a:cubicBezTo>
                  <a:cubicBezTo>
                    <a:pt x="9143" y="5261"/>
                    <a:pt x="9013" y="5257"/>
                    <a:pt x="8883" y="5247"/>
                  </a:cubicBezTo>
                  <a:cubicBezTo>
                    <a:pt x="7847" y="5153"/>
                    <a:pt x="6718" y="4478"/>
                    <a:pt x="6683" y="3442"/>
                  </a:cubicBezTo>
                  <a:cubicBezTo>
                    <a:pt x="6660" y="2953"/>
                    <a:pt x="6904" y="2464"/>
                    <a:pt x="6858" y="1975"/>
                  </a:cubicBezTo>
                  <a:cubicBezTo>
                    <a:pt x="6776" y="1195"/>
                    <a:pt x="6031" y="660"/>
                    <a:pt x="5309" y="380"/>
                  </a:cubicBezTo>
                  <a:cubicBezTo>
                    <a:pt x="4717" y="158"/>
                    <a:pt x="3963" y="1"/>
                    <a:pt x="3223" y="1"/>
                  </a:cubicBezTo>
                  <a:close/>
                </a:path>
              </a:pathLst>
            </a:custGeom>
            <a:solidFill>
              <a:srgbClr val="FDB73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5" name="Google Shape;979;p6">
              <a:extLst>
                <a:ext uri="{FF2B5EF4-FFF2-40B4-BE49-F238E27FC236}">
                  <a16:creationId xmlns:a16="http://schemas.microsoft.com/office/drawing/2014/main" id="{0078BC60-3EC2-746D-421B-4DE02B99E550}"/>
                </a:ext>
              </a:extLst>
            </p:cNvPr>
            <p:cNvSpPr/>
            <p:nvPr/>
          </p:nvSpPr>
          <p:spPr>
            <a:xfrm>
              <a:off x="1802850" y="687800"/>
              <a:ext cx="456100" cy="831150"/>
            </a:xfrm>
            <a:custGeom>
              <a:avLst/>
              <a:gdLst/>
              <a:ahLst/>
              <a:cxnLst/>
              <a:rect l="l" t="t" r="r" b="b"/>
              <a:pathLst>
                <a:path w="18244" h="33246" extrusionOk="0">
                  <a:moveTo>
                    <a:pt x="687" y="0"/>
                  </a:moveTo>
                  <a:lnTo>
                    <a:pt x="687" y="0"/>
                  </a:lnTo>
                  <a:cubicBezTo>
                    <a:pt x="815" y="245"/>
                    <a:pt x="967" y="454"/>
                    <a:pt x="1141" y="652"/>
                  </a:cubicBezTo>
                  <a:cubicBezTo>
                    <a:pt x="1677" y="1246"/>
                    <a:pt x="2434" y="1700"/>
                    <a:pt x="2713" y="2457"/>
                  </a:cubicBezTo>
                  <a:cubicBezTo>
                    <a:pt x="3051" y="3435"/>
                    <a:pt x="2469" y="4471"/>
                    <a:pt x="1840" y="5298"/>
                  </a:cubicBezTo>
                  <a:cubicBezTo>
                    <a:pt x="1211" y="6113"/>
                    <a:pt x="489" y="6986"/>
                    <a:pt x="513" y="8010"/>
                  </a:cubicBezTo>
                  <a:cubicBezTo>
                    <a:pt x="533" y="9091"/>
                    <a:pt x="1570" y="9997"/>
                    <a:pt x="2627" y="9997"/>
                  </a:cubicBezTo>
                  <a:cubicBezTo>
                    <a:pt x="2789" y="9997"/>
                    <a:pt x="2950" y="9976"/>
                    <a:pt x="3109" y="9931"/>
                  </a:cubicBezTo>
                  <a:cubicBezTo>
                    <a:pt x="3621" y="9792"/>
                    <a:pt x="4052" y="9454"/>
                    <a:pt x="4552" y="9303"/>
                  </a:cubicBezTo>
                  <a:cubicBezTo>
                    <a:pt x="4697" y="9256"/>
                    <a:pt x="4854" y="9231"/>
                    <a:pt x="5009" y="9231"/>
                  </a:cubicBezTo>
                  <a:cubicBezTo>
                    <a:pt x="5392" y="9231"/>
                    <a:pt x="5765" y="9382"/>
                    <a:pt x="5915" y="9722"/>
                  </a:cubicBezTo>
                  <a:cubicBezTo>
                    <a:pt x="6066" y="10059"/>
                    <a:pt x="5926" y="10455"/>
                    <a:pt x="5763" y="10793"/>
                  </a:cubicBezTo>
                  <a:cubicBezTo>
                    <a:pt x="5088" y="12155"/>
                    <a:pt x="3935" y="13214"/>
                    <a:pt x="2864" y="14297"/>
                  </a:cubicBezTo>
                  <a:cubicBezTo>
                    <a:pt x="1793" y="15380"/>
                    <a:pt x="745" y="16579"/>
                    <a:pt x="373" y="18058"/>
                  </a:cubicBezTo>
                  <a:cubicBezTo>
                    <a:pt x="0" y="19536"/>
                    <a:pt x="524" y="21341"/>
                    <a:pt x="1910" y="21981"/>
                  </a:cubicBezTo>
                  <a:cubicBezTo>
                    <a:pt x="2303" y="22164"/>
                    <a:pt x="2721" y="22238"/>
                    <a:pt x="3149" y="22238"/>
                  </a:cubicBezTo>
                  <a:cubicBezTo>
                    <a:pt x="3973" y="22238"/>
                    <a:pt x="4834" y="21962"/>
                    <a:pt x="5624" y="21655"/>
                  </a:cubicBezTo>
                  <a:cubicBezTo>
                    <a:pt x="5789" y="21587"/>
                    <a:pt x="5971" y="21519"/>
                    <a:pt x="6149" y="21519"/>
                  </a:cubicBezTo>
                  <a:cubicBezTo>
                    <a:pt x="6183" y="21519"/>
                    <a:pt x="6218" y="21521"/>
                    <a:pt x="6252" y="21527"/>
                  </a:cubicBezTo>
                  <a:cubicBezTo>
                    <a:pt x="6660" y="21574"/>
                    <a:pt x="6928" y="22004"/>
                    <a:pt x="7009" y="22412"/>
                  </a:cubicBezTo>
                  <a:cubicBezTo>
                    <a:pt x="7521" y="24624"/>
                    <a:pt x="5111" y="26650"/>
                    <a:pt x="5402" y="28908"/>
                  </a:cubicBezTo>
                  <a:cubicBezTo>
                    <a:pt x="5594" y="30387"/>
                    <a:pt x="7102" y="31429"/>
                    <a:pt x="8580" y="31429"/>
                  </a:cubicBezTo>
                  <a:cubicBezTo>
                    <a:pt x="8988" y="31429"/>
                    <a:pt x="9393" y="31350"/>
                    <a:pt x="9768" y="31178"/>
                  </a:cubicBezTo>
                  <a:cubicBezTo>
                    <a:pt x="10385" y="30887"/>
                    <a:pt x="10909" y="30422"/>
                    <a:pt x="11503" y="30084"/>
                  </a:cubicBezTo>
                  <a:cubicBezTo>
                    <a:pt x="11887" y="29873"/>
                    <a:pt x="12334" y="29716"/>
                    <a:pt x="12768" y="29716"/>
                  </a:cubicBezTo>
                  <a:cubicBezTo>
                    <a:pt x="13006" y="29716"/>
                    <a:pt x="13241" y="29763"/>
                    <a:pt x="13459" y="29875"/>
                  </a:cubicBezTo>
                  <a:cubicBezTo>
                    <a:pt x="14379" y="30364"/>
                    <a:pt x="14437" y="31679"/>
                    <a:pt x="15100" y="32494"/>
                  </a:cubicBezTo>
                  <a:cubicBezTo>
                    <a:pt x="15493" y="32979"/>
                    <a:pt x="16115" y="33245"/>
                    <a:pt x="16730" y="33245"/>
                  </a:cubicBezTo>
                  <a:cubicBezTo>
                    <a:pt x="17045" y="33245"/>
                    <a:pt x="17358" y="33175"/>
                    <a:pt x="17638" y="33030"/>
                  </a:cubicBezTo>
                  <a:cubicBezTo>
                    <a:pt x="17860" y="32913"/>
                    <a:pt x="18058" y="32762"/>
                    <a:pt x="18244" y="32587"/>
                  </a:cubicBezTo>
                  <a:cubicBezTo>
                    <a:pt x="18209" y="32576"/>
                    <a:pt x="18186" y="32564"/>
                    <a:pt x="18151" y="32541"/>
                  </a:cubicBezTo>
                  <a:cubicBezTo>
                    <a:pt x="17440" y="32180"/>
                    <a:pt x="16847" y="31633"/>
                    <a:pt x="16381" y="31004"/>
                  </a:cubicBezTo>
                  <a:cubicBezTo>
                    <a:pt x="15508" y="29805"/>
                    <a:pt x="15089" y="28338"/>
                    <a:pt x="14751" y="26894"/>
                  </a:cubicBezTo>
                  <a:cubicBezTo>
                    <a:pt x="14380" y="27324"/>
                    <a:pt x="13807" y="27528"/>
                    <a:pt x="13232" y="27528"/>
                  </a:cubicBezTo>
                  <a:cubicBezTo>
                    <a:pt x="13013" y="27528"/>
                    <a:pt x="12794" y="27499"/>
                    <a:pt x="12586" y="27441"/>
                  </a:cubicBezTo>
                  <a:cubicBezTo>
                    <a:pt x="11829" y="27232"/>
                    <a:pt x="11200" y="26708"/>
                    <a:pt x="10676" y="26137"/>
                  </a:cubicBezTo>
                  <a:cubicBezTo>
                    <a:pt x="8662" y="23960"/>
                    <a:pt x="7859" y="20747"/>
                    <a:pt x="8592" y="17895"/>
                  </a:cubicBezTo>
                  <a:lnTo>
                    <a:pt x="8592" y="17895"/>
                  </a:lnTo>
                  <a:cubicBezTo>
                    <a:pt x="8584" y="17895"/>
                    <a:pt x="8577" y="17895"/>
                    <a:pt x="8569" y="17895"/>
                  </a:cubicBezTo>
                  <a:cubicBezTo>
                    <a:pt x="7425" y="17895"/>
                    <a:pt x="6366" y="17061"/>
                    <a:pt x="5938" y="16009"/>
                  </a:cubicBezTo>
                  <a:cubicBezTo>
                    <a:pt x="5496" y="14937"/>
                    <a:pt x="5612" y="13692"/>
                    <a:pt x="6078" y="12644"/>
                  </a:cubicBezTo>
                  <a:cubicBezTo>
                    <a:pt x="6439" y="11841"/>
                    <a:pt x="6962" y="11119"/>
                    <a:pt x="7253" y="10292"/>
                  </a:cubicBezTo>
                  <a:cubicBezTo>
                    <a:pt x="7545" y="9466"/>
                    <a:pt x="7533" y="8429"/>
                    <a:pt x="6893" y="7836"/>
                  </a:cubicBezTo>
                  <a:cubicBezTo>
                    <a:pt x="6287" y="7254"/>
                    <a:pt x="5321" y="7242"/>
                    <a:pt x="4669" y="6706"/>
                  </a:cubicBezTo>
                  <a:cubicBezTo>
                    <a:pt x="3086" y="5379"/>
                    <a:pt x="4727" y="2317"/>
                    <a:pt x="3202" y="920"/>
                  </a:cubicBezTo>
                  <a:cubicBezTo>
                    <a:pt x="2876" y="617"/>
                    <a:pt x="2434" y="454"/>
                    <a:pt x="1991" y="315"/>
                  </a:cubicBezTo>
                  <a:cubicBezTo>
                    <a:pt x="1560" y="187"/>
                    <a:pt x="1130" y="82"/>
                    <a:pt x="687" y="0"/>
                  </a:cubicBezTo>
                  <a:close/>
                </a:path>
              </a:pathLst>
            </a:custGeom>
            <a:solidFill>
              <a:srgbClr val="530E0E">
                <a:alpha val="10980"/>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6" name="Google Shape;980;p6">
              <a:extLst>
                <a:ext uri="{FF2B5EF4-FFF2-40B4-BE49-F238E27FC236}">
                  <a16:creationId xmlns:a16="http://schemas.microsoft.com/office/drawing/2014/main" id="{4E730297-CB51-D6C9-211F-31F2941602E8}"/>
                </a:ext>
              </a:extLst>
            </p:cNvPr>
            <p:cNvSpPr/>
            <p:nvPr/>
          </p:nvSpPr>
          <p:spPr>
            <a:xfrm>
              <a:off x="2411075" y="1114375"/>
              <a:ext cx="84475" cy="77900"/>
            </a:xfrm>
            <a:custGeom>
              <a:avLst/>
              <a:gdLst/>
              <a:ahLst/>
              <a:cxnLst/>
              <a:rect l="l" t="t" r="r" b="b"/>
              <a:pathLst>
                <a:path w="3379" h="3116" extrusionOk="0">
                  <a:moveTo>
                    <a:pt x="1251" y="0"/>
                  </a:moveTo>
                  <a:cubicBezTo>
                    <a:pt x="610" y="0"/>
                    <a:pt x="0" y="655"/>
                    <a:pt x="225" y="1309"/>
                  </a:cubicBezTo>
                  <a:cubicBezTo>
                    <a:pt x="376" y="1751"/>
                    <a:pt x="574" y="2136"/>
                    <a:pt x="923" y="2438"/>
                  </a:cubicBezTo>
                  <a:cubicBezTo>
                    <a:pt x="1308" y="2788"/>
                    <a:pt x="1692" y="3067"/>
                    <a:pt x="2227" y="3114"/>
                  </a:cubicBezTo>
                  <a:cubicBezTo>
                    <a:pt x="2244" y="3115"/>
                    <a:pt x="2260" y="3115"/>
                    <a:pt x="2277" y="3115"/>
                  </a:cubicBezTo>
                  <a:cubicBezTo>
                    <a:pt x="2800" y="3115"/>
                    <a:pt x="3378" y="2584"/>
                    <a:pt x="3322" y="2042"/>
                  </a:cubicBezTo>
                  <a:cubicBezTo>
                    <a:pt x="3287" y="1763"/>
                    <a:pt x="3240" y="1507"/>
                    <a:pt x="3077" y="1262"/>
                  </a:cubicBezTo>
                  <a:cubicBezTo>
                    <a:pt x="2938" y="1076"/>
                    <a:pt x="2798" y="890"/>
                    <a:pt x="2635" y="715"/>
                  </a:cubicBezTo>
                  <a:cubicBezTo>
                    <a:pt x="2332" y="389"/>
                    <a:pt x="1948" y="180"/>
                    <a:pt x="1517" y="40"/>
                  </a:cubicBezTo>
                  <a:cubicBezTo>
                    <a:pt x="1429" y="13"/>
                    <a:pt x="1340" y="0"/>
                    <a:pt x="1251" y="0"/>
                  </a:cubicBezTo>
                  <a:close/>
                </a:path>
              </a:pathLst>
            </a:custGeom>
            <a:solidFill>
              <a:srgbClr val="FFFFFF">
                <a:alpha val="56078"/>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7" name="Google Shape;981;p6">
              <a:extLst>
                <a:ext uri="{FF2B5EF4-FFF2-40B4-BE49-F238E27FC236}">
                  <a16:creationId xmlns:a16="http://schemas.microsoft.com/office/drawing/2014/main" id="{28B19417-212E-02AE-1A0F-F0D2F3A9E20E}"/>
                </a:ext>
              </a:extLst>
            </p:cNvPr>
            <p:cNvSpPr/>
            <p:nvPr/>
          </p:nvSpPr>
          <p:spPr>
            <a:xfrm>
              <a:off x="2326475" y="1199100"/>
              <a:ext cx="63450" cy="49600"/>
            </a:xfrm>
            <a:custGeom>
              <a:avLst/>
              <a:gdLst/>
              <a:ahLst/>
              <a:cxnLst/>
              <a:rect l="l" t="t" r="r" b="b"/>
              <a:pathLst>
                <a:path w="2538" h="1984" extrusionOk="0">
                  <a:moveTo>
                    <a:pt x="998" y="1"/>
                  </a:moveTo>
                  <a:cubicBezTo>
                    <a:pt x="433" y="1"/>
                    <a:pt x="0" y="766"/>
                    <a:pt x="337" y="1238"/>
                  </a:cubicBezTo>
                  <a:cubicBezTo>
                    <a:pt x="489" y="1448"/>
                    <a:pt x="628" y="1669"/>
                    <a:pt x="885" y="1785"/>
                  </a:cubicBezTo>
                  <a:cubicBezTo>
                    <a:pt x="1108" y="1902"/>
                    <a:pt x="1318" y="1983"/>
                    <a:pt x="1562" y="1983"/>
                  </a:cubicBezTo>
                  <a:cubicBezTo>
                    <a:pt x="1635" y="1983"/>
                    <a:pt x="1712" y="1976"/>
                    <a:pt x="1793" y="1960"/>
                  </a:cubicBezTo>
                  <a:cubicBezTo>
                    <a:pt x="2223" y="1855"/>
                    <a:pt x="2538" y="1354"/>
                    <a:pt x="2398" y="924"/>
                  </a:cubicBezTo>
                  <a:cubicBezTo>
                    <a:pt x="2293" y="574"/>
                    <a:pt x="2084" y="388"/>
                    <a:pt x="1793" y="202"/>
                  </a:cubicBezTo>
                  <a:cubicBezTo>
                    <a:pt x="1572" y="39"/>
                    <a:pt x="1315" y="27"/>
                    <a:pt x="1059" y="4"/>
                  </a:cubicBezTo>
                  <a:cubicBezTo>
                    <a:pt x="1039" y="2"/>
                    <a:pt x="1018" y="1"/>
                    <a:pt x="998" y="1"/>
                  </a:cubicBezTo>
                  <a:close/>
                </a:path>
              </a:pathLst>
            </a:custGeom>
            <a:solidFill>
              <a:srgbClr val="FFFFFF">
                <a:alpha val="56078"/>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8" name="Google Shape;982;p6">
              <a:extLst>
                <a:ext uri="{FF2B5EF4-FFF2-40B4-BE49-F238E27FC236}">
                  <a16:creationId xmlns:a16="http://schemas.microsoft.com/office/drawing/2014/main" id="{A5DC576F-D2C3-2CA2-B457-0A641FC0BA98}"/>
                </a:ext>
              </a:extLst>
            </p:cNvPr>
            <p:cNvSpPr/>
            <p:nvPr/>
          </p:nvSpPr>
          <p:spPr>
            <a:xfrm>
              <a:off x="2255450" y="994825"/>
              <a:ext cx="66375" cy="57425"/>
            </a:xfrm>
            <a:custGeom>
              <a:avLst/>
              <a:gdLst/>
              <a:ahLst/>
              <a:cxnLst/>
              <a:rect l="l" t="t" r="r" b="b"/>
              <a:pathLst>
                <a:path w="2655" h="2297" extrusionOk="0">
                  <a:moveTo>
                    <a:pt x="1032" y="0"/>
                  </a:moveTo>
                  <a:cubicBezTo>
                    <a:pt x="742" y="0"/>
                    <a:pt x="453" y="155"/>
                    <a:pt x="280" y="375"/>
                  </a:cubicBezTo>
                  <a:cubicBezTo>
                    <a:pt x="70" y="654"/>
                    <a:pt x="0" y="1096"/>
                    <a:pt x="210" y="1399"/>
                  </a:cubicBezTo>
                  <a:cubicBezTo>
                    <a:pt x="361" y="1632"/>
                    <a:pt x="536" y="1911"/>
                    <a:pt x="792" y="2051"/>
                  </a:cubicBezTo>
                  <a:cubicBezTo>
                    <a:pt x="1060" y="2191"/>
                    <a:pt x="1339" y="2272"/>
                    <a:pt x="1630" y="2296"/>
                  </a:cubicBezTo>
                  <a:cubicBezTo>
                    <a:pt x="1642" y="2296"/>
                    <a:pt x="1654" y="2297"/>
                    <a:pt x="1667" y="2297"/>
                  </a:cubicBezTo>
                  <a:cubicBezTo>
                    <a:pt x="1824" y="2297"/>
                    <a:pt x="2013" y="2232"/>
                    <a:pt x="2142" y="2167"/>
                  </a:cubicBezTo>
                  <a:cubicBezTo>
                    <a:pt x="2329" y="2051"/>
                    <a:pt x="2480" y="1876"/>
                    <a:pt x="2561" y="1679"/>
                  </a:cubicBezTo>
                  <a:cubicBezTo>
                    <a:pt x="2631" y="1504"/>
                    <a:pt x="2655" y="1353"/>
                    <a:pt x="2631" y="1178"/>
                  </a:cubicBezTo>
                  <a:cubicBezTo>
                    <a:pt x="2608" y="968"/>
                    <a:pt x="2515" y="712"/>
                    <a:pt x="2352" y="584"/>
                  </a:cubicBezTo>
                  <a:cubicBezTo>
                    <a:pt x="2189" y="444"/>
                    <a:pt x="2026" y="328"/>
                    <a:pt x="1840" y="223"/>
                  </a:cubicBezTo>
                  <a:cubicBezTo>
                    <a:pt x="1665" y="130"/>
                    <a:pt x="1455" y="95"/>
                    <a:pt x="1269" y="37"/>
                  </a:cubicBezTo>
                  <a:cubicBezTo>
                    <a:pt x="1192" y="12"/>
                    <a:pt x="1112" y="0"/>
                    <a:pt x="1032" y="0"/>
                  </a:cubicBezTo>
                  <a:close/>
                </a:path>
              </a:pathLst>
            </a:custGeom>
            <a:solidFill>
              <a:srgbClr val="FFFFFF">
                <a:alpha val="56078"/>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9" name="Google Shape;983;p6">
              <a:extLst>
                <a:ext uri="{FF2B5EF4-FFF2-40B4-BE49-F238E27FC236}">
                  <a16:creationId xmlns:a16="http://schemas.microsoft.com/office/drawing/2014/main" id="{31DF087E-87A9-CFBF-6554-4AE277299DD9}"/>
                </a:ext>
              </a:extLst>
            </p:cNvPr>
            <p:cNvSpPr/>
            <p:nvPr/>
          </p:nvSpPr>
          <p:spPr>
            <a:xfrm>
              <a:off x="2287750" y="890450"/>
              <a:ext cx="49800" cy="47225"/>
            </a:xfrm>
            <a:custGeom>
              <a:avLst/>
              <a:gdLst/>
              <a:ahLst/>
              <a:cxnLst/>
              <a:rect l="l" t="t" r="r" b="b"/>
              <a:pathLst>
                <a:path w="1992" h="1889" extrusionOk="0">
                  <a:moveTo>
                    <a:pt x="843" y="1"/>
                  </a:moveTo>
                  <a:cubicBezTo>
                    <a:pt x="695" y="1"/>
                    <a:pt x="546" y="47"/>
                    <a:pt x="408" y="149"/>
                  </a:cubicBezTo>
                  <a:cubicBezTo>
                    <a:pt x="128" y="370"/>
                    <a:pt x="0" y="812"/>
                    <a:pt x="210" y="1115"/>
                  </a:cubicBezTo>
                  <a:cubicBezTo>
                    <a:pt x="326" y="1301"/>
                    <a:pt x="443" y="1499"/>
                    <a:pt x="606" y="1627"/>
                  </a:cubicBezTo>
                  <a:cubicBezTo>
                    <a:pt x="676" y="1686"/>
                    <a:pt x="757" y="1744"/>
                    <a:pt x="827" y="1790"/>
                  </a:cubicBezTo>
                  <a:cubicBezTo>
                    <a:pt x="943" y="1860"/>
                    <a:pt x="1060" y="1883"/>
                    <a:pt x="1176" y="1883"/>
                  </a:cubicBezTo>
                  <a:cubicBezTo>
                    <a:pt x="1204" y="1887"/>
                    <a:pt x="1231" y="1888"/>
                    <a:pt x="1259" y="1888"/>
                  </a:cubicBezTo>
                  <a:cubicBezTo>
                    <a:pt x="1326" y="1888"/>
                    <a:pt x="1397" y="1880"/>
                    <a:pt x="1479" y="1872"/>
                  </a:cubicBezTo>
                  <a:cubicBezTo>
                    <a:pt x="1689" y="1837"/>
                    <a:pt x="1875" y="1627"/>
                    <a:pt x="1933" y="1429"/>
                  </a:cubicBezTo>
                  <a:cubicBezTo>
                    <a:pt x="1956" y="1348"/>
                    <a:pt x="1956" y="1278"/>
                    <a:pt x="1956" y="1208"/>
                  </a:cubicBezTo>
                  <a:cubicBezTo>
                    <a:pt x="1991" y="789"/>
                    <a:pt x="1700" y="475"/>
                    <a:pt x="1386" y="207"/>
                  </a:cubicBezTo>
                  <a:cubicBezTo>
                    <a:pt x="1222" y="76"/>
                    <a:pt x="1033" y="1"/>
                    <a:pt x="843" y="1"/>
                  </a:cubicBezTo>
                  <a:close/>
                </a:path>
              </a:pathLst>
            </a:custGeom>
            <a:solidFill>
              <a:srgbClr val="FFFFFF">
                <a:alpha val="56078"/>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0" name="Google Shape;984;p6">
              <a:extLst>
                <a:ext uri="{FF2B5EF4-FFF2-40B4-BE49-F238E27FC236}">
                  <a16:creationId xmlns:a16="http://schemas.microsoft.com/office/drawing/2014/main" id="{3A8C6020-511E-22F9-76B0-2A75EE9FE23D}"/>
                </a:ext>
              </a:extLst>
            </p:cNvPr>
            <p:cNvSpPr/>
            <p:nvPr/>
          </p:nvSpPr>
          <p:spPr>
            <a:xfrm>
              <a:off x="2058975" y="804675"/>
              <a:ext cx="53125" cy="49700"/>
            </a:xfrm>
            <a:custGeom>
              <a:avLst/>
              <a:gdLst/>
              <a:ahLst/>
              <a:cxnLst/>
              <a:rect l="l" t="t" r="r" b="b"/>
              <a:pathLst>
                <a:path w="2125" h="1988" extrusionOk="0">
                  <a:moveTo>
                    <a:pt x="811" y="1"/>
                  </a:moveTo>
                  <a:cubicBezTo>
                    <a:pt x="602" y="1"/>
                    <a:pt x="406" y="65"/>
                    <a:pt x="245" y="227"/>
                  </a:cubicBezTo>
                  <a:cubicBezTo>
                    <a:pt x="47" y="425"/>
                    <a:pt x="1" y="692"/>
                    <a:pt x="47" y="960"/>
                  </a:cubicBezTo>
                  <a:cubicBezTo>
                    <a:pt x="94" y="1216"/>
                    <a:pt x="175" y="1449"/>
                    <a:pt x="373" y="1636"/>
                  </a:cubicBezTo>
                  <a:cubicBezTo>
                    <a:pt x="559" y="1822"/>
                    <a:pt x="781" y="1892"/>
                    <a:pt x="1037" y="1961"/>
                  </a:cubicBezTo>
                  <a:cubicBezTo>
                    <a:pt x="1103" y="1979"/>
                    <a:pt x="1169" y="1988"/>
                    <a:pt x="1234" y="1988"/>
                  </a:cubicBezTo>
                  <a:cubicBezTo>
                    <a:pt x="1716" y="1988"/>
                    <a:pt x="2125" y="1521"/>
                    <a:pt x="1991" y="1018"/>
                  </a:cubicBezTo>
                  <a:cubicBezTo>
                    <a:pt x="1933" y="762"/>
                    <a:pt x="1852" y="529"/>
                    <a:pt x="1665" y="343"/>
                  </a:cubicBezTo>
                  <a:cubicBezTo>
                    <a:pt x="1479" y="145"/>
                    <a:pt x="1258" y="64"/>
                    <a:pt x="1002" y="17"/>
                  </a:cubicBezTo>
                  <a:cubicBezTo>
                    <a:pt x="937" y="7"/>
                    <a:pt x="874" y="1"/>
                    <a:pt x="811" y="1"/>
                  </a:cubicBezTo>
                  <a:close/>
                </a:path>
              </a:pathLst>
            </a:custGeom>
            <a:solidFill>
              <a:srgbClr val="FFFFFF">
                <a:alpha val="56078"/>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1" name="Google Shape;985;p6">
              <a:extLst>
                <a:ext uri="{FF2B5EF4-FFF2-40B4-BE49-F238E27FC236}">
                  <a16:creationId xmlns:a16="http://schemas.microsoft.com/office/drawing/2014/main" id="{0853FB66-62E1-B38F-F132-3CC722064F72}"/>
                </a:ext>
              </a:extLst>
            </p:cNvPr>
            <p:cNvSpPr/>
            <p:nvPr/>
          </p:nvSpPr>
          <p:spPr>
            <a:xfrm>
              <a:off x="1745000" y="461425"/>
              <a:ext cx="675975" cy="978275"/>
            </a:xfrm>
            <a:custGeom>
              <a:avLst/>
              <a:gdLst/>
              <a:ahLst/>
              <a:cxnLst/>
              <a:rect l="l" t="t" r="r" b="b"/>
              <a:pathLst>
                <a:path w="27039" h="39131" extrusionOk="0">
                  <a:moveTo>
                    <a:pt x="626" y="1"/>
                  </a:moveTo>
                  <a:cubicBezTo>
                    <a:pt x="269" y="1"/>
                    <a:pt x="1" y="432"/>
                    <a:pt x="289" y="801"/>
                  </a:cubicBezTo>
                  <a:cubicBezTo>
                    <a:pt x="1488" y="2303"/>
                    <a:pt x="2745" y="3688"/>
                    <a:pt x="3781" y="5330"/>
                  </a:cubicBezTo>
                  <a:cubicBezTo>
                    <a:pt x="4678" y="6762"/>
                    <a:pt x="5481" y="8252"/>
                    <a:pt x="6296" y="9742"/>
                  </a:cubicBezTo>
                  <a:cubicBezTo>
                    <a:pt x="6738" y="10546"/>
                    <a:pt x="7192" y="11326"/>
                    <a:pt x="7658" y="12094"/>
                  </a:cubicBezTo>
                  <a:cubicBezTo>
                    <a:pt x="6482" y="13293"/>
                    <a:pt x="5644" y="15226"/>
                    <a:pt x="6156" y="16891"/>
                  </a:cubicBezTo>
                  <a:cubicBezTo>
                    <a:pt x="6187" y="16984"/>
                    <a:pt x="6262" y="17026"/>
                    <a:pt x="6338" y="17026"/>
                  </a:cubicBezTo>
                  <a:cubicBezTo>
                    <a:pt x="6432" y="17026"/>
                    <a:pt x="6528" y="16960"/>
                    <a:pt x="6541" y="16844"/>
                  </a:cubicBezTo>
                  <a:cubicBezTo>
                    <a:pt x="6715" y="15249"/>
                    <a:pt x="6995" y="13899"/>
                    <a:pt x="8042" y="12711"/>
                  </a:cubicBezTo>
                  <a:cubicBezTo>
                    <a:pt x="9242" y="14632"/>
                    <a:pt x="10534" y="16472"/>
                    <a:pt x="11896" y="18323"/>
                  </a:cubicBezTo>
                  <a:cubicBezTo>
                    <a:pt x="9940" y="20092"/>
                    <a:pt x="8741" y="23212"/>
                    <a:pt x="8974" y="25820"/>
                  </a:cubicBezTo>
                  <a:cubicBezTo>
                    <a:pt x="8980" y="25948"/>
                    <a:pt x="9103" y="26033"/>
                    <a:pt x="9215" y="26033"/>
                  </a:cubicBezTo>
                  <a:cubicBezTo>
                    <a:pt x="9297" y="26033"/>
                    <a:pt x="9373" y="25987"/>
                    <a:pt x="9393" y="25879"/>
                  </a:cubicBezTo>
                  <a:cubicBezTo>
                    <a:pt x="9649" y="24528"/>
                    <a:pt x="9905" y="23201"/>
                    <a:pt x="10464" y="21932"/>
                  </a:cubicBezTo>
                  <a:cubicBezTo>
                    <a:pt x="10953" y="20826"/>
                    <a:pt x="11651" y="19906"/>
                    <a:pt x="12350" y="18951"/>
                  </a:cubicBezTo>
                  <a:cubicBezTo>
                    <a:pt x="14061" y="21268"/>
                    <a:pt x="15400" y="23748"/>
                    <a:pt x="16541" y="26309"/>
                  </a:cubicBezTo>
                  <a:cubicBezTo>
                    <a:pt x="14318" y="28708"/>
                    <a:pt x="11861" y="33027"/>
                    <a:pt x="12688" y="36368"/>
                  </a:cubicBezTo>
                  <a:cubicBezTo>
                    <a:pt x="12714" y="36452"/>
                    <a:pt x="12786" y="36491"/>
                    <a:pt x="12859" y="36491"/>
                  </a:cubicBezTo>
                  <a:cubicBezTo>
                    <a:pt x="12948" y="36491"/>
                    <a:pt x="13037" y="36431"/>
                    <a:pt x="13037" y="36322"/>
                  </a:cubicBezTo>
                  <a:cubicBezTo>
                    <a:pt x="13025" y="32887"/>
                    <a:pt x="14911" y="29814"/>
                    <a:pt x="16902" y="27124"/>
                  </a:cubicBezTo>
                  <a:cubicBezTo>
                    <a:pt x="18544" y="30966"/>
                    <a:pt x="19801" y="34994"/>
                    <a:pt x="21245" y="38988"/>
                  </a:cubicBezTo>
                  <a:cubicBezTo>
                    <a:pt x="21278" y="39087"/>
                    <a:pt x="21356" y="39130"/>
                    <a:pt x="21434" y="39130"/>
                  </a:cubicBezTo>
                  <a:cubicBezTo>
                    <a:pt x="21550" y="39130"/>
                    <a:pt x="21664" y="39036"/>
                    <a:pt x="21629" y="38883"/>
                  </a:cubicBezTo>
                  <a:cubicBezTo>
                    <a:pt x="20861" y="35099"/>
                    <a:pt x="19475" y="31374"/>
                    <a:pt x="18043" y="27788"/>
                  </a:cubicBezTo>
                  <a:cubicBezTo>
                    <a:pt x="17577" y="26612"/>
                    <a:pt x="17065" y="25448"/>
                    <a:pt x="16518" y="24318"/>
                  </a:cubicBezTo>
                  <a:lnTo>
                    <a:pt x="16518" y="24318"/>
                  </a:lnTo>
                  <a:cubicBezTo>
                    <a:pt x="18346" y="24738"/>
                    <a:pt x="20115" y="25320"/>
                    <a:pt x="21804" y="26170"/>
                  </a:cubicBezTo>
                  <a:cubicBezTo>
                    <a:pt x="23550" y="27054"/>
                    <a:pt x="25040" y="28242"/>
                    <a:pt x="26658" y="29336"/>
                  </a:cubicBezTo>
                  <a:cubicBezTo>
                    <a:pt x="26696" y="29361"/>
                    <a:pt x="26733" y="29372"/>
                    <a:pt x="26767" y="29372"/>
                  </a:cubicBezTo>
                  <a:cubicBezTo>
                    <a:pt x="26927" y="29372"/>
                    <a:pt x="27039" y="29142"/>
                    <a:pt x="26914" y="28999"/>
                  </a:cubicBezTo>
                  <a:cubicBezTo>
                    <a:pt x="24307" y="25983"/>
                    <a:pt x="19964" y="24179"/>
                    <a:pt x="16134" y="23480"/>
                  </a:cubicBezTo>
                  <a:lnTo>
                    <a:pt x="16087" y="23480"/>
                  </a:lnTo>
                  <a:cubicBezTo>
                    <a:pt x="15202" y="21757"/>
                    <a:pt x="14201" y="20104"/>
                    <a:pt x="13037" y="18521"/>
                  </a:cubicBezTo>
                  <a:cubicBezTo>
                    <a:pt x="13374" y="18491"/>
                    <a:pt x="13720" y="18477"/>
                    <a:pt x="14072" y="18477"/>
                  </a:cubicBezTo>
                  <a:cubicBezTo>
                    <a:pt x="16355" y="18477"/>
                    <a:pt x="18880" y="19073"/>
                    <a:pt x="20837" y="19941"/>
                  </a:cubicBezTo>
                  <a:cubicBezTo>
                    <a:pt x="20877" y="19958"/>
                    <a:pt x="20915" y="19966"/>
                    <a:pt x="20952" y="19966"/>
                  </a:cubicBezTo>
                  <a:cubicBezTo>
                    <a:pt x="21185" y="19966"/>
                    <a:pt x="21335" y="19651"/>
                    <a:pt x="21093" y="19510"/>
                  </a:cubicBezTo>
                  <a:cubicBezTo>
                    <a:pt x="19720" y="18684"/>
                    <a:pt x="18288" y="18288"/>
                    <a:pt x="16727" y="18020"/>
                  </a:cubicBezTo>
                  <a:cubicBezTo>
                    <a:pt x="15806" y="17869"/>
                    <a:pt x="14819" y="17658"/>
                    <a:pt x="13855" y="17658"/>
                  </a:cubicBezTo>
                  <a:cubicBezTo>
                    <a:pt x="13408" y="17658"/>
                    <a:pt x="12965" y="17704"/>
                    <a:pt x="12536" y="17822"/>
                  </a:cubicBezTo>
                  <a:cubicBezTo>
                    <a:pt x="10941" y="15657"/>
                    <a:pt x="9463" y="13491"/>
                    <a:pt x="8112" y="11186"/>
                  </a:cubicBezTo>
                  <a:lnTo>
                    <a:pt x="8112" y="11186"/>
                  </a:lnTo>
                  <a:cubicBezTo>
                    <a:pt x="10278" y="11419"/>
                    <a:pt x="12373" y="11582"/>
                    <a:pt x="14352" y="12606"/>
                  </a:cubicBezTo>
                  <a:cubicBezTo>
                    <a:pt x="14389" y="12627"/>
                    <a:pt x="14425" y="12635"/>
                    <a:pt x="14457" y="12635"/>
                  </a:cubicBezTo>
                  <a:cubicBezTo>
                    <a:pt x="14631" y="12635"/>
                    <a:pt x="14727" y="12384"/>
                    <a:pt x="14550" y="12257"/>
                  </a:cubicBezTo>
                  <a:cubicBezTo>
                    <a:pt x="12618" y="10813"/>
                    <a:pt x="10022" y="10581"/>
                    <a:pt x="7681" y="10441"/>
                  </a:cubicBezTo>
                  <a:cubicBezTo>
                    <a:pt x="7425" y="9987"/>
                    <a:pt x="7169" y="9521"/>
                    <a:pt x="6925" y="9055"/>
                  </a:cubicBezTo>
                  <a:cubicBezTo>
                    <a:pt x="5330" y="6017"/>
                    <a:pt x="3688" y="2326"/>
                    <a:pt x="952" y="126"/>
                  </a:cubicBezTo>
                  <a:cubicBezTo>
                    <a:pt x="844" y="38"/>
                    <a:pt x="731" y="1"/>
                    <a:pt x="626" y="1"/>
                  </a:cubicBezTo>
                  <a:close/>
                </a:path>
              </a:pathLst>
            </a:custGeom>
            <a:solidFill>
              <a:srgbClr val="D97E3B"/>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sp>
        <p:nvSpPr>
          <p:cNvPr id="22" name="Google Shape;986;p6">
            <a:extLst>
              <a:ext uri="{FF2B5EF4-FFF2-40B4-BE49-F238E27FC236}">
                <a16:creationId xmlns:a16="http://schemas.microsoft.com/office/drawing/2014/main" id="{E7C989BD-A1E5-3EC7-19FA-B7685308E8D5}"/>
              </a:ext>
            </a:extLst>
          </p:cNvPr>
          <p:cNvSpPr/>
          <p:nvPr/>
        </p:nvSpPr>
        <p:spPr>
          <a:xfrm>
            <a:off x="2604445" y="1513571"/>
            <a:ext cx="6983109" cy="615499"/>
          </a:xfrm>
          <a:prstGeom prst="rect">
            <a:avLst/>
          </a:prstGeom>
          <a:noFill/>
          <a:ln>
            <a:noFill/>
          </a:ln>
        </p:spPr>
        <p:txBody>
          <a:bodyPr spcFirstLastPara="1" wrap="square" lIns="121900" tIns="60933" rIns="121900" bIns="60933" anchor="t" anchorCtr="0">
            <a:spAutoFit/>
          </a:bodyPr>
          <a:lstStyle/>
          <a:p>
            <a:pPr algn="ctr">
              <a:buClr>
                <a:srgbClr val="000000"/>
              </a:buClr>
              <a:buFont typeface="Arial"/>
              <a:buNone/>
            </a:pPr>
            <a:r>
              <a:rPr lang="vi-VN" sz="3200" b="1" kern="0" dirty="0">
                <a:solidFill>
                  <a:srgbClr val="530E0E"/>
                </a:solidFill>
                <a:cs typeface="Arial"/>
                <a:sym typeface="Arial"/>
              </a:rPr>
              <a:t>  </a:t>
            </a:r>
            <a:r>
              <a:rPr lang="vi-VN" sz="3200" b="1" kern="0" dirty="0">
                <a:solidFill>
                  <a:srgbClr val="530E0E"/>
                </a:solidFill>
                <a:latin typeface="UTM Avo" panose="02040603050506020204" pitchFamily="18" charset="0"/>
                <a:cs typeface="Arial"/>
                <a:sym typeface="Arial"/>
              </a:rPr>
              <a:t>ĐỌC TRUYỆN TRANH</a:t>
            </a:r>
            <a:endParaRPr lang="vi-VN" sz="1600" kern="0" dirty="0">
              <a:solidFill>
                <a:srgbClr val="000000"/>
              </a:solidFill>
              <a:latin typeface="UTM Avo" panose="02040603050506020204" pitchFamily="18" charset="0"/>
              <a:cs typeface="Arial"/>
              <a:sym typeface="Arial"/>
            </a:endParaRPr>
          </a:p>
        </p:txBody>
      </p:sp>
      <p:pic>
        <p:nvPicPr>
          <p:cNvPr id="2" name="Google Shape;1008;p8">
            <a:extLst>
              <a:ext uri="{FF2B5EF4-FFF2-40B4-BE49-F238E27FC236}">
                <a16:creationId xmlns:a16="http://schemas.microsoft.com/office/drawing/2014/main" id="{83770FF9-767E-CBC2-7EB5-4D9378C6C236}"/>
              </a:ext>
            </a:extLst>
          </p:cNvPr>
          <p:cNvPicPr preferRelativeResize="0"/>
          <p:nvPr/>
        </p:nvPicPr>
        <p:blipFill rotWithShape="1">
          <a:blip r:embed="rId3">
            <a:alphaModFix/>
          </a:blip>
          <a:srcRect t="65418" r="3648" b="737"/>
          <a:stretch/>
        </p:blipFill>
        <p:spPr>
          <a:xfrm>
            <a:off x="1903289" y="2240575"/>
            <a:ext cx="8385423" cy="4532973"/>
          </a:xfrm>
          <a:prstGeom prst="rect">
            <a:avLst/>
          </a:prstGeom>
          <a:noFill/>
          <a:ln>
            <a:noFill/>
          </a:ln>
        </p:spPr>
      </p:pic>
    </p:spTree>
    <p:extLst>
      <p:ext uri="{BB962C8B-B14F-4D97-AF65-F5344CB8AC3E}">
        <p14:creationId xmlns:p14="http://schemas.microsoft.com/office/powerpoint/2010/main" val="1117546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oogle Shape;967;p6">
            <a:extLst>
              <a:ext uri="{FF2B5EF4-FFF2-40B4-BE49-F238E27FC236}">
                <a16:creationId xmlns:a16="http://schemas.microsoft.com/office/drawing/2014/main" id="{08E06883-922A-7B26-E546-8982685A6771}"/>
              </a:ext>
            </a:extLst>
          </p:cNvPr>
          <p:cNvGrpSpPr/>
          <p:nvPr/>
        </p:nvGrpSpPr>
        <p:grpSpPr>
          <a:xfrm rot="21214830">
            <a:off x="10721253" y="5267903"/>
            <a:ext cx="1396068" cy="1414155"/>
            <a:chOff x="5604550" y="2872125"/>
            <a:chExt cx="1254275" cy="1270525"/>
          </a:xfrm>
        </p:grpSpPr>
        <p:sp>
          <p:nvSpPr>
            <p:cNvPr id="4" name="Google Shape;968;p6">
              <a:extLst>
                <a:ext uri="{FF2B5EF4-FFF2-40B4-BE49-F238E27FC236}">
                  <a16:creationId xmlns:a16="http://schemas.microsoft.com/office/drawing/2014/main" id="{96C926D1-619B-190C-5385-D765D684098A}"/>
                </a:ext>
              </a:extLst>
            </p:cNvPr>
            <p:cNvSpPr/>
            <p:nvPr/>
          </p:nvSpPr>
          <p:spPr>
            <a:xfrm>
              <a:off x="6098300" y="2872125"/>
              <a:ext cx="170200" cy="473600"/>
            </a:xfrm>
            <a:custGeom>
              <a:avLst/>
              <a:gdLst/>
              <a:ahLst/>
              <a:cxnLst/>
              <a:rect l="l" t="t" r="r" b="b"/>
              <a:pathLst>
                <a:path w="6808" h="18944" extrusionOk="0">
                  <a:moveTo>
                    <a:pt x="1035" y="11644"/>
                  </a:moveTo>
                  <a:cubicBezTo>
                    <a:pt x="1557" y="14127"/>
                    <a:pt x="2257" y="16570"/>
                    <a:pt x="3153" y="18944"/>
                  </a:cubicBezTo>
                  <a:cubicBezTo>
                    <a:pt x="3931" y="18855"/>
                    <a:pt x="4690" y="18628"/>
                    <a:pt x="5409" y="18303"/>
                  </a:cubicBezTo>
                  <a:cubicBezTo>
                    <a:pt x="4759" y="16028"/>
                    <a:pt x="4197" y="13693"/>
                    <a:pt x="4079" y="11339"/>
                  </a:cubicBezTo>
                  <a:cubicBezTo>
                    <a:pt x="4050" y="10817"/>
                    <a:pt x="4050" y="10285"/>
                    <a:pt x="4069" y="9753"/>
                  </a:cubicBezTo>
                  <a:cubicBezTo>
                    <a:pt x="4148" y="7921"/>
                    <a:pt x="4562" y="6079"/>
                    <a:pt x="5399" y="4433"/>
                  </a:cubicBezTo>
                  <a:cubicBezTo>
                    <a:pt x="5705" y="3842"/>
                    <a:pt x="6808" y="2769"/>
                    <a:pt x="6759" y="2089"/>
                  </a:cubicBezTo>
                  <a:cubicBezTo>
                    <a:pt x="6690" y="1153"/>
                    <a:pt x="5163" y="680"/>
                    <a:pt x="4444" y="473"/>
                  </a:cubicBezTo>
                  <a:cubicBezTo>
                    <a:pt x="3331" y="148"/>
                    <a:pt x="2030" y="1"/>
                    <a:pt x="1114" y="710"/>
                  </a:cubicBezTo>
                  <a:cubicBezTo>
                    <a:pt x="70" y="1518"/>
                    <a:pt x="1" y="3035"/>
                    <a:pt x="80" y="4345"/>
                  </a:cubicBezTo>
                  <a:cubicBezTo>
                    <a:pt x="208" y="6798"/>
                    <a:pt x="533" y="9241"/>
                    <a:pt x="1035" y="11644"/>
                  </a:cubicBezTo>
                  <a:close/>
                </a:path>
              </a:pathLst>
            </a:custGeom>
            <a:solidFill>
              <a:srgbClr val="530E0E"/>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5" name="Google Shape;969;p6">
              <a:extLst>
                <a:ext uri="{FF2B5EF4-FFF2-40B4-BE49-F238E27FC236}">
                  <a16:creationId xmlns:a16="http://schemas.microsoft.com/office/drawing/2014/main" id="{E3C21069-3FF8-7DC1-4479-ABB3F3DD86C7}"/>
                </a:ext>
              </a:extLst>
            </p:cNvPr>
            <p:cNvSpPr/>
            <p:nvPr/>
          </p:nvSpPr>
          <p:spPr>
            <a:xfrm>
              <a:off x="6124175" y="3155575"/>
              <a:ext cx="109375" cy="190150"/>
            </a:xfrm>
            <a:custGeom>
              <a:avLst/>
              <a:gdLst/>
              <a:ahLst/>
              <a:cxnLst/>
              <a:rect l="l" t="t" r="r" b="b"/>
              <a:pathLst>
                <a:path w="4375" h="7606" extrusionOk="0">
                  <a:moveTo>
                    <a:pt x="0" y="306"/>
                  </a:moveTo>
                  <a:cubicBezTo>
                    <a:pt x="522" y="2789"/>
                    <a:pt x="1222" y="5232"/>
                    <a:pt x="2118" y="7606"/>
                  </a:cubicBezTo>
                  <a:cubicBezTo>
                    <a:pt x="2896" y="7517"/>
                    <a:pt x="3655" y="7290"/>
                    <a:pt x="4374" y="6965"/>
                  </a:cubicBezTo>
                  <a:cubicBezTo>
                    <a:pt x="3724" y="4690"/>
                    <a:pt x="3162" y="2355"/>
                    <a:pt x="3044" y="1"/>
                  </a:cubicBezTo>
                  <a:cubicBezTo>
                    <a:pt x="2493" y="306"/>
                    <a:pt x="1902" y="552"/>
                    <a:pt x="1104" y="513"/>
                  </a:cubicBezTo>
                  <a:cubicBezTo>
                    <a:pt x="729" y="483"/>
                    <a:pt x="355" y="415"/>
                    <a:pt x="0" y="306"/>
                  </a:cubicBezTo>
                  <a:close/>
                </a:path>
              </a:pathLst>
            </a:custGeom>
            <a:solidFill>
              <a:srgbClr val="530E0E"/>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 name="Google Shape;970;p6">
              <a:extLst>
                <a:ext uri="{FF2B5EF4-FFF2-40B4-BE49-F238E27FC236}">
                  <a16:creationId xmlns:a16="http://schemas.microsoft.com/office/drawing/2014/main" id="{EC8B8B4D-016C-0944-1C1E-43E5B6F6D6D9}"/>
                </a:ext>
              </a:extLst>
            </p:cNvPr>
            <p:cNvSpPr/>
            <p:nvPr/>
          </p:nvSpPr>
          <p:spPr>
            <a:xfrm>
              <a:off x="5604550" y="3035650"/>
              <a:ext cx="612000" cy="350950"/>
            </a:xfrm>
            <a:custGeom>
              <a:avLst/>
              <a:gdLst/>
              <a:ahLst/>
              <a:cxnLst/>
              <a:rect l="l" t="t" r="r" b="b"/>
              <a:pathLst>
                <a:path w="24480" h="14038" extrusionOk="0">
                  <a:moveTo>
                    <a:pt x="4965" y="7339"/>
                  </a:moveTo>
                  <a:cubicBezTo>
                    <a:pt x="5655" y="8167"/>
                    <a:pt x="6403" y="8975"/>
                    <a:pt x="7201" y="9713"/>
                  </a:cubicBezTo>
                  <a:cubicBezTo>
                    <a:pt x="8807" y="11201"/>
                    <a:pt x="10629" y="12412"/>
                    <a:pt x="12658" y="13013"/>
                  </a:cubicBezTo>
                  <a:cubicBezTo>
                    <a:pt x="16155" y="14038"/>
                    <a:pt x="19731" y="13033"/>
                    <a:pt x="22598" y="11270"/>
                  </a:cubicBezTo>
                  <a:cubicBezTo>
                    <a:pt x="24204" y="10285"/>
                    <a:pt x="24479" y="9644"/>
                    <a:pt x="23455" y="7822"/>
                  </a:cubicBezTo>
                  <a:cubicBezTo>
                    <a:pt x="22549" y="6206"/>
                    <a:pt x="21298" y="4768"/>
                    <a:pt x="19840" y="3616"/>
                  </a:cubicBezTo>
                  <a:cubicBezTo>
                    <a:pt x="19751" y="3557"/>
                    <a:pt x="19672" y="3488"/>
                    <a:pt x="19584" y="3429"/>
                  </a:cubicBezTo>
                  <a:cubicBezTo>
                    <a:pt x="18037" y="2266"/>
                    <a:pt x="16264" y="1419"/>
                    <a:pt x="14422" y="1035"/>
                  </a:cubicBezTo>
                  <a:cubicBezTo>
                    <a:pt x="9615" y="40"/>
                    <a:pt x="4591" y="1902"/>
                    <a:pt x="0" y="1"/>
                  </a:cubicBezTo>
                  <a:cubicBezTo>
                    <a:pt x="1468" y="2562"/>
                    <a:pt x="3074" y="5064"/>
                    <a:pt x="4965" y="7339"/>
                  </a:cubicBezTo>
                  <a:close/>
                </a:path>
              </a:pathLst>
            </a:custGeom>
            <a:solidFill>
              <a:srgbClr val="B29831"/>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 name="Google Shape;971;p6">
              <a:extLst>
                <a:ext uri="{FF2B5EF4-FFF2-40B4-BE49-F238E27FC236}">
                  <a16:creationId xmlns:a16="http://schemas.microsoft.com/office/drawing/2014/main" id="{18B84EE2-681D-8B23-9FDA-5A724FE00CB0}"/>
                </a:ext>
              </a:extLst>
            </p:cNvPr>
            <p:cNvSpPr/>
            <p:nvPr/>
          </p:nvSpPr>
          <p:spPr>
            <a:xfrm>
              <a:off x="5784575" y="3121350"/>
              <a:ext cx="431975" cy="265250"/>
            </a:xfrm>
            <a:custGeom>
              <a:avLst/>
              <a:gdLst/>
              <a:ahLst/>
              <a:cxnLst/>
              <a:rect l="l" t="t" r="r" b="b"/>
              <a:pathLst>
                <a:path w="17279" h="10610" extrusionOk="0">
                  <a:moveTo>
                    <a:pt x="0" y="6285"/>
                  </a:moveTo>
                  <a:cubicBezTo>
                    <a:pt x="1606" y="7773"/>
                    <a:pt x="3428" y="8984"/>
                    <a:pt x="5457" y="9585"/>
                  </a:cubicBezTo>
                  <a:cubicBezTo>
                    <a:pt x="8954" y="10610"/>
                    <a:pt x="12530" y="9605"/>
                    <a:pt x="15397" y="7842"/>
                  </a:cubicBezTo>
                  <a:cubicBezTo>
                    <a:pt x="17003" y="6857"/>
                    <a:pt x="17278" y="6216"/>
                    <a:pt x="16254" y="4394"/>
                  </a:cubicBezTo>
                  <a:cubicBezTo>
                    <a:pt x="15348" y="2778"/>
                    <a:pt x="14097" y="1340"/>
                    <a:pt x="12639" y="188"/>
                  </a:cubicBezTo>
                  <a:cubicBezTo>
                    <a:pt x="12550" y="129"/>
                    <a:pt x="12471" y="60"/>
                    <a:pt x="12383" y="1"/>
                  </a:cubicBezTo>
                  <a:cubicBezTo>
                    <a:pt x="13072" y="1350"/>
                    <a:pt x="13801" y="2631"/>
                    <a:pt x="13220" y="4118"/>
                  </a:cubicBezTo>
                  <a:cubicBezTo>
                    <a:pt x="12944" y="4778"/>
                    <a:pt x="12442" y="5300"/>
                    <a:pt x="11890" y="5724"/>
                  </a:cubicBezTo>
                  <a:cubicBezTo>
                    <a:pt x="10314" y="6935"/>
                    <a:pt x="8255" y="7438"/>
                    <a:pt x="6196" y="7438"/>
                  </a:cubicBezTo>
                  <a:cubicBezTo>
                    <a:pt x="4137" y="7438"/>
                    <a:pt x="2079" y="6945"/>
                    <a:pt x="69" y="6305"/>
                  </a:cubicBezTo>
                  <a:cubicBezTo>
                    <a:pt x="49" y="6295"/>
                    <a:pt x="20" y="6285"/>
                    <a:pt x="0" y="6285"/>
                  </a:cubicBezTo>
                  <a:close/>
                </a:path>
              </a:pathLst>
            </a:custGeom>
            <a:solidFill>
              <a:srgbClr val="530E0E">
                <a:alpha val="21960"/>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 name="Google Shape;972;p6">
              <a:extLst>
                <a:ext uri="{FF2B5EF4-FFF2-40B4-BE49-F238E27FC236}">
                  <a16:creationId xmlns:a16="http://schemas.microsoft.com/office/drawing/2014/main" id="{71DA3F9E-F3C1-B72A-635C-7FB9D0238EA4}"/>
                </a:ext>
              </a:extLst>
            </p:cNvPr>
            <p:cNvSpPr/>
            <p:nvPr/>
          </p:nvSpPr>
          <p:spPr>
            <a:xfrm>
              <a:off x="5667100" y="3079000"/>
              <a:ext cx="587375" cy="211550"/>
            </a:xfrm>
            <a:custGeom>
              <a:avLst/>
              <a:gdLst/>
              <a:ahLst/>
              <a:cxnLst/>
              <a:rect l="l" t="t" r="r" b="b"/>
              <a:pathLst>
                <a:path w="23495" h="8462" extrusionOk="0">
                  <a:moveTo>
                    <a:pt x="266" y="99"/>
                  </a:moveTo>
                  <a:cubicBezTo>
                    <a:pt x="3783" y="1951"/>
                    <a:pt x="7063" y="4019"/>
                    <a:pt x="10816" y="5320"/>
                  </a:cubicBezTo>
                  <a:cubicBezTo>
                    <a:pt x="14786" y="6699"/>
                    <a:pt x="18845" y="7398"/>
                    <a:pt x="22943" y="7575"/>
                  </a:cubicBezTo>
                  <a:cubicBezTo>
                    <a:pt x="23494" y="7595"/>
                    <a:pt x="23455" y="8462"/>
                    <a:pt x="22903" y="8432"/>
                  </a:cubicBezTo>
                  <a:cubicBezTo>
                    <a:pt x="15358" y="8147"/>
                    <a:pt x="6187" y="5773"/>
                    <a:pt x="128" y="384"/>
                  </a:cubicBezTo>
                  <a:cubicBezTo>
                    <a:pt x="0" y="266"/>
                    <a:pt x="79" y="0"/>
                    <a:pt x="266" y="99"/>
                  </a:cubicBezTo>
                  <a:close/>
                </a:path>
              </a:pathLst>
            </a:custGeom>
            <a:solidFill>
              <a:srgbClr val="836B2B"/>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 name="Google Shape;973;p6">
              <a:extLst>
                <a:ext uri="{FF2B5EF4-FFF2-40B4-BE49-F238E27FC236}">
                  <a16:creationId xmlns:a16="http://schemas.microsoft.com/office/drawing/2014/main" id="{4813C34C-7AA2-C0DD-A476-E7B1A81E7C12}"/>
                </a:ext>
              </a:extLst>
            </p:cNvPr>
            <p:cNvSpPr/>
            <p:nvPr/>
          </p:nvSpPr>
          <p:spPr>
            <a:xfrm>
              <a:off x="5755025" y="3022350"/>
              <a:ext cx="1103800" cy="1120300"/>
            </a:xfrm>
            <a:custGeom>
              <a:avLst/>
              <a:gdLst/>
              <a:ahLst/>
              <a:cxnLst/>
              <a:rect l="l" t="t" r="r" b="b"/>
              <a:pathLst>
                <a:path w="44152" h="44812" extrusionOk="0">
                  <a:moveTo>
                    <a:pt x="13624" y="41157"/>
                  </a:moveTo>
                  <a:cubicBezTo>
                    <a:pt x="15003" y="42221"/>
                    <a:pt x="16490" y="43216"/>
                    <a:pt x="18165" y="43698"/>
                  </a:cubicBezTo>
                  <a:cubicBezTo>
                    <a:pt x="21948" y="44812"/>
                    <a:pt x="26124" y="43137"/>
                    <a:pt x="28922" y="40359"/>
                  </a:cubicBezTo>
                  <a:cubicBezTo>
                    <a:pt x="32586" y="40349"/>
                    <a:pt x="36024" y="38586"/>
                    <a:pt x="38585" y="35916"/>
                  </a:cubicBezTo>
                  <a:cubicBezTo>
                    <a:pt x="40043" y="34399"/>
                    <a:pt x="41225" y="32587"/>
                    <a:pt x="41994" y="30636"/>
                  </a:cubicBezTo>
                  <a:lnTo>
                    <a:pt x="42043" y="30508"/>
                  </a:lnTo>
                  <a:cubicBezTo>
                    <a:pt x="44151" y="25100"/>
                    <a:pt x="43530" y="18924"/>
                    <a:pt x="41560" y="13457"/>
                  </a:cubicBezTo>
                  <a:cubicBezTo>
                    <a:pt x="40211" y="9723"/>
                    <a:pt x="38182" y="6128"/>
                    <a:pt x="35079" y="3655"/>
                  </a:cubicBezTo>
                  <a:cubicBezTo>
                    <a:pt x="31966" y="1183"/>
                    <a:pt x="27671" y="1"/>
                    <a:pt x="23918" y="1291"/>
                  </a:cubicBezTo>
                  <a:cubicBezTo>
                    <a:pt x="21691" y="2059"/>
                    <a:pt x="19830" y="3724"/>
                    <a:pt x="18677" y="5763"/>
                  </a:cubicBezTo>
                  <a:cubicBezTo>
                    <a:pt x="18007" y="6955"/>
                    <a:pt x="17938" y="8196"/>
                    <a:pt x="17465" y="9418"/>
                  </a:cubicBezTo>
                  <a:cubicBezTo>
                    <a:pt x="16776" y="11191"/>
                    <a:pt x="17170" y="10827"/>
                    <a:pt x="15338" y="10472"/>
                  </a:cubicBezTo>
                  <a:cubicBezTo>
                    <a:pt x="11348" y="9694"/>
                    <a:pt x="7270" y="9841"/>
                    <a:pt x="4147" y="12353"/>
                  </a:cubicBezTo>
                  <a:cubicBezTo>
                    <a:pt x="3517" y="12856"/>
                    <a:pt x="2926" y="13457"/>
                    <a:pt x="2374" y="14166"/>
                  </a:cubicBezTo>
                  <a:cubicBezTo>
                    <a:pt x="2197" y="14402"/>
                    <a:pt x="2039" y="14639"/>
                    <a:pt x="1882" y="14885"/>
                  </a:cubicBezTo>
                  <a:cubicBezTo>
                    <a:pt x="1212" y="15909"/>
                    <a:pt x="719" y="17062"/>
                    <a:pt x="502" y="18264"/>
                  </a:cubicBezTo>
                  <a:cubicBezTo>
                    <a:pt x="0" y="20983"/>
                    <a:pt x="857" y="23770"/>
                    <a:pt x="1970" y="26292"/>
                  </a:cubicBezTo>
                  <a:cubicBezTo>
                    <a:pt x="4541" y="32104"/>
                    <a:pt x="8590" y="37266"/>
                    <a:pt x="13624" y="41157"/>
                  </a:cubicBezTo>
                  <a:close/>
                </a:path>
              </a:pathLst>
            </a:custGeom>
            <a:solidFill>
              <a:srgbClr val="EF544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 name="Google Shape;974;p6">
              <a:extLst>
                <a:ext uri="{FF2B5EF4-FFF2-40B4-BE49-F238E27FC236}">
                  <a16:creationId xmlns:a16="http://schemas.microsoft.com/office/drawing/2014/main" id="{AC902D15-A11D-45D1-7876-3E2464E03B56}"/>
                </a:ext>
              </a:extLst>
            </p:cNvPr>
            <p:cNvSpPr/>
            <p:nvPr/>
          </p:nvSpPr>
          <p:spPr>
            <a:xfrm>
              <a:off x="5755025" y="3394475"/>
              <a:ext cx="1049850" cy="748175"/>
            </a:xfrm>
            <a:custGeom>
              <a:avLst/>
              <a:gdLst/>
              <a:ahLst/>
              <a:cxnLst/>
              <a:rect l="l" t="t" r="r" b="b"/>
              <a:pathLst>
                <a:path w="41994" h="29927" extrusionOk="0">
                  <a:moveTo>
                    <a:pt x="13624" y="26272"/>
                  </a:moveTo>
                  <a:cubicBezTo>
                    <a:pt x="15003" y="27336"/>
                    <a:pt x="16490" y="28331"/>
                    <a:pt x="18165" y="28813"/>
                  </a:cubicBezTo>
                  <a:cubicBezTo>
                    <a:pt x="21948" y="29927"/>
                    <a:pt x="26124" y="28252"/>
                    <a:pt x="28922" y="25474"/>
                  </a:cubicBezTo>
                  <a:cubicBezTo>
                    <a:pt x="32586" y="25464"/>
                    <a:pt x="36024" y="23701"/>
                    <a:pt x="38585" y="21031"/>
                  </a:cubicBezTo>
                  <a:cubicBezTo>
                    <a:pt x="40043" y="19514"/>
                    <a:pt x="41225" y="17702"/>
                    <a:pt x="41994" y="15751"/>
                  </a:cubicBezTo>
                  <a:cubicBezTo>
                    <a:pt x="40969" y="16234"/>
                    <a:pt x="39925" y="16677"/>
                    <a:pt x="38842" y="17032"/>
                  </a:cubicBezTo>
                  <a:cubicBezTo>
                    <a:pt x="35975" y="17987"/>
                    <a:pt x="32842" y="18352"/>
                    <a:pt x="29927" y="17534"/>
                  </a:cubicBezTo>
                  <a:cubicBezTo>
                    <a:pt x="29483" y="17416"/>
                    <a:pt x="29040" y="17258"/>
                    <a:pt x="28577" y="17258"/>
                  </a:cubicBezTo>
                  <a:cubicBezTo>
                    <a:pt x="27819" y="17258"/>
                    <a:pt x="27129" y="17653"/>
                    <a:pt x="26430" y="17958"/>
                  </a:cubicBezTo>
                  <a:cubicBezTo>
                    <a:pt x="23937" y="19012"/>
                    <a:pt x="21051" y="18854"/>
                    <a:pt x="18480" y="17978"/>
                  </a:cubicBezTo>
                  <a:cubicBezTo>
                    <a:pt x="15919" y="17101"/>
                    <a:pt x="13643" y="15554"/>
                    <a:pt x="11516" y="13880"/>
                  </a:cubicBezTo>
                  <a:cubicBezTo>
                    <a:pt x="8294" y="11338"/>
                    <a:pt x="5290" y="8373"/>
                    <a:pt x="3438" y="4709"/>
                  </a:cubicBezTo>
                  <a:cubicBezTo>
                    <a:pt x="2689" y="3231"/>
                    <a:pt x="2148" y="1635"/>
                    <a:pt x="1882" y="0"/>
                  </a:cubicBezTo>
                  <a:cubicBezTo>
                    <a:pt x="1212" y="1024"/>
                    <a:pt x="719" y="2177"/>
                    <a:pt x="502" y="3379"/>
                  </a:cubicBezTo>
                  <a:cubicBezTo>
                    <a:pt x="0" y="6098"/>
                    <a:pt x="857" y="8885"/>
                    <a:pt x="1970" y="11407"/>
                  </a:cubicBezTo>
                  <a:cubicBezTo>
                    <a:pt x="4541" y="17219"/>
                    <a:pt x="8590" y="22381"/>
                    <a:pt x="13624" y="26272"/>
                  </a:cubicBezTo>
                  <a:close/>
                </a:path>
              </a:pathLst>
            </a:custGeom>
            <a:solidFill>
              <a:srgbClr val="530E0E">
                <a:alpha val="21960"/>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1" name="Google Shape;975;p6">
              <a:extLst>
                <a:ext uri="{FF2B5EF4-FFF2-40B4-BE49-F238E27FC236}">
                  <a16:creationId xmlns:a16="http://schemas.microsoft.com/office/drawing/2014/main" id="{8D141F35-70EB-AEB4-D35C-703B469AC7C3}"/>
                </a:ext>
              </a:extLst>
            </p:cNvPr>
            <p:cNvSpPr/>
            <p:nvPr/>
          </p:nvSpPr>
          <p:spPr>
            <a:xfrm>
              <a:off x="6374875" y="3119375"/>
              <a:ext cx="386175" cy="411050"/>
            </a:xfrm>
            <a:custGeom>
              <a:avLst/>
              <a:gdLst/>
              <a:ahLst/>
              <a:cxnLst/>
              <a:rect l="l" t="t" r="r" b="b"/>
              <a:pathLst>
                <a:path w="15447" h="16442" extrusionOk="0">
                  <a:moveTo>
                    <a:pt x="3842" y="316"/>
                  </a:moveTo>
                  <a:cubicBezTo>
                    <a:pt x="7044" y="720"/>
                    <a:pt x="9625" y="2572"/>
                    <a:pt x="11624" y="5044"/>
                  </a:cubicBezTo>
                  <a:cubicBezTo>
                    <a:pt x="13466" y="7330"/>
                    <a:pt x="15446" y="10915"/>
                    <a:pt x="14245" y="13861"/>
                  </a:cubicBezTo>
                  <a:cubicBezTo>
                    <a:pt x="13368" y="15998"/>
                    <a:pt x="11092" y="16442"/>
                    <a:pt x="9378" y="14974"/>
                  </a:cubicBezTo>
                  <a:cubicBezTo>
                    <a:pt x="7763" y="13575"/>
                    <a:pt x="7270" y="11231"/>
                    <a:pt x="6009" y="9526"/>
                  </a:cubicBezTo>
                  <a:cubicBezTo>
                    <a:pt x="4768" y="7842"/>
                    <a:pt x="3044" y="6650"/>
                    <a:pt x="1616" y="5143"/>
                  </a:cubicBezTo>
                  <a:cubicBezTo>
                    <a:pt x="0" y="3419"/>
                    <a:pt x="1291" y="1"/>
                    <a:pt x="3842" y="316"/>
                  </a:cubicBezTo>
                  <a:close/>
                </a:path>
              </a:pathLst>
            </a:custGeom>
            <a:solidFill>
              <a:srgbClr val="FFFFFF">
                <a:alpha val="20392"/>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2" name="Google Shape;976;p6">
              <a:extLst>
                <a:ext uri="{FF2B5EF4-FFF2-40B4-BE49-F238E27FC236}">
                  <a16:creationId xmlns:a16="http://schemas.microsoft.com/office/drawing/2014/main" id="{7ADF272F-C732-31C4-F714-97C5562DCA72}"/>
                </a:ext>
              </a:extLst>
            </p:cNvPr>
            <p:cNvSpPr/>
            <p:nvPr/>
          </p:nvSpPr>
          <p:spPr>
            <a:xfrm>
              <a:off x="6614975" y="3570050"/>
              <a:ext cx="143600" cy="169225"/>
            </a:xfrm>
            <a:custGeom>
              <a:avLst/>
              <a:gdLst/>
              <a:ahLst/>
              <a:cxnLst/>
              <a:rect l="l" t="t" r="r" b="b"/>
              <a:pathLst>
                <a:path w="5744" h="6769" extrusionOk="0">
                  <a:moveTo>
                    <a:pt x="89" y="4414"/>
                  </a:moveTo>
                  <a:cubicBezTo>
                    <a:pt x="1" y="3734"/>
                    <a:pt x="11" y="3163"/>
                    <a:pt x="237" y="2522"/>
                  </a:cubicBezTo>
                  <a:cubicBezTo>
                    <a:pt x="346" y="2227"/>
                    <a:pt x="493" y="1961"/>
                    <a:pt x="631" y="1685"/>
                  </a:cubicBezTo>
                  <a:cubicBezTo>
                    <a:pt x="937" y="936"/>
                    <a:pt x="1538" y="365"/>
                    <a:pt x="2355" y="188"/>
                  </a:cubicBezTo>
                  <a:cubicBezTo>
                    <a:pt x="3222" y="1"/>
                    <a:pt x="3961" y="326"/>
                    <a:pt x="4601" y="897"/>
                  </a:cubicBezTo>
                  <a:cubicBezTo>
                    <a:pt x="5094" y="1330"/>
                    <a:pt x="5557" y="2010"/>
                    <a:pt x="5665" y="2680"/>
                  </a:cubicBezTo>
                  <a:cubicBezTo>
                    <a:pt x="5724" y="3015"/>
                    <a:pt x="5744" y="3379"/>
                    <a:pt x="5724" y="3724"/>
                  </a:cubicBezTo>
                  <a:cubicBezTo>
                    <a:pt x="5685" y="4591"/>
                    <a:pt x="5301" y="5261"/>
                    <a:pt x="4719" y="5862"/>
                  </a:cubicBezTo>
                  <a:cubicBezTo>
                    <a:pt x="4030" y="6561"/>
                    <a:pt x="2897" y="6768"/>
                    <a:pt x="1981" y="6482"/>
                  </a:cubicBezTo>
                  <a:cubicBezTo>
                    <a:pt x="1094" y="6207"/>
                    <a:pt x="218" y="5379"/>
                    <a:pt x="89" y="4414"/>
                  </a:cubicBezTo>
                  <a:close/>
                </a:path>
              </a:pathLst>
            </a:custGeom>
            <a:solidFill>
              <a:srgbClr val="FFFFFF">
                <a:alpha val="20392"/>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nvGrpSpPr>
          <p:cNvPr id="13" name="Google Shape;977;p6">
            <a:extLst>
              <a:ext uri="{FF2B5EF4-FFF2-40B4-BE49-F238E27FC236}">
                <a16:creationId xmlns:a16="http://schemas.microsoft.com/office/drawing/2014/main" id="{6AF48FD6-BD1E-62F9-28D0-59FD436B1EEB}"/>
              </a:ext>
            </a:extLst>
          </p:cNvPr>
          <p:cNvGrpSpPr/>
          <p:nvPr/>
        </p:nvGrpSpPr>
        <p:grpSpPr>
          <a:xfrm rot="-9712270" flipH="1">
            <a:off x="447737" y="5228686"/>
            <a:ext cx="1271711" cy="1705114"/>
            <a:chOff x="1745000" y="461425"/>
            <a:chExt cx="788725" cy="1057525"/>
          </a:xfrm>
        </p:grpSpPr>
        <p:sp>
          <p:nvSpPr>
            <p:cNvPr id="14" name="Google Shape;978;p6">
              <a:extLst>
                <a:ext uri="{FF2B5EF4-FFF2-40B4-BE49-F238E27FC236}">
                  <a16:creationId xmlns:a16="http://schemas.microsoft.com/office/drawing/2014/main" id="{A3E450DA-FB3D-2AFC-B461-D93FCADE5391}"/>
                </a:ext>
              </a:extLst>
            </p:cNvPr>
            <p:cNvSpPr/>
            <p:nvPr/>
          </p:nvSpPr>
          <p:spPr>
            <a:xfrm>
              <a:off x="1801975" y="562175"/>
              <a:ext cx="731750" cy="956775"/>
            </a:xfrm>
            <a:custGeom>
              <a:avLst/>
              <a:gdLst/>
              <a:ahLst/>
              <a:cxnLst/>
              <a:rect l="l" t="t" r="r" b="b"/>
              <a:pathLst>
                <a:path w="29270" h="38271" extrusionOk="0">
                  <a:moveTo>
                    <a:pt x="3223" y="1"/>
                  </a:moveTo>
                  <a:cubicBezTo>
                    <a:pt x="2218" y="1"/>
                    <a:pt x="1239" y="291"/>
                    <a:pt x="722" y="1102"/>
                  </a:cubicBezTo>
                  <a:cubicBezTo>
                    <a:pt x="0" y="2231"/>
                    <a:pt x="70" y="3850"/>
                    <a:pt x="722" y="5025"/>
                  </a:cubicBezTo>
                  <a:cubicBezTo>
                    <a:pt x="850" y="5270"/>
                    <a:pt x="1002" y="5479"/>
                    <a:pt x="1176" y="5677"/>
                  </a:cubicBezTo>
                  <a:cubicBezTo>
                    <a:pt x="1712" y="6271"/>
                    <a:pt x="2469" y="6725"/>
                    <a:pt x="2748" y="7482"/>
                  </a:cubicBezTo>
                  <a:cubicBezTo>
                    <a:pt x="3086" y="8460"/>
                    <a:pt x="2504" y="9496"/>
                    <a:pt x="1875" y="10323"/>
                  </a:cubicBezTo>
                  <a:cubicBezTo>
                    <a:pt x="1246" y="11138"/>
                    <a:pt x="524" y="12011"/>
                    <a:pt x="548" y="13035"/>
                  </a:cubicBezTo>
                  <a:cubicBezTo>
                    <a:pt x="568" y="14116"/>
                    <a:pt x="1605" y="15022"/>
                    <a:pt x="2662" y="15022"/>
                  </a:cubicBezTo>
                  <a:cubicBezTo>
                    <a:pt x="2824" y="15022"/>
                    <a:pt x="2985" y="15001"/>
                    <a:pt x="3144" y="14956"/>
                  </a:cubicBezTo>
                  <a:cubicBezTo>
                    <a:pt x="3656" y="14817"/>
                    <a:pt x="4087" y="14479"/>
                    <a:pt x="4587" y="14328"/>
                  </a:cubicBezTo>
                  <a:cubicBezTo>
                    <a:pt x="4732" y="14281"/>
                    <a:pt x="4889" y="14256"/>
                    <a:pt x="5044" y="14256"/>
                  </a:cubicBezTo>
                  <a:cubicBezTo>
                    <a:pt x="5427" y="14256"/>
                    <a:pt x="5800" y="14407"/>
                    <a:pt x="5950" y="14747"/>
                  </a:cubicBezTo>
                  <a:cubicBezTo>
                    <a:pt x="6101" y="15084"/>
                    <a:pt x="5961" y="15480"/>
                    <a:pt x="5798" y="15818"/>
                  </a:cubicBezTo>
                  <a:cubicBezTo>
                    <a:pt x="5123" y="17180"/>
                    <a:pt x="3970" y="18239"/>
                    <a:pt x="2899" y="19322"/>
                  </a:cubicBezTo>
                  <a:cubicBezTo>
                    <a:pt x="1828" y="20405"/>
                    <a:pt x="780" y="21604"/>
                    <a:pt x="408" y="23083"/>
                  </a:cubicBezTo>
                  <a:cubicBezTo>
                    <a:pt x="35" y="24561"/>
                    <a:pt x="559" y="26366"/>
                    <a:pt x="1945" y="27006"/>
                  </a:cubicBezTo>
                  <a:cubicBezTo>
                    <a:pt x="2338" y="27189"/>
                    <a:pt x="2756" y="27263"/>
                    <a:pt x="3184" y="27263"/>
                  </a:cubicBezTo>
                  <a:cubicBezTo>
                    <a:pt x="4008" y="27263"/>
                    <a:pt x="4869" y="26987"/>
                    <a:pt x="5659" y="26680"/>
                  </a:cubicBezTo>
                  <a:cubicBezTo>
                    <a:pt x="5824" y="26612"/>
                    <a:pt x="6006" y="26544"/>
                    <a:pt x="6184" y="26544"/>
                  </a:cubicBezTo>
                  <a:cubicBezTo>
                    <a:pt x="6218" y="26544"/>
                    <a:pt x="6253" y="26546"/>
                    <a:pt x="6287" y="26552"/>
                  </a:cubicBezTo>
                  <a:cubicBezTo>
                    <a:pt x="6695" y="26599"/>
                    <a:pt x="6963" y="27029"/>
                    <a:pt x="7044" y="27437"/>
                  </a:cubicBezTo>
                  <a:cubicBezTo>
                    <a:pt x="7556" y="29649"/>
                    <a:pt x="5146" y="31675"/>
                    <a:pt x="5437" y="33933"/>
                  </a:cubicBezTo>
                  <a:cubicBezTo>
                    <a:pt x="5629" y="35412"/>
                    <a:pt x="7137" y="36454"/>
                    <a:pt x="8615" y="36454"/>
                  </a:cubicBezTo>
                  <a:cubicBezTo>
                    <a:pt x="9023" y="36454"/>
                    <a:pt x="9428" y="36375"/>
                    <a:pt x="9803" y="36203"/>
                  </a:cubicBezTo>
                  <a:cubicBezTo>
                    <a:pt x="10420" y="35912"/>
                    <a:pt x="10944" y="35447"/>
                    <a:pt x="11538" y="35109"/>
                  </a:cubicBezTo>
                  <a:cubicBezTo>
                    <a:pt x="11922" y="34898"/>
                    <a:pt x="12369" y="34741"/>
                    <a:pt x="12803" y="34741"/>
                  </a:cubicBezTo>
                  <a:cubicBezTo>
                    <a:pt x="13041" y="34741"/>
                    <a:pt x="13276" y="34788"/>
                    <a:pt x="13494" y="34900"/>
                  </a:cubicBezTo>
                  <a:cubicBezTo>
                    <a:pt x="14414" y="35389"/>
                    <a:pt x="14472" y="36704"/>
                    <a:pt x="15135" y="37519"/>
                  </a:cubicBezTo>
                  <a:cubicBezTo>
                    <a:pt x="15528" y="38004"/>
                    <a:pt x="16150" y="38270"/>
                    <a:pt x="16765" y="38270"/>
                  </a:cubicBezTo>
                  <a:cubicBezTo>
                    <a:pt x="17080" y="38270"/>
                    <a:pt x="17393" y="38200"/>
                    <a:pt x="17673" y="38055"/>
                  </a:cubicBezTo>
                  <a:cubicBezTo>
                    <a:pt x="17895" y="37938"/>
                    <a:pt x="18093" y="37787"/>
                    <a:pt x="18279" y="37612"/>
                  </a:cubicBezTo>
                  <a:cubicBezTo>
                    <a:pt x="19140" y="36821"/>
                    <a:pt x="19722" y="35563"/>
                    <a:pt x="20863" y="35505"/>
                  </a:cubicBezTo>
                  <a:cubicBezTo>
                    <a:pt x="20896" y="35503"/>
                    <a:pt x="20930" y="35502"/>
                    <a:pt x="20963" y="35502"/>
                  </a:cubicBezTo>
                  <a:cubicBezTo>
                    <a:pt x="21322" y="35502"/>
                    <a:pt x="21698" y="35614"/>
                    <a:pt x="22051" y="35614"/>
                  </a:cubicBezTo>
                  <a:cubicBezTo>
                    <a:pt x="22208" y="35614"/>
                    <a:pt x="22360" y="35592"/>
                    <a:pt x="22505" y="35528"/>
                  </a:cubicBezTo>
                  <a:cubicBezTo>
                    <a:pt x="22726" y="35435"/>
                    <a:pt x="22889" y="35260"/>
                    <a:pt x="23040" y="35074"/>
                  </a:cubicBezTo>
                  <a:cubicBezTo>
                    <a:pt x="24123" y="33794"/>
                    <a:pt x="24507" y="31977"/>
                    <a:pt x="24053" y="30371"/>
                  </a:cubicBezTo>
                  <a:cubicBezTo>
                    <a:pt x="23902" y="29847"/>
                    <a:pt x="23669" y="29323"/>
                    <a:pt x="23762" y="28799"/>
                  </a:cubicBezTo>
                  <a:cubicBezTo>
                    <a:pt x="23832" y="28368"/>
                    <a:pt x="24100" y="28007"/>
                    <a:pt x="24426" y="27716"/>
                  </a:cubicBezTo>
                  <a:cubicBezTo>
                    <a:pt x="25183" y="27053"/>
                    <a:pt x="26207" y="26773"/>
                    <a:pt x="27115" y="26354"/>
                  </a:cubicBezTo>
                  <a:cubicBezTo>
                    <a:pt x="28035" y="25923"/>
                    <a:pt x="28955" y="25225"/>
                    <a:pt x="29094" y="24224"/>
                  </a:cubicBezTo>
                  <a:cubicBezTo>
                    <a:pt x="29269" y="23106"/>
                    <a:pt x="28384" y="22081"/>
                    <a:pt x="27395" y="21546"/>
                  </a:cubicBezTo>
                  <a:cubicBezTo>
                    <a:pt x="26405" y="21010"/>
                    <a:pt x="25276" y="20801"/>
                    <a:pt x="24263" y="20300"/>
                  </a:cubicBezTo>
                  <a:cubicBezTo>
                    <a:pt x="23250" y="19811"/>
                    <a:pt x="22319" y="18868"/>
                    <a:pt x="22354" y="17739"/>
                  </a:cubicBezTo>
                  <a:cubicBezTo>
                    <a:pt x="22389" y="16609"/>
                    <a:pt x="23401" y="15690"/>
                    <a:pt x="23483" y="14549"/>
                  </a:cubicBezTo>
                  <a:cubicBezTo>
                    <a:pt x="23588" y="13291"/>
                    <a:pt x="22482" y="12185"/>
                    <a:pt x="21271" y="11836"/>
                  </a:cubicBezTo>
                  <a:cubicBezTo>
                    <a:pt x="20750" y="11681"/>
                    <a:pt x="20214" y="11627"/>
                    <a:pt x="19672" y="11627"/>
                  </a:cubicBezTo>
                  <a:cubicBezTo>
                    <a:pt x="18955" y="11627"/>
                    <a:pt x="18227" y="11722"/>
                    <a:pt x="17510" y="11801"/>
                  </a:cubicBezTo>
                  <a:cubicBezTo>
                    <a:pt x="17007" y="11857"/>
                    <a:pt x="16491" y="11904"/>
                    <a:pt x="15981" y="11904"/>
                  </a:cubicBezTo>
                  <a:cubicBezTo>
                    <a:pt x="15215" y="11904"/>
                    <a:pt x="14462" y="11799"/>
                    <a:pt x="13785" y="11464"/>
                  </a:cubicBezTo>
                  <a:cubicBezTo>
                    <a:pt x="13505" y="11336"/>
                    <a:pt x="13226" y="11149"/>
                    <a:pt x="13063" y="10881"/>
                  </a:cubicBezTo>
                  <a:cubicBezTo>
                    <a:pt x="12679" y="10276"/>
                    <a:pt x="12993" y="9461"/>
                    <a:pt x="13377" y="8856"/>
                  </a:cubicBezTo>
                  <a:cubicBezTo>
                    <a:pt x="13773" y="8250"/>
                    <a:pt x="14262" y="7622"/>
                    <a:pt x="14227" y="6888"/>
                  </a:cubicBezTo>
                  <a:cubicBezTo>
                    <a:pt x="14169" y="5852"/>
                    <a:pt x="13028" y="5200"/>
                    <a:pt x="11992" y="5119"/>
                  </a:cubicBezTo>
                  <a:cubicBezTo>
                    <a:pt x="11862" y="5108"/>
                    <a:pt x="11733" y="5104"/>
                    <a:pt x="11603" y="5104"/>
                  </a:cubicBezTo>
                  <a:cubicBezTo>
                    <a:pt x="10826" y="5104"/>
                    <a:pt x="10049" y="5261"/>
                    <a:pt x="9272" y="5261"/>
                  </a:cubicBezTo>
                  <a:cubicBezTo>
                    <a:pt x="9143" y="5261"/>
                    <a:pt x="9013" y="5257"/>
                    <a:pt x="8883" y="5247"/>
                  </a:cubicBezTo>
                  <a:cubicBezTo>
                    <a:pt x="7847" y="5153"/>
                    <a:pt x="6718" y="4478"/>
                    <a:pt x="6683" y="3442"/>
                  </a:cubicBezTo>
                  <a:cubicBezTo>
                    <a:pt x="6660" y="2953"/>
                    <a:pt x="6904" y="2464"/>
                    <a:pt x="6858" y="1975"/>
                  </a:cubicBezTo>
                  <a:cubicBezTo>
                    <a:pt x="6776" y="1195"/>
                    <a:pt x="6031" y="660"/>
                    <a:pt x="5309" y="380"/>
                  </a:cubicBezTo>
                  <a:cubicBezTo>
                    <a:pt x="4717" y="158"/>
                    <a:pt x="3963" y="1"/>
                    <a:pt x="3223" y="1"/>
                  </a:cubicBezTo>
                  <a:close/>
                </a:path>
              </a:pathLst>
            </a:custGeom>
            <a:solidFill>
              <a:srgbClr val="FDB73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5" name="Google Shape;979;p6">
              <a:extLst>
                <a:ext uri="{FF2B5EF4-FFF2-40B4-BE49-F238E27FC236}">
                  <a16:creationId xmlns:a16="http://schemas.microsoft.com/office/drawing/2014/main" id="{0078BC60-3EC2-746D-421B-4DE02B99E550}"/>
                </a:ext>
              </a:extLst>
            </p:cNvPr>
            <p:cNvSpPr/>
            <p:nvPr/>
          </p:nvSpPr>
          <p:spPr>
            <a:xfrm>
              <a:off x="1802850" y="687800"/>
              <a:ext cx="456100" cy="831150"/>
            </a:xfrm>
            <a:custGeom>
              <a:avLst/>
              <a:gdLst/>
              <a:ahLst/>
              <a:cxnLst/>
              <a:rect l="l" t="t" r="r" b="b"/>
              <a:pathLst>
                <a:path w="18244" h="33246" extrusionOk="0">
                  <a:moveTo>
                    <a:pt x="687" y="0"/>
                  </a:moveTo>
                  <a:lnTo>
                    <a:pt x="687" y="0"/>
                  </a:lnTo>
                  <a:cubicBezTo>
                    <a:pt x="815" y="245"/>
                    <a:pt x="967" y="454"/>
                    <a:pt x="1141" y="652"/>
                  </a:cubicBezTo>
                  <a:cubicBezTo>
                    <a:pt x="1677" y="1246"/>
                    <a:pt x="2434" y="1700"/>
                    <a:pt x="2713" y="2457"/>
                  </a:cubicBezTo>
                  <a:cubicBezTo>
                    <a:pt x="3051" y="3435"/>
                    <a:pt x="2469" y="4471"/>
                    <a:pt x="1840" y="5298"/>
                  </a:cubicBezTo>
                  <a:cubicBezTo>
                    <a:pt x="1211" y="6113"/>
                    <a:pt x="489" y="6986"/>
                    <a:pt x="513" y="8010"/>
                  </a:cubicBezTo>
                  <a:cubicBezTo>
                    <a:pt x="533" y="9091"/>
                    <a:pt x="1570" y="9997"/>
                    <a:pt x="2627" y="9997"/>
                  </a:cubicBezTo>
                  <a:cubicBezTo>
                    <a:pt x="2789" y="9997"/>
                    <a:pt x="2950" y="9976"/>
                    <a:pt x="3109" y="9931"/>
                  </a:cubicBezTo>
                  <a:cubicBezTo>
                    <a:pt x="3621" y="9792"/>
                    <a:pt x="4052" y="9454"/>
                    <a:pt x="4552" y="9303"/>
                  </a:cubicBezTo>
                  <a:cubicBezTo>
                    <a:pt x="4697" y="9256"/>
                    <a:pt x="4854" y="9231"/>
                    <a:pt x="5009" y="9231"/>
                  </a:cubicBezTo>
                  <a:cubicBezTo>
                    <a:pt x="5392" y="9231"/>
                    <a:pt x="5765" y="9382"/>
                    <a:pt x="5915" y="9722"/>
                  </a:cubicBezTo>
                  <a:cubicBezTo>
                    <a:pt x="6066" y="10059"/>
                    <a:pt x="5926" y="10455"/>
                    <a:pt x="5763" y="10793"/>
                  </a:cubicBezTo>
                  <a:cubicBezTo>
                    <a:pt x="5088" y="12155"/>
                    <a:pt x="3935" y="13214"/>
                    <a:pt x="2864" y="14297"/>
                  </a:cubicBezTo>
                  <a:cubicBezTo>
                    <a:pt x="1793" y="15380"/>
                    <a:pt x="745" y="16579"/>
                    <a:pt x="373" y="18058"/>
                  </a:cubicBezTo>
                  <a:cubicBezTo>
                    <a:pt x="0" y="19536"/>
                    <a:pt x="524" y="21341"/>
                    <a:pt x="1910" y="21981"/>
                  </a:cubicBezTo>
                  <a:cubicBezTo>
                    <a:pt x="2303" y="22164"/>
                    <a:pt x="2721" y="22238"/>
                    <a:pt x="3149" y="22238"/>
                  </a:cubicBezTo>
                  <a:cubicBezTo>
                    <a:pt x="3973" y="22238"/>
                    <a:pt x="4834" y="21962"/>
                    <a:pt x="5624" y="21655"/>
                  </a:cubicBezTo>
                  <a:cubicBezTo>
                    <a:pt x="5789" y="21587"/>
                    <a:pt x="5971" y="21519"/>
                    <a:pt x="6149" y="21519"/>
                  </a:cubicBezTo>
                  <a:cubicBezTo>
                    <a:pt x="6183" y="21519"/>
                    <a:pt x="6218" y="21521"/>
                    <a:pt x="6252" y="21527"/>
                  </a:cubicBezTo>
                  <a:cubicBezTo>
                    <a:pt x="6660" y="21574"/>
                    <a:pt x="6928" y="22004"/>
                    <a:pt x="7009" y="22412"/>
                  </a:cubicBezTo>
                  <a:cubicBezTo>
                    <a:pt x="7521" y="24624"/>
                    <a:pt x="5111" y="26650"/>
                    <a:pt x="5402" y="28908"/>
                  </a:cubicBezTo>
                  <a:cubicBezTo>
                    <a:pt x="5594" y="30387"/>
                    <a:pt x="7102" y="31429"/>
                    <a:pt x="8580" y="31429"/>
                  </a:cubicBezTo>
                  <a:cubicBezTo>
                    <a:pt x="8988" y="31429"/>
                    <a:pt x="9393" y="31350"/>
                    <a:pt x="9768" y="31178"/>
                  </a:cubicBezTo>
                  <a:cubicBezTo>
                    <a:pt x="10385" y="30887"/>
                    <a:pt x="10909" y="30422"/>
                    <a:pt x="11503" y="30084"/>
                  </a:cubicBezTo>
                  <a:cubicBezTo>
                    <a:pt x="11887" y="29873"/>
                    <a:pt x="12334" y="29716"/>
                    <a:pt x="12768" y="29716"/>
                  </a:cubicBezTo>
                  <a:cubicBezTo>
                    <a:pt x="13006" y="29716"/>
                    <a:pt x="13241" y="29763"/>
                    <a:pt x="13459" y="29875"/>
                  </a:cubicBezTo>
                  <a:cubicBezTo>
                    <a:pt x="14379" y="30364"/>
                    <a:pt x="14437" y="31679"/>
                    <a:pt x="15100" y="32494"/>
                  </a:cubicBezTo>
                  <a:cubicBezTo>
                    <a:pt x="15493" y="32979"/>
                    <a:pt x="16115" y="33245"/>
                    <a:pt x="16730" y="33245"/>
                  </a:cubicBezTo>
                  <a:cubicBezTo>
                    <a:pt x="17045" y="33245"/>
                    <a:pt x="17358" y="33175"/>
                    <a:pt x="17638" y="33030"/>
                  </a:cubicBezTo>
                  <a:cubicBezTo>
                    <a:pt x="17860" y="32913"/>
                    <a:pt x="18058" y="32762"/>
                    <a:pt x="18244" y="32587"/>
                  </a:cubicBezTo>
                  <a:cubicBezTo>
                    <a:pt x="18209" y="32576"/>
                    <a:pt x="18186" y="32564"/>
                    <a:pt x="18151" y="32541"/>
                  </a:cubicBezTo>
                  <a:cubicBezTo>
                    <a:pt x="17440" y="32180"/>
                    <a:pt x="16847" y="31633"/>
                    <a:pt x="16381" y="31004"/>
                  </a:cubicBezTo>
                  <a:cubicBezTo>
                    <a:pt x="15508" y="29805"/>
                    <a:pt x="15089" y="28338"/>
                    <a:pt x="14751" y="26894"/>
                  </a:cubicBezTo>
                  <a:cubicBezTo>
                    <a:pt x="14380" y="27324"/>
                    <a:pt x="13807" y="27528"/>
                    <a:pt x="13232" y="27528"/>
                  </a:cubicBezTo>
                  <a:cubicBezTo>
                    <a:pt x="13013" y="27528"/>
                    <a:pt x="12794" y="27499"/>
                    <a:pt x="12586" y="27441"/>
                  </a:cubicBezTo>
                  <a:cubicBezTo>
                    <a:pt x="11829" y="27232"/>
                    <a:pt x="11200" y="26708"/>
                    <a:pt x="10676" y="26137"/>
                  </a:cubicBezTo>
                  <a:cubicBezTo>
                    <a:pt x="8662" y="23960"/>
                    <a:pt x="7859" y="20747"/>
                    <a:pt x="8592" y="17895"/>
                  </a:cubicBezTo>
                  <a:lnTo>
                    <a:pt x="8592" y="17895"/>
                  </a:lnTo>
                  <a:cubicBezTo>
                    <a:pt x="8584" y="17895"/>
                    <a:pt x="8577" y="17895"/>
                    <a:pt x="8569" y="17895"/>
                  </a:cubicBezTo>
                  <a:cubicBezTo>
                    <a:pt x="7425" y="17895"/>
                    <a:pt x="6366" y="17061"/>
                    <a:pt x="5938" y="16009"/>
                  </a:cubicBezTo>
                  <a:cubicBezTo>
                    <a:pt x="5496" y="14937"/>
                    <a:pt x="5612" y="13692"/>
                    <a:pt x="6078" y="12644"/>
                  </a:cubicBezTo>
                  <a:cubicBezTo>
                    <a:pt x="6439" y="11841"/>
                    <a:pt x="6962" y="11119"/>
                    <a:pt x="7253" y="10292"/>
                  </a:cubicBezTo>
                  <a:cubicBezTo>
                    <a:pt x="7545" y="9466"/>
                    <a:pt x="7533" y="8429"/>
                    <a:pt x="6893" y="7836"/>
                  </a:cubicBezTo>
                  <a:cubicBezTo>
                    <a:pt x="6287" y="7254"/>
                    <a:pt x="5321" y="7242"/>
                    <a:pt x="4669" y="6706"/>
                  </a:cubicBezTo>
                  <a:cubicBezTo>
                    <a:pt x="3086" y="5379"/>
                    <a:pt x="4727" y="2317"/>
                    <a:pt x="3202" y="920"/>
                  </a:cubicBezTo>
                  <a:cubicBezTo>
                    <a:pt x="2876" y="617"/>
                    <a:pt x="2434" y="454"/>
                    <a:pt x="1991" y="315"/>
                  </a:cubicBezTo>
                  <a:cubicBezTo>
                    <a:pt x="1560" y="187"/>
                    <a:pt x="1130" y="82"/>
                    <a:pt x="687" y="0"/>
                  </a:cubicBezTo>
                  <a:close/>
                </a:path>
              </a:pathLst>
            </a:custGeom>
            <a:solidFill>
              <a:srgbClr val="530E0E">
                <a:alpha val="10980"/>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6" name="Google Shape;980;p6">
              <a:extLst>
                <a:ext uri="{FF2B5EF4-FFF2-40B4-BE49-F238E27FC236}">
                  <a16:creationId xmlns:a16="http://schemas.microsoft.com/office/drawing/2014/main" id="{4E730297-CB51-D6C9-211F-31F2941602E8}"/>
                </a:ext>
              </a:extLst>
            </p:cNvPr>
            <p:cNvSpPr/>
            <p:nvPr/>
          </p:nvSpPr>
          <p:spPr>
            <a:xfrm>
              <a:off x="2411075" y="1114375"/>
              <a:ext cx="84475" cy="77900"/>
            </a:xfrm>
            <a:custGeom>
              <a:avLst/>
              <a:gdLst/>
              <a:ahLst/>
              <a:cxnLst/>
              <a:rect l="l" t="t" r="r" b="b"/>
              <a:pathLst>
                <a:path w="3379" h="3116" extrusionOk="0">
                  <a:moveTo>
                    <a:pt x="1251" y="0"/>
                  </a:moveTo>
                  <a:cubicBezTo>
                    <a:pt x="610" y="0"/>
                    <a:pt x="0" y="655"/>
                    <a:pt x="225" y="1309"/>
                  </a:cubicBezTo>
                  <a:cubicBezTo>
                    <a:pt x="376" y="1751"/>
                    <a:pt x="574" y="2136"/>
                    <a:pt x="923" y="2438"/>
                  </a:cubicBezTo>
                  <a:cubicBezTo>
                    <a:pt x="1308" y="2788"/>
                    <a:pt x="1692" y="3067"/>
                    <a:pt x="2227" y="3114"/>
                  </a:cubicBezTo>
                  <a:cubicBezTo>
                    <a:pt x="2244" y="3115"/>
                    <a:pt x="2260" y="3115"/>
                    <a:pt x="2277" y="3115"/>
                  </a:cubicBezTo>
                  <a:cubicBezTo>
                    <a:pt x="2800" y="3115"/>
                    <a:pt x="3378" y="2584"/>
                    <a:pt x="3322" y="2042"/>
                  </a:cubicBezTo>
                  <a:cubicBezTo>
                    <a:pt x="3287" y="1763"/>
                    <a:pt x="3240" y="1507"/>
                    <a:pt x="3077" y="1262"/>
                  </a:cubicBezTo>
                  <a:cubicBezTo>
                    <a:pt x="2938" y="1076"/>
                    <a:pt x="2798" y="890"/>
                    <a:pt x="2635" y="715"/>
                  </a:cubicBezTo>
                  <a:cubicBezTo>
                    <a:pt x="2332" y="389"/>
                    <a:pt x="1948" y="180"/>
                    <a:pt x="1517" y="40"/>
                  </a:cubicBezTo>
                  <a:cubicBezTo>
                    <a:pt x="1429" y="13"/>
                    <a:pt x="1340" y="0"/>
                    <a:pt x="1251" y="0"/>
                  </a:cubicBezTo>
                  <a:close/>
                </a:path>
              </a:pathLst>
            </a:custGeom>
            <a:solidFill>
              <a:srgbClr val="FFFFFF">
                <a:alpha val="56078"/>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7" name="Google Shape;981;p6">
              <a:extLst>
                <a:ext uri="{FF2B5EF4-FFF2-40B4-BE49-F238E27FC236}">
                  <a16:creationId xmlns:a16="http://schemas.microsoft.com/office/drawing/2014/main" id="{28B19417-212E-02AE-1A0F-F0D2F3A9E20E}"/>
                </a:ext>
              </a:extLst>
            </p:cNvPr>
            <p:cNvSpPr/>
            <p:nvPr/>
          </p:nvSpPr>
          <p:spPr>
            <a:xfrm>
              <a:off x="2326475" y="1199100"/>
              <a:ext cx="63450" cy="49600"/>
            </a:xfrm>
            <a:custGeom>
              <a:avLst/>
              <a:gdLst/>
              <a:ahLst/>
              <a:cxnLst/>
              <a:rect l="l" t="t" r="r" b="b"/>
              <a:pathLst>
                <a:path w="2538" h="1984" extrusionOk="0">
                  <a:moveTo>
                    <a:pt x="998" y="1"/>
                  </a:moveTo>
                  <a:cubicBezTo>
                    <a:pt x="433" y="1"/>
                    <a:pt x="0" y="766"/>
                    <a:pt x="337" y="1238"/>
                  </a:cubicBezTo>
                  <a:cubicBezTo>
                    <a:pt x="489" y="1448"/>
                    <a:pt x="628" y="1669"/>
                    <a:pt x="885" y="1785"/>
                  </a:cubicBezTo>
                  <a:cubicBezTo>
                    <a:pt x="1108" y="1902"/>
                    <a:pt x="1318" y="1983"/>
                    <a:pt x="1562" y="1983"/>
                  </a:cubicBezTo>
                  <a:cubicBezTo>
                    <a:pt x="1635" y="1983"/>
                    <a:pt x="1712" y="1976"/>
                    <a:pt x="1793" y="1960"/>
                  </a:cubicBezTo>
                  <a:cubicBezTo>
                    <a:pt x="2223" y="1855"/>
                    <a:pt x="2538" y="1354"/>
                    <a:pt x="2398" y="924"/>
                  </a:cubicBezTo>
                  <a:cubicBezTo>
                    <a:pt x="2293" y="574"/>
                    <a:pt x="2084" y="388"/>
                    <a:pt x="1793" y="202"/>
                  </a:cubicBezTo>
                  <a:cubicBezTo>
                    <a:pt x="1572" y="39"/>
                    <a:pt x="1315" y="27"/>
                    <a:pt x="1059" y="4"/>
                  </a:cubicBezTo>
                  <a:cubicBezTo>
                    <a:pt x="1039" y="2"/>
                    <a:pt x="1018" y="1"/>
                    <a:pt x="998" y="1"/>
                  </a:cubicBezTo>
                  <a:close/>
                </a:path>
              </a:pathLst>
            </a:custGeom>
            <a:solidFill>
              <a:srgbClr val="FFFFFF">
                <a:alpha val="56078"/>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8" name="Google Shape;982;p6">
              <a:extLst>
                <a:ext uri="{FF2B5EF4-FFF2-40B4-BE49-F238E27FC236}">
                  <a16:creationId xmlns:a16="http://schemas.microsoft.com/office/drawing/2014/main" id="{A5DC576F-D2C3-2CA2-B457-0A641FC0BA98}"/>
                </a:ext>
              </a:extLst>
            </p:cNvPr>
            <p:cNvSpPr/>
            <p:nvPr/>
          </p:nvSpPr>
          <p:spPr>
            <a:xfrm>
              <a:off x="2255450" y="994825"/>
              <a:ext cx="66375" cy="57425"/>
            </a:xfrm>
            <a:custGeom>
              <a:avLst/>
              <a:gdLst/>
              <a:ahLst/>
              <a:cxnLst/>
              <a:rect l="l" t="t" r="r" b="b"/>
              <a:pathLst>
                <a:path w="2655" h="2297" extrusionOk="0">
                  <a:moveTo>
                    <a:pt x="1032" y="0"/>
                  </a:moveTo>
                  <a:cubicBezTo>
                    <a:pt x="742" y="0"/>
                    <a:pt x="453" y="155"/>
                    <a:pt x="280" y="375"/>
                  </a:cubicBezTo>
                  <a:cubicBezTo>
                    <a:pt x="70" y="654"/>
                    <a:pt x="0" y="1096"/>
                    <a:pt x="210" y="1399"/>
                  </a:cubicBezTo>
                  <a:cubicBezTo>
                    <a:pt x="361" y="1632"/>
                    <a:pt x="536" y="1911"/>
                    <a:pt x="792" y="2051"/>
                  </a:cubicBezTo>
                  <a:cubicBezTo>
                    <a:pt x="1060" y="2191"/>
                    <a:pt x="1339" y="2272"/>
                    <a:pt x="1630" y="2296"/>
                  </a:cubicBezTo>
                  <a:cubicBezTo>
                    <a:pt x="1642" y="2296"/>
                    <a:pt x="1654" y="2297"/>
                    <a:pt x="1667" y="2297"/>
                  </a:cubicBezTo>
                  <a:cubicBezTo>
                    <a:pt x="1824" y="2297"/>
                    <a:pt x="2013" y="2232"/>
                    <a:pt x="2142" y="2167"/>
                  </a:cubicBezTo>
                  <a:cubicBezTo>
                    <a:pt x="2329" y="2051"/>
                    <a:pt x="2480" y="1876"/>
                    <a:pt x="2561" y="1679"/>
                  </a:cubicBezTo>
                  <a:cubicBezTo>
                    <a:pt x="2631" y="1504"/>
                    <a:pt x="2655" y="1353"/>
                    <a:pt x="2631" y="1178"/>
                  </a:cubicBezTo>
                  <a:cubicBezTo>
                    <a:pt x="2608" y="968"/>
                    <a:pt x="2515" y="712"/>
                    <a:pt x="2352" y="584"/>
                  </a:cubicBezTo>
                  <a:cubicBezTo>
                    <a:pt x="2189" y="444"/>
                    <a:pt x="2026" y="328"/>
                    <a:pt x="1840" y="223"/>
                  </a:cubicBezTo>
                  <a:cubicBezTo>
                    <a:pt x="1665" y="130"/>
                    <a:pt x="1455" y="95"/>
                    <a:pt x="1269" y="37"/>
                  </a:cubicBezTo>
                  <a:cubicBezTo>
                    <a:pt x="1192" y="12"/>
                    <a:pt x="1112" y="0"/>
                    <a:pt x="1032" y="0"/>
                  </a:cubicBezTo>
                  <a:close/>
                </a:path>
              </a:pathLst>
            </a:custGeom>
            <a:solidFill>
              <a:srgbClr val="FFFFFF">
                <a:alpha val="56078"/>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9" name="Google Shape;983;p6">
              <a:extLst>
                <a:ext uri="{FF2B5EF4-FFF2-40B4-BE49-F238E27FC236}">
                  <a16:creationId xmlns:a16="http://schemas.microsoft.com/office/drawing/2014/main" id="{31DF087E-87A9-CFBF-6554-4AE277299DD9}"/>
                </a:ext>
              </a:extLst>
            </p:cNvPr>
            <p:cNvSpPr/>
            <p:nvPr/>
          </p:nvSpPr>
          <p:spPr>
            <a:xfrm>
              <a:off x="2287750" y="890450"/>
              <a:ext cx="49800" cy="47225"/>
            </a:xfrm>
            <a:custGeom>
              <a:avLst/>
              <a:gdLst/>
              <a:ahLst/>
              <a:cxnLst/>
              <a:rect l="l" t="t" r="r" b="b"/>
              <a:pathLst>
                <a:path w="1992" h="1889" extrusionOk="0">
                  <a:moveTo>
                    <a:pt x="843" y="1"/>
                  </a:moveTo>
                  <a:cubicBezTo>
                    <a:pt x="695" y="1"/>
                    <a:pt x="546" y="47"/>
                    <a:pt x="408" y="149"/>
                  </a:cubicBezTo>
                  <a:cubicBezTo>
                    <a:pt x="128" y="370"/>
                    <a:pt x="0" y="812"/>
                    <a:pt x="210" y="1115"/>
                  </a:cubicBezTo>
                  <a:cubicBezTo>
                    <a:pt x="326" y="1301"/>
                    <a:pt x="443" y="1499"/>
                    <a:pt x="606" y="1627"/>
                  </a:cubicBezTo>
                  <a:cubicBezTo>
                    <a:pt x="676" y="1686"/>
                    <a:pt x="757" y="1744"/>
                    <a:pt x="827" y="1790"/>
                  </a:cubicBezTo>
                  <a:cubicBezTo>
                    <a:pt x="943" y="1860"/>
                    <a:pt x="1060" y="1883"/>
                    <a:pt x="1176" y="1883"/>
                  </a:cubicBezTo>
                  <a:cubicBezTo>
                    <a:pt x="1204" y="1887"/>
                    <a:pt x="1231" y="1888"/>
                    <a:pt x="1259" y="1888"/>
                  </a:cubicBezTo>
                  <a:cubicBezTo>
                    <a:pt x="1326" y="1888"/>
                    <a:pt x="1397" y="1880"/>
                    <a:pt x="1479" y="1872"/>
                  </a:cubicBezTo>
                  <a:cubicBezTo>
                    <a:pt x="1689" y="1837"/>
                    <a:pt x="1875" y="1627"/>
                    <a:pt x="1933" y="1429"/>
                  </a:cubicBezTo>
                  <a:cubicBezTo>
                    <a:pt x="1956" y="1348"/>
                    <a:pt x="1956" y="1278"/>
                    <a:pt x="1956" y="1208"/>
                  </a:cubicBezTo>
                  <a:cubicBezTo>
                    <a:pt x="1991" y="789"/>
                    <a:pt x="1700" y="475"/>
                    <a:pt x="1386" y="207"/>
                  </a:cubicBezTo>
                  <a:cubicBezTo>
                    <a:pt x="1222" y="76"/>
                    <a:pt x="1033" y="1"/>
                    <a:pt x="843" y="1"/>
                  </a:cubicBezTo>
                  <a:close/>
                </a:path>
              </a:pathLst>
            </a:custGeom>
            <a:solidFill>
              <a:srgbClr val="FFFFFF">
                <a:alpha val="56078"/>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0" name="Google Shape;984;p6">
              <a:extLst>
                <a:ext uri="{FF2B5EF4-FFF2-40B4-BE49-F238E27FC236}">
                  <a16:creationId xmlns:a16="http://schemas.microsoft.com/office/drawing/2014/main" id="{3A8C6020-511E-22F9-76B0-2A75EE9FE23D}"/>
                </a:ext>
              </a:extLst>
            </p:cNvPr>
            <p:cNvSpPr/>
            <p:nvPr/>
          </p:nvSpPr>
          <p:spPr>
            <a:xfrm>
              <a:off x="2058975" y="804675"/>
              <a:ext cx="53125" cy="49700"/>
            </a:xfrm>
            <a:custGeom>
              <a:avLst/>
              <a:gdLst/>
              <a:ahLst/>
              <a:cxnLst/>
              <a:rect l="l" t="t" r="r" b="b"/>
              <a:pathLst>
                <a:path w="2125" h="1988" extrusionOk="0">
                  <a:moveTo>
                    <a:pt x="811" y="1"/>
                  </a:moveTo>
                  <a:cubicBezTo>
                    <a:pt x="602" y="1"/>
                    <a:pt x="406" y="65"/>
                    <a:pt x="245" y="227"/>
                  </a:cubicBezTo>
                  <a:cubicBezTo>
                    <a:pt x="47" y="425"/>
                    <a:pt x="1" y="692"/>
                    <a:pt x="47" y="960"/>
                  </a:cubicBezTo>
                  <a:cubicBezTo>
                    <a:pt x="94" y="1216"/>
                    <a:pt x="175" y="1449"/>
                    <a:pt x="373" y="1636"/>
                  </a:cubicBezTo>
                  <a:cubicBezTo>
                    <a:pt x="559" y="1822"/>
                    <a:pt x="781" y="1892"/>
                    <a:pt x="1037" y="1961"/>
                  </a:cubicBezTo>
                  <a:cubicBezTo>
                    <a:pt x="1103" y="1979"/>
                    <a:pt x="1169" y="1988"/>
                    <a:pt x="1234" y="1988"/>
                  </a:cubicBezTo>
                  <a:cubicBezTo>
                    <a:pt x="1716" y="1988"/>
                    <a:pt x="2125" y="1521"/>
                    <a:pt x="1991" y="1018"/>
                  </a:cubicBezTo>
                  <a:cubicBezTo>
                    <a:pt x="1933" y="762"/>
                    <a:pt x="1852" y="529"/>
                    <a:pt x="1665" y="343"/>
                  </a:cubicBezTo>
                  <a:cubicBezTo>
                    <a:pt x="1479" y="145"/>
                    <a:pt x="1258" y="64"/>
                    <a:pt x="1002" y="17"/>
                  </a:cubicBezTo>
                  <a:cubicBezTo>
                    <a:pt x="937" y="7"/>
                    <a:pt x="874" y="1"/>
                    <a:pt x="811" y="1"/>
                  </a:cubicBezTo>
                  <a:close/>
                </a:path>
              </a:pathLst>
            </a:custGeom>
            <a:solidFill>
              <a:srgbClr val="FFFFFF">
                <a:alpha val="56078"/>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1" name="Google Shape;985;p6">
              <a:extLst>
                <a:ext uri="{FF2B5EF4-FFF2-40B4-BE49-F238E27FC236}">
                  <a16:creationId xmlns:a16="http://schemas.microsoft.com/office/drawing/2014/main" id="{0853FB66-62E1-B38F-F132-3CC722064F72}"/>
                </a:ext>
              </a:extLst>
            </p:cNvPr>
            <p:cNvSpPr/>
            <p:nvPr/>
          </p:nvSpPr>
          <p:spPr>
            <a:xfrm>
              <a:off x="1745000" y="461425"/>
              <a:ext cx="675975" cy="978275"/>
            </a:xfrm>
            <a:custGeom>
              <a:avLst/>
              <a:gdLst/>
              <a:ahLst/>
              <a:cxnLst/>
              <a:rect l="l" t="t" r="r" b="b"/>
              <a:pathLst>
                <a:path w="27039" h="39131" extrusionOk="0">
                  <a:moveTo>
                    <a:pt x="626" y="1"/>
                  </a:moveTo>
                  <a:cubicBezTo>
                    <a:pt x="269" y="1"/>
                    <a:pt x="1" y="432"/>
                    <a:pt x="289" y="801"/>
                  </a:cubicBezTo>
                  <a:cubicBezTo>
                    <a:pt x="1488" y="2303"/>
                    <a:pt x="2745" y="3688"/>
                    <a:pt x="3781" y="5330"/>
                  </a:cubicBezTo>
                  <a:cubicBezTo>
                    <a:pt x="4678" y="6762"/>
                    <a:pt x="5481" y="8252"/>
                    <a:pt x="6296" y="9742"/>
                  </a:cubicBezTo>
                  <a:cubicBezTo>
                    <a:pt x="6738" y="10546"/>
                    <a:pt x="7192" y="11326"/>
                    <a:pt x="7658" y="12094"/>
                  </a:cubicBezTo>
                  <a:cubicBezTo>
                    <a:pt x="6482" y="13293"/>
                    <a:pt x="5644" y="15226"/>
                    <a:pt x="6156" y="16891"/>
                  </a:cubicBezTo>
                  <a:cubicBezTo>
                    <a:pt x="6187" y="16984"/>
                    <a:pt x="6262" y="17026"/>
                    <a:pt x="6338" y="17026"/>
                  </a:cubicBezTo>
                  <a:cubicBezTo>
                    <a:pt x="6432" y="17026"/>
                    <a:pt x="6528" y="16960"/>
                    <a:pt x="6541" y="16844"/>
                  </a:cubicBezTo>
                  <a:cubicBezTo>
                    <a:pt x="6715" y="15249"/>
                    <a:pt x="6995" y="13899"/>
                    <a:pt x="8042" y="12711"/>
                  </a:cubicBezTo>
                  <a:cubicBezTo>
                    <a:pt x="9242" y="14632"/>
                    <a:pt x="10534" y="16472"/>
                    <a:pt x="11896" y="18323"/>
                  </a:cubicBezTo>
                  <a:cubicBezTo>
                    <a:pt x="9940" y="20092"/>
                    <a:pt x="8741" y="23212"/>
                    <a:pt x="8974" y="25820"/>
                  </a:cubicBezTo>
                  <a:cubicBezTo>
                    <a:pt x="8980" y="25948"/>
                    <a:pt x="9103" y="26033"/>
                    <a:pt x="9215" y="26033"/>
                  </a:cubicBezTo>
                  <a:cubicBezTo>
                    <a:pt x="9297" y="26033"/>
                    <a:pt x="9373" y="25987"/>
                    <a:pt x="9393" y="25879"/>
                  </a:cubicBezTo>
                  <a:cubicBezTo>
                    <a:pt x="9649" y="24528"/>
                    <a:pt x="9905" y="23201"/>
                    <a:pt x="10464" y="21932"/>
                  </a:cubicBezTo>
                  <a:cubicBezTo>
                    <a:pt x="10953" y="20826"/>
                    <a:pt x="11651" y="19906"/>
                    <a:pt x="12350" y="18951"/>
                  </a:cubicBezTo>
                  <a:cubicBezTo>
                    <a:pt x="14061" y="21268"/>
                    <a:pt x="15400" y="23748"/>
                    <a:pt x="16541" y="26309"/>
                  </a:cubicBezTo>
                  <a:cubicBezTo>
                    <a:pt x="14318" y="28708"/>
                    <a:pt x="11861" y="33027"/>
                    <a:pt x="12688" y="36368"/>
                  </a:cubicBezTo>
                  <a:cubicBezTo>
                    <a:pt x="12714" y="36452"/>
                    <a:pt x="12786" y="36491"/>
                    <a:pt x="12859" y="36491"/>
                  </a:cubicBezTo>
                  <a:cubicBezTo>
                    <a:pt x="12948" y="36491"/>
                    <a:pt x="13037" y="36431"/>
                    <a:pt x="13037" y="36322"/>
                  </a:cubicBezTo>
                  <a:cubicBezTo>
                    <a:pt x="13025" y="32887"/>
                    <a:pt x="14911" y="29814"/>
                    <a:pt x="16902" y="27124"/>
                  </a:cubicBezTo>
                  <a:cubicBezTo>
                    <a:pt x="18544" y="30966"/>
                    <a:pt x="19801" y="34994"/>
                    <a:pt x="21245" y="38988"/>
                  </a:cubicBezTo>
                  <a:cubicBezTo>
                    <a:pt x="21278" y="39087"/>
                    <a:pt x="21356" y="39130"/>
                    <a:pt x="21434" y="39130"/>
                  </a:cubicBezTo>
                  <a:cubicBezTo>
                    <a:pt x="21550" y="39130"/>
                    <a:pt x="21664" y="39036"/>
                    <a:pt x="21629" y="38883"/>
                  </a:cubicBezTo>
                  <a:cubicBezTo>
                    <a:pt x="20861" y="35099"/>
                    <a:pt x="19475" y="31374"/>
                    <a:pt x="18043" y="27788"/>
                  </a:cubicBezTo>
                  <a:cubicBezTo>
                    <a:pt x="17577" y="26612"/>
                    <a:pt x="17065" y="25448"/>
                    <a:pt x="16518" y="24318"/>
                  </a:cubicBezTo>
                  <a:lnTo>
                    <a:pt x="16518" y="24318"/>
                  </a:lnTo>
                  <a:cubicBezTo>
                    <a:pt x="18346" y="24738"/>
                    <a:pt x="20115" y="25320"/>
                    <a:pt x="21804" y="26170"/>
                  </a:cubicBezTo>
                  <a:cubicBezTo>
                    <a:pt x="23550" y="27054"/>
                    <a:pt x="25040" y="28242"/>
                    <a:pt x="26658" y="29336"/>
                  </a:cubicBezTo>
                  <a:cubicBezTo>
                    <a:pt x="26696" y="29361"/>
                    <a:pt x="26733" y="29372"/>
                    <a:pt x="26767" y="29372"/>
                  </a:cubicBezTo>
                  <a:cubicBezTo>
                    <a:pt x="26927" y="29372"/>
                    <a:pt x="27039" y="29142"/>
                    <a:pt x="26914" y="28999"/>
                  </a:cubicBezTo>
                  <a:cubicBezTo>
                    <a:pt x="24307" y="25983"/>
                    <a:pt x="19964" y="24179"/>
                    <a:pt x="16134" y="23480"/>
                  </a:cubicBezTo>
                  <a:lnTo>
                    <a:pt x="16087" y="23480"/>
                  </a:lnTo>
                  <a:cubicBezTo>
                    <a:pt x="15202" y="21757"/>
                    <a:pt x="14201" y="20104"/>
                    <a:pt x="13037" y="18521"/>
                  </a:cubicBezTo>
                  <a:cubicBezTo>
                    <a:pt x="13374" y="18491"/>
                    <a:pt x="13720" y="18477"/>
                    <a:pt x="14072" y="18477"/>
                  </a:cubicBezTo>
                  <a:cubicBezTo>
                    <a:pt x="16355" y="18477"/>
                    <a:pt x="18880" y="19073"/>
                    <a:pt x="20837" y="19941"/>
                  </a:cubicBezTo>
                  <a:cubicBezTo>
                    <a:pt x="20877" y="19958"/>
                    <a:pt x="20915" y="19966"/>
                    <a:pt x="20952" y="19966"/>
                  </a:cubicBezTo>
                  <a:cubicBezTo>
                    <a:pt x="21185" y="19966"/>
                    <a:pt x="21335" y="19651"/>
                    <a:pt x="21093" y="19510"/>
                  </a:cubicBezTo>
                  <a:cubicBezTo>
                    <a:pt x="19720" y="18684"/>
                    <a:pt x="18288" y="18288"/>
                    <a:pt x="16727" y="18020"/>
                  </a:cubicBezTo>
                  <a:cubicBezTo>
                    <a:pt x="15806" y="17869"/>
                    <a:pt x="14819" y="17658"/>
                    <a:pt x="13855" y="17658"/>
                  </a:cubicBezTo>
                  <a:cubicBezTo>
                    <a:pt x="13408" y="17658"/>
                    <a:pt x="12965" y="17704"/>
                    <a:pt x="12536" y="17822"/>
                  </a:cubicBezTo>
                  <a:cubicBezTo>
                    <a:pt x="10941" y="15657"/>
                    <a:pt x="9463" y="13491"/>
                    <a:pt x="8112" y="11186"/>
                  </a:cubicBezTo>
                  <a:lnTo>
                    <a:pt x="8112" y="11186"/>
                  </a:lnTo>
                  <a:cubicBezTo>
                    <a:pt x="10278" y="11419"/>
                    <a:pt x="12373" y="11582"/>
                    <a:pt x="14352" y="12606"/>
                  </a:cubicBezTo>
                  <a:cubicBezTo>
                    <a:pt x="14389" y="12627"/>
                    <a:pt x="14425" y="12635"/>
                    <a:pt x="14457" y="12635"/>
                  </a:cubicBezTo>
                  <a:cubicBezTo>
                    <a:pt x="14631" y="12635"/>
                    <a:pt x="14727" y="12384"/>
                    <a:pt x="14550" y="12257"/>
                  </a:cubicBezTo>
                  <a:cubicBezTo>
                    <a:pt x="12618" y="10813"/>
                    <a:pt x="10022" y="10581"/>
                    <a:pt x="7681" y="10441"/>
                  </a:cubicBezTo>
                  <a:cubicBezTo>
                    <a:pt x="7425" y="9987"/>
                    <a:pt x="7169" y="9521"/>
                    <a:pt x="6925" y="9055"/>
                  </a:cubicBezTo>
                  <a:cubicBezTo>
                    <a:pt x="5330" y="6017"/>
                    <a:pt x="3688" y="2326"/>
                    <a:pt x="952" y="126"/>
                  </a:cubicBezTo>
                  <a:cubicBezTo>
                    <a:pt x="844" y="38"/>
                    <a:pt x="731" y="1"/>
                    <a:pt x="626" y="1"/>
                  </a:cubicBezTo>
                  <a:close/>
                </a:path>
              </a:pathLst>
            </a:custGeom>
            <a:solidFill>
              <a:srgbClr val="D97E3B"/>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sp>
        <p:nvSpPr>
          <p:cNvPr id="22" name="Google Shape;986;p6">
            <a:extLst>
              <a:ext uri="{FF2B5EF4-FFF2-40B4-BE49-F238E27FC236}">
                <a16:creationId xmlns:a16="http://schemas.microsoft.com/office/drawing/2014/main" id="{E7C989BD-A1E5-3EC7-19FA-B7685308E8D5}"/>
              </a:ext>
            </a:extLst>
          </p:cNvPr>
          <p:cNvSpPr/>
          <p:nvPr/>
        </p:nvSpPr>
        <p:spPr>
          <a:xfrm>
            <a:off x="2604445" y="1513571"/>
            <a:ext cx="6983109" cy="615499"/>
          </a:xfrm>
          <a:prstGeom prst="rect">
            <a:avLst/>
          </a:prstGeom>
          <a:noFill/>
          <a:ln>
            <a:noFill/>
          </a:ln>
        </p:spPr>
        <p:txBody>
          <a:bodyPr spcFirstLastPara="1" wrap="square" lIns="121900" tIns="60933" rIns="121900" bIns="60933" anchor="t" anchorCtr="0">
            <a:spAutoFit/>
          </a:bodyPr>
          <a:lstStyle/>
          <a:p>
            <a:pPr algn="ctr">
              <a:buClr>
                <a:srgbClr val="000000"/>
              </a:buClr>
              <a:buFont typeface="Arial"/>
              <a:buNone/>
            </a:pPr>
            <a:r>
              <a:rPr lang="vi-VN" sz="3200" b="1" kern="0" dirty="0">
                <a:solidFill>
                  <a:srgbClr val="530E0E"/>
                </a:solidFill>
                <a:cs typeface="Arial"/>
                <a:sym typeface="Arial"/>
              </a:rPr>
              <a:t>  </a:t>
            </a:r>
            <a:r>
              <a:rPr lang="vi-VN" sz="3200" b="1" kern="0" dirty="0">
                <a:solidFill>
                  <a:srgbClr val="530E0E"/>
                </a:solidFill>
                <a:latin typeface="UTM Avo" panose="02040603050506020204" pitchFamily="18" charset="0"/>
                <a:cs typeface="Arial"/>
                <a:sym typeface="Arial"/>
              </a:rPr>
              <a:t>ĐỌC TRUYỆN TRANH</a:t>
            </a:r>
            <a:endParaRPr lang="vi-VN" sz="1600" kern="0" dirty="0">
              <a:solidFill>
                <a:srgbClr val="000000"/>
              </a:solidFill>
              <a:latin typeface="UTM Avo" panose="02040603050506020204" pitchFamily="18" charset="0"/>
              <a:cs typeface="Arial"/>
              <a:sym typeface="Arial"/>
            </a:endParaRPr>
          </a:p>
        </p:txBody>
      </p:sp>
      <p:sp>
        <p:nvSpPr>
          <p:cNvPr id="23" name="Google Shape;1054;p10">
            <a:extLst>
              <a:ext uri="{FF2B5EF4-FFF2-40B4-BE49-F238E27FC236}">
                <a16:creationId xmlns:a16="http://schemas.microsoft.com/office/drawing/2014/main" id="{FE88440A-1CCD-5C65-F812-3484B6E49EDC}"/>
              </a:ext>
            </a:extLst>
          </p:cNvPr>
          <p:cNvSpPr/>
          <p:nvPr/>
        </p:nvSpPr>
        <p:spPr>
          <a:xfrm>
            <a:off x="1785638" y="2666324"/>
            <a:ext cx="8894684" cy="3816375"/>
          </a:xfrm>
          <a:prstGeom prst="rect">
            <a:avLst/>
          </a:prstGeom>
          <a:noFill/>
          <a:ln>
            <a:noFill/>
          </a:ln>
        </p:spPr>
        <p:txBody>
          <a:bodyPr spcFirstLastPara="1" wrap="square" lIns="121900" tIns="60933" rIns="121900" bIns="60933" anchor="t" anchorCtr="0">
            <a:spAutoFit/>
          </a:bodyPr>
          <a:lstStyle/>
          <a:p>
            <a:pPr algn="just">
              <a:lnSpc>
                <a:spcPct val="125000"/>
              </a:lnSpc>
              <a:buClr>
                <a:srgbClr val="000000"/>
              </a:buClr>
              <a:buFont typeface="Arial"/>
              <a:buNone/>
            </a:pPr>
            <a:r>
              <a:rPr lang="vi-VN" sz="2400" kern="0" dirty="0">
                <a:solidFill>
                  <a:srgbClr val="000000"/>
                </a:solidFill>
                <a:latin typeface="UTM Avo" panose="02040603050506020204" pitchFamily="18" charset="0"/>
                <a:cs typeface="Arial"/>
                <a:sym typeface="Arial"/>
              </a:rPr>
              <a:t>1. Ông Phạm Bân là quan thái y thời Trần.</a:t>
            </a:r>
          </a:p>
          <a:p>
            <a:pPr algn="just">
              <a:lnSpc>
                <a:spcPct val="125000"/>
              </a:lnSpc>
              <a:buClr>
                <a:srgbClr val="000000"/>
              </a:buClr>
              <a:buFont typeface="Arial"/>
              <a:buNone/>
            </a:pPr>
            <a:r>
              <a:rPr lang="vi-VN" sz="2400" kern="0" dirty="0">
                <a:solidFill>
                  <a:srgbClr val="000000"/>
                </a:solidFill>
                <a:latin typeface="UTM Avo" panose="02040603050506020204" pitchFamily="18" charset="0"/>
                <a:cs typeface="Arial"/>
                <a:sym typeface="Arial"/>
              </a:rPr>
              <a:t>2. Ông thường mua thuốc tốt và thóc gạo để dành chữa bệnh cho dân. Gặp người bệnh lở loét, ông cũng không quản ngại. Người nghèo thường được ông nuôi, chữa cho khỏi bệnh mới về.</a:t>
            </a:r>
          </a:p>
          <a:p>
            <a:pPr algn="just">
              <a:lnSpc>
                <a:spcPct val="125000"/>
              </a:lnSpc>
              <a:buClr>
                <a:srgbClr val="000000"/>
              </a:buClr>
              <a:buFont typeface="Arial"/>
              <a:buNone/>
            </a:pPr>
            <a:r>
              <a:rPr lang="vi-VN" sz="2400" kern="0" dirty="0">
                <a:solidFill>
                  <a:srgbClr val="000000"/>
                </a:solidFill>
                <a:latin typeface="UTM Avo" panose="02040603050506020204" pitchFamily="18" charset="0"/>
                <a:cs typeface="Arial"/>
                <a:sym typeface="Arial"/>
              </a:rPr>
              <a:t>3. Năm ấy, trong nước xảy ra dịch bệnh. Ông bỏ tiền xây nhà để làm nơi chữa bệnh cho dân và đã cứu sống hơn nghìn người.</a:t>
            </a:r>
          </a:p>
        </p:txBody>
      </p:sp>
      <p:sp>
        <p:nvSpPr>
          <p:cNvPr id="24" name="TextBox 23">
            <a:extLst>
              <a:ext uri="{FF2B5EF4-FFF2-40B4-BE49-F238E27FC236}">
                <a16:creationId xmlns:a16="http://schemas.microsoft.com/office/drawing/2014/main" id="{28393CFD-88F2-CDF9-FF5E-96D39A7300F1}"/>
              </a:ext>
            </a:extLst>
          </p:cNvPr>
          <p:cNvSpPr txBox="1"/>
          <p:nvPr/>
        </p:nvSpPr>
        <p:spPr>
          <a:xfrm>
            <a:off x="3047999" y="2146787"/>
            <a:ext cx="6096000" cy="505138"/>
          </a:xfrm>
          <a:prstGeom prst="rect">
            <a:avLst/>
          </a:prstGeom>
          <a:noFill/>
        </p:spPr>
        <p:txBody>
          <a:bodyPr wrap="square">
            <a:spAutoFit/>
          </a:bodyPr>
          <a:lstStyle/>
          <a:p>
            <a:pPr algn="ctr">
              <a:lnSpc>
                <a:spcPct val="125000"/>
              </a:lnSpc>
              <a:buClr>
                <a:srgbClr val="000000"/>
              </a:buClr>
              <a:buFont typeface="Arial"/>
              <a:buNone/>
            </a:pPr>
            <a:r>
              <a:rPr lang="vi-VN" sz="2400" b="1" kern="0" dirty="0">
                <a:solidFill>
                  <a:srgbClr val="000000"/>
                </a:solidFill>
                <a:latin typeface="UTM Avo" panose="02040603050506020204" pitchFamily="18" charset="0"/>
                <a:cs typeface="Arial"/>
                <a:sym typeface="Arial"/>
              </a:rPr>
              <a:t>Cứu người trước đã</a:t>
            </a:r>
          </a:p>
        </p:txBody>
      </p:sp>
    </p:spTree>
    <p:extLst>
      <p:ext uri="{BB962C8B-B14F-4D97-AF65-F5344CB8AC3E}">
        <p14:creationId xmlns:p14="http://schemas.microsoft.com/office/powerpoint/2010/main" val="556248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oogle Shape;967;p6">
            <a:extLst>
              <a:ext uri="{FF2B5EF4-FFF2-40B4-BE49-F238E27FC236}">
                <a16:creationId xmlns:a16="http://schemas.microsoft.com/office/drawing/2014/main" id="{08E06883-922A-7B26-E546-8982685A6771}"/>
              </a:ext>
            </a:extLst>
          </p:cNvPr>
          <p:cNvGrpSpPr/>
          <p:nvPr/>
        </p:nvGrpSpPr>
        <p:grpSpPr>
          <a:xfrm rot="21214830">
            <a:off x="10721253" y="5267903"/>
            <a:ext cx="1396068" cy="1414155"/>
            <a:chOff x="5604550" y="2872125"/>
            <a:chExt cx="1254275" cy="1270525"/>
          </a:xfrm>
        </p:grpSpPr>
        <p:sp>
          <p:nvSpPr>
            <p:cNvPr id="4" name="Google Shape;968;p6">
              <a:extLst>
                <a:ext uri="{FF2B5EF4-FFF2-40B4-BE49-F238E27FC236}">
                  <a16:creationId xmlns:a16="http://schemas.microsoft.com/office/drawing/2014/main" id="{96C926D1-619B-190C-5385-D765D684098A}"/>
                </a:ext>
              </a:extLst>
            </p:cNvPr>
            <p:cNvSpPr/>
            <p:nvPr/>
          </p:nvSpPr>
          <p:spPr>
            <a:xfrm>
              <a:off x="6098300" y="2872125"/>
              <a:ext cx="170200" cy="473600"/>
            </a:xfrm>
            <a:custGeom>
              <a:avLst/>
              <a:gdLst/>
              <a:ahLst/>
              <a:cxnLst/>
              <a:rect l="l" t="t" r="r" b="b"/>
              <a:pathLst>
                <a:path w="6808" h="18944" extrusionOk="0">
                  <a:moveTo>
                    <a:pt x="1035" y="11644"/>
                  </a:moveTo>
                  <a:cubicBezTo>
                    <a:pt x="1557" y="14127"/>
                    <a:pt x="2257" y="16570"/>
                    <a:pt x="3153" y="18944"/>
                  </a:cubicBezTo>
                  <a:cubicBezTo>
                    <a:pt x="3931" y="18855"/>
                    <a:pt x="4690" y="18628"/>
                    <a:pt x="5409" y="18303"/>
                  </a:cubicBezTo>
                  <a:cubicBezTo>
                    <a:pt x="4759" y="16028"/>
                    <a:pt x="4197" y="13693"/>
                    <a:pt x="4079" y="11339"/>
                  </a:cubicBezTo>
                  <a:cubicBezTo>
                    <a:pt x="4050" y="10817"/>
                    <a:pt x="4050" y="10285"/>
                    <a:pt x="4069" y="9753"/>
                  </a:cubicBezTo>
                  <a:cubicBezTo>
                    <a:pt x="4148" y="7921"/>
                    <a:pt x="4562" y="6079"/>
                    <a:pt x="5399" y="4433"/>
                  </a:cubicBezTo>
                  <a:cubicBezTo>
                    <a:pt x="5705" y="3842"/>
                    <a:pt x="6808" y="2769"/>
                    <a:pt x="6759" y="2089"/>
                  </a:cubicBezTo>
                  <a:cubicBezTo>
                    <a:pt x="6690" y="1153"/>
                    <a:pt x="5163" y="680"/>
                    <a:pt x="4444" y="473"/>
                  </a:cubicBezTo>
                  <a:cubicBezTo>
                    <a:pt x="3331" y="148"/>
                    <a:pt x="2030" y="1"/>
                    <a:pt x="1114" y="710"/>
                  </a:cubicBezTo>
                  <a:cubicBezTo>
                    <a:pt x="70" y="1518"/>
                    <a:pt x="1" y="3035"/>
                    <a:pt x="80" y="4345"/>
                  </a:cubicBezTo>
                  <a:cubicBezTo>
                    <a:pt x="208" y="6798"/>
                    <a:pt x="533" y="9241"/>
                    <a:pt x="1035" y="11644"/>
                  </a:cubicBezTo>
                  <a:close/>
                </a:path>
              </a:pathLst>
            </a:custGeom>
            <a:solidFill>
              <a:srgbClr val="530E0E"/>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5" name="Google Shape;969;p6">
              <a:extLst>
                <a:ext uri="{FF2B5EF4-FFF2-40B4-BE49-F238E27FC236}">
                  <a16:creationId xmlns:a16="http://schemas.microsoft.com/office/drawing/2014/main" id="{E3C21069-3FF8-7DC1-4479-ABB3F3DD86C7}"/>
                </a:ext>
              </a:extLst>
            </p:cNvPr>
            <p:cNvSpPr/>
            <p:nvPr/>
          </p:nvSpPr>
          <p:spPr>
            <a:xfrm>
              <a:off x="6124175" y="3155575"/>
              <a:ext cx="109375" cy="190150"/>
            </a:xfrm>
            <a:custGeom>
              <a:avLst/>
              <a:gdLst/>
              <a:ahLst/>
              <a:cxnLst/>
              <a:rect l="l" t="t" r="r" b="b"/>
              <a:pathLst>
                <a:path w="4375" h="7606" extrusionOk="0">
                  <a:moveTo>
                    <a:pt x="0" y="306"/>
                  </a:moveTo>
                  <a:cubicBezTo>
                    <a:pt x="522" y="2789"/>
                    <a:pt x="1222" y="5232"/>
                    <a:pt x="2118" y="7606"/>
                  </a:cubicBezTo>
                  <a:cubicBezTo>
                    <a:pt x="2896" y="7517"/>
                    <a:pt x="3655" y="7290"/>
                    <a:pt x="4374" y="6965"/>
                  </a:cubicBezTo>
                  <a:cubicBezTo>
                    <a:pt x="3724" y="4690"/>
                    <a:pt x="3162" y="2355"/>
                    <a:pt x="3044" y="1"/>
                  </a:cubicBezTo>
                  <a:cubicBezTo>
                    <a:pt x="2493" y="306"/>
                    <a:pt x="1902" y="552"/>
                    <a:pt x="1104" y="513"/>
                  </a:cubicBezTo>
                  <a:cubicBezTo>
                    <a:pt x="729" y="483"/>
                    <a:pt x="355" y="415"/>
                    <a:pt x="0" y="306"/>
                  </a:cubicBezTo>
                  <a:close/>
                </a:path>
              </a:pathLst>
            </a:custGeom>
            <a:solidFill>
              <a:srgbClr val="530E0E"/>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 name="Google Shape;970;p6">
              <a:extLst>
                <a:ext uri="{FF2B5EF4-FFF2-40B4-BE49-F238E27FC236}">
                  <a16:creationId xmlns:a16="http://schemas.microsoft.com/office/drawing/2014/main" id="{EC8B8B4D-016C-0944-1C1E-43E5B6F6D6D9}"/>
                </a:ext>
              </a:extLst>
            </p:cNvPr>
            <p:cNvSpPr/>
            <p:nvPr/>
          </p:nvSpPr>
          <p:spPr>
            <a:xfrm>
              <a:off x="5604550" y="3035650"/>
              <a:ext cx="612000" cy="350950"/>
            </a:xfrm>
            <a:custGeom>
              <a:avLst/>
              <a:gdLst/>
              <a:ahLst/>
              <a:cxnLst/>
              <a:rect l="l" t="t" r="r" b="b"/>
              <a:pathLst>
                <a:path w="24480" h="14038" extrusionOk="0">
                  <a:moveTo>
                    <a:pt x="4965" y="7339"/>
                  </a:moveTo>
                  <a:cubicBezTo>
                    <a:pt x="5655" y="8167"/>
                    <a:pt x="6403" y="8975"/>
                    <a:pt x="7201" y="9713"/>
                  </a:cubicBezTo>
                  <a:cubicBezTo>
                    <a:pt x="8807" y="11201"/>
                    <a:pt x="10629" y="12412"/>
                    <a:pt x="12658" y="13013"/>
                  </a:cubicBezTo>
                  <a:cubicBezTo>
                    <a:pt x="16155" y="14038"/>
                    <a:pt x="19731" y="13033"/>
                    <a:pt x="22598" y="11270"/>
                  </a:cubicBezTo>
                  <a:cubicBezTo>
                    <a:pt x="24204" y="10285"/>
                    <a:pt x="24479" y="9644"/>
                    <a:pt x="23455" y="7822"/>
                  </a:cubicBezTo>
                  <a:cubicBezTo>
                    <a:pt x="22549" y="6206"/>
                    <a:pt x="21298" y="4768"/>
                    <a:pt x="19840" y="3616"/>
                  </a:cubicBezTo>
                  <a:cubicBezTo>
                    <a:pt x="19751" y="3557"/>
                    <a:pt x="19672" y="3488"/>
                    <a:pt x="19584" y="3429"/>
                  </a:cubicBezTo>
                  <a:cubicBezTo>
                    <a:pt x="18037" y="2266"/>
                    <a:pt x="16264" y="1419"/>
                    <a:pt x="14422" y="1035"/>
                  </a:cubicBezTo>
                  <a:cubicBezTo>
                    <a:pt x="9615" y="40"/>
                    <a:pt x="4591" y="1902"/>
                    <a:pt x="0" y="1"/>
                  </a:cubicBezTo>
                  <a:cubicBezTo>
                    <a:pt x="1468" y="2562"/>
                    <a:pt x="3074" y="5064"/>
                    <a:pt x="4965" y="7339"/>
                  </a:cubicBezTo>
                  <a:close/>
                </a:path>
              </a:pathLst>
            </a:custGeom>
            <a:solidFill>
              <a:srgbClr val="B29831"/>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 name="Google Shape;971;p6">
              <a:extLst>
                <a:ext uri="{FF2B5EF4-FFF2-40B4-BE49-F238E27FC236}">
                  <a16:creationId xmlns:a16="http://schemas.microsoft.com/office/drawing/2014/main" id="{18B84EE2-681D-8B23-9FDA-5A724FE00CB0}"/>
                </a:ext>
              </a:extLst>
            </p:cNvPr>
            <p:cNvSpPr/>
            <p:nvPr/>
          </p:nvSpPr>
          <p:spPr>
            <a:xfrm>
              <a:off x="5784575" y="3121350"/>
              <a:ext cx="431975" cy="265250"/>
            </a:xfrm>
            <a:custGeom>
              <a:avLst/>
              <a:gdLst/>
              <a:ahLst/>
              <a:cxnLst/>
              <a:rect l="l" t="t" r="r" b="b"/>
              <a:pathLst>
                <a:path w="17279" h="10610" extrusionOk="0">
                  <a:moveTo>
                    <a:pt x="0" y="6285"/>
                  </a:moveTo>
                  <a:cubicBezTo>
                    <a:pt x="1606" y="7773"/>
                    <a:pt x="3428" y="8984"/>
                    <a:pt x="5457" y="9585"/>
                  </a:cubicBezTo>
                  <a:cubicBezTo>
                    <a:pt x="8954" y="10610"/>
                    <a:pt x="12530" y="9605"/>
                    <a:pt x="15397" y="7842"/>
                  </a:cubicBezTo>
                  <a:cubicBezTo>
                    <a:pt x="17003" y="6857"/>
                    <a:pt x="17278" y="6216"/>
                    <a:pt x="16254" y="4394"/>
                  </a:cubicBezTo>
                  <a:cubicBezTo>
                    <a:pt x="15348" y="2778"/>
                    <a:pt x="14097" y="1340"/>
                    <a:pt x="12639" y="188"/>
                  </a:cubicBezTo>
                  <a:cubicBezTo>
                    <a:pt x="12550" y="129"/>
                    <a:pt x="12471" y="60"/>
                    <a:pt x="12383" y="1"/>
                  </a:cubicBezTo>
                  <a:cubicBezTo>
                    <a:pt x="13072" y="1350"/>
                    <a:pt x="13801" y="2631"/>
                    <a:pt x="13220" y="4118"/>
                  </a:cubicBezTo>
                  <a:cubicBezTo>
                    <a:pt x="12944" y="4778"/>
                    <a:pt x="12442" y="5300"/>
                    <a:pt x="11890" y="5724"/>
                  </a:cubicBezTo>
                  <a:cubicBezTo>
                    <a:pt x="10314" y="6935"/>
                    <a:pt x="8255" y="7438"/>
                    <a:pt x="6196" y="7438"/>
                  </a:cubicBezTo>
                  <a:cubicBezTo>
                    <a:pt x="4137" y="7438"/>
                    <a:pt x="2079" y="6945"/>
                    <a:pt x="69" y="6305"/>
                  </a:cubicBezTo>
                  <a:cubicBezTo>
                    <a:pt x="49" y="6295"/>
                    <a:pt x="20" y="6285"/>
                    <a:pt x="0" y="6285"/>
                  </a:cubicBezTo>
                  <a:close/>
                </a:path>
              </a:pathLst>
            </a:custGeom>
            <a:solidFill>
              <a:srgbClr val="530E0E">
                <a:alpha val="21960"/>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 name="Google Shape;972;p6">
              <a:extLst>
                <a:ext uri="{FF2B5EF4-FFF2-40B4-BE49-F238E27FC236}">
                  <a16:creationId xmlns:a16="http://schemas.microsoft.com/office/drawing/2014/main" id="{71DA3F9E-F3C1-B72A-635C-7FB9D0238EA4}"/>
                </a:ext>
              </a:extLst>
            </p:cNvPr>
            <p:cNvSpPr/>
            <p:nvPr/>
          </p:nvSpPr>
          <p:spPr>
            <a:xfrm>
              <a:off x="5667100" y="3079000"/>
              <a:ext cx="587375" cy="211550"/>
            </a:xfrm>
            <a:custGeom>
              <a:avLst/>
              <a:gdLst/>
              <a:ahLst/>
              <a:cxnLst/>
              <a:rect l="l" t="t" r="r" b="b"/>
              <a:pathLst>
                <a:path w="23495" h="8462" extrusionOk="0">
                  <a:moveTo>
                    <a:pt x="266" y="99"/>
                  </a:moveTo>
                  <a:cubicBezTo>
                    <a:pt x="3783" y="1951"/>
                    <a:pt x="7063" y="4019"/>
                    <a:pt x="10816" y="5320"/>
                  </a:cubicBezTo>
                  <a:cubicBezTo>
                    <a:pt x="14786" y="6699"/>
                    <a:pt x="18845" y="7398"/>
                    <a:pt x="22943" y="7575"/>
                  </a:cubicBezTo>
                  <a:cubicBezTo>
                    <a:pt x="23494" y="7595"/>
                    <a:pt x="23455" y="8462"/>
                    <a:pt x="22903" y="8432"/>
                  </a:cubicBezTo>
                  <a:cubicBezTo>
                    <a:pt x="15358" y="8147"/>
                    <a:pt x="6187" y="5773"/>
                    <a:pt x="128" y="384"/>
                  </a:cubicBezTo>
                  <a:cubicBezTo>
                    <a:pt x="0" y="266"/>
                    <a:pt x="79" y="0"/>
                    <a:pt x="266" y="99"/>
                  </a:cubicBezTo>
                  <a:close/>
                </a:path>
              </a:pathLst>
            </a:custGeom>
            <a:solidFill>
              <a:srgbClr val="836B2B"/>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 name="Google Shape;973;p6">
              <a:extLst>
                <a:ext uri="{FF2B5EF4-FFF2-40B4-BE49-F238E27FC236}">
                  <a16:creationId xmlns:a16="http://schemas.microsoft.com/office/drawing/2014/main" id="{4813C34C-7AA2-C0DD-A476-E7B1A81E7C12}"/>
                </a:ext>
              </a:extLst>
            </p:cNvPr>
            <p:cNvSpPr/>
            <p:nvPr/>
          </p:nvSpPr>
          <p:spPr>
            <a:xfrm>
              <a:off x="5755025" y="3022350"/>
              <a:ext cx="1103800" cy="1120300"/>
            </a:xfrm>
            <a:custGeom>
              <a:avLst/>
              <a:gdLst/>
              <a:ahLst/>
              <a:cxnLst/>
              <a:rect l="l" t="t" r="r" b="b"/>
              <a:pathLst>
                <a:path w="44152" h="44812" extrusionOk="0">
                  <a:moveTo>
                    <a:pt x="13624" y="41157"/>
                  </a:moveTo>
                  <a:cubicBezTo>
                    <a:pt x="15003" y="42221"/>
                    <a:pt x="16490" y="43216"/>
                    <a:pt x="18165" y="43698"/>
                  </a:cubicBezTo>
                  <a:cubicBezTo>
                    <a:pt x="21948" y="44812"/>
                    <a:pt x="26124" y="43137"/>
                    <a:pt x="28922" y="40359"/>
                  </a:cubicBezTo>
                  <a:cubicBezTo>
                    <a:pt x="32586" y="40349"/>
                    <a:pt x="36024" y="38586"/>
                    <a:pt x="38585" y="35916"/>
                  </a:cubicBezTo>
                  <a:cubicBezTo>
                    <a:pt x="40043" y="34399"/>
                    <a:pt x="41225" y="32587"/>
                    <a:pt x="41994" y="30636"/>
                  </a:cubicBezTo>
                  <a:lnTo>
                    <a:pt x="42043" y="30508"/>
                  </a:lnTo>
                  <a:cubicBezTo>
                    <a:pt x="44151" y="25100"/>
                    <a:pt x="43530" y="18924"/>
                    <a:pt x="41560" y="13457"/>
                  </a:cubicBezTo>
                  <a:cubicBezTo>
                    <a:pt x="40211" y="9723"/>
                    <a:pt x="38182" y="6128"/>
                    <a:pt x="35079" y="3655"/>
                  </a:cubicBezTo>
                  <a:cubicBezTo>
                    <a:pt x="31966" y="1183"/>
                    <a:pt x="27671" y="1"/>
                    <a:pt x="23918" y="1291"/>
                  </a:cubicBezTo>
                  <a:cubicBezTo>
                    <a:pt x="21691" y="2059"/>
                    <a:pt x="19830" y="3724"/>
                    <a:pt x="18677" y="5763"/>
                  </a:cubicBezTo>
                  <a:cubicBezTo>
                    <a:pt x="18007" y="6955"/>
                    <a:pt x="17938" y="8196"/>
                    <a:pt x="17465" y="9418"/>
                  </a:cubicBezTo>
                  <a:cubicBezTo>
                    <a:pt x="16776" y="11191"/>
                    <a:pt x="17170" y="10827"/>
                    <a:pt x="15338" y="10472"/>
                  </a:cubicBezTo>
                  <a:cubicBezTo>
                    <a:pt x="11348" y="9694"/>
                    <a:pt x="7270" y="9841"/>
                    <a:pt x="4147" y="12353"/>
                  </a:cubicBezTo>
                  <a:cubicBezTo>
                    <a:pt x="3517" y="12856"/>
                    <a:pt x="2926" y="13457"/>
                    <a:pt x="2374" y="14166"/>
                  </a:cubicBezTo>
                  <a:cubicBezTo>
                    <a:pt x="2197" y="14402"/>
                    <a:pt x="2039" y="14639"/>
                    <a:pt x="1882" y="14885"/>
                  </a:cubicBezTo>
                  <a:cubicBezTo>
                    <a:pt x="1212" y="15909"/>
                    <a:pt x="719" y="17062"/>
                    <a:pt x="502" y="18264"/>
                  </a:cubicBezTo>
                  <a:cubicBezTo>
                    <a:pt x="0" y="20983"/>
                    <a:pt x="857" y="23770"/>
                    <a:pt x="1970" y="26292"/>
                  </a:cubicBezTo>
                  <a:cubicBezTo>
                    <a:pt x="4541" y="32104"/>
                    <a:pt x="8590" y="37266"/>
                    <a:pt x="13624" y="41157"/>
                  </a:cubicBezTo>
                  <a:close/>
                </a:path>
              </a:pathLst>
            </a:custGeom>
            <a:solidFill>
              <a:srgbClr val="EF544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 name="Google Shape;974;p6">
              <a:extLst>
                <a:ext uri="{FF2B5EF4-FFF2-40B4-BE49-F238E27FC236}">
                  <a16:creationId xmlns:a16="http://schemas.microsoft.com/office/drawing/2014/main" id="{AC902D15-A11D-45D1-7876-3E2464E03B56}"/>
                </a:ext>
              </a:extLst>
            </p:cNvPr>
            <p:cNvSpPr/>
            <p:nvPr/>
          </p:nvSpPr>
          <p:spPr>
            <a:xfrm>
              <a:off x="5755025" y="3394475"/>
              <a:ext cx="1049850" cy="748175"/>
            </a:xfrm>
            <a:custGeom>
              <a:avLst/>
              <a:gdLst/>
              <a:ahLst/>
              <a:cxnLst/>
              <a:rect l="l" t="t" r="r" b="b"/>
              <a:pathLst>
                <a:path w="41994" h="29927" extrusionOk="0">
                  <a:moveTo>
                    <a:pt x="13624" y="26272"/>
                  </a:moveTo>
                  <a:cubicBezTo>
                    <a:pt x="15003" y="27336"/>
                    <a:pt x="16490" y="28331"/>
                    <a:pt x="18165" y="28813"/>
                  </a:cubicBezTo>
                  <a:cubicBezTo>
                    <a:pt x="21948" y="29927"/>
                    <a:pt x="26124" y="28252"/>
                    <a:pt x="28922" y="25474"/>
                  </a:cubicBezTo>
                  <a:cubicBezTo>
                    <a:pt x="32586" y="25464"/>
                    <a:pt x="36024" y="23701"/>
                    <a:pt x="38585" y="21031"/>
                  </a:cubicBezTo>
                  <a:cubicBezTo>
                    <a:pt x="40043" y="19514"/>
                    <a:pt x="41225" y="17702"/>
                    <a:pt x="41994" y="15751"/>
                  </a:cubicBezTo>
                  <a:cubicBezTo>
                    <a:pt x="40969" y="16234"/>
                    <a:pt x="39925" y="16677"/>
                    <a:pt x="38842" y="17032"/>
                  </a:cubicBezTo>
                  <a:cubicBezTo>
                    <a:pt x="35975" y="17987"/>
                    <a:pt x="32842" y="18352"/>
                    <a:pt x="29927" y="17534"/>
                  </a:cubicBezTo>
                  <a:cubicBezTo>
                    <a:pt x="29483" y="17416"/>
                    <a:pt x="29040" y="17258"/>
                    <a:pt x="28577" y="17258"/>
                  </a:cubicBezTo>
                  <a:cubicBezTo>
                    <a:pt x="27819" y="17258"/>
                    <a:pt x="27129" y="17653"/>
                    <a:pt x="26430" y="17958"/>
                  </a:cubicBezTo>
                  <a:cubicBezTo>
                    <a:pt x="23937" y="19012"/>
                    <a:pt x="21051" y="18854"/>
                    <a:pt x="18480" y="17978"/>
                  </a:cubicBezTo>
                  <a:cubicBezTo>
                    <a:pt x="15919" y="17101"/>
                    <a:pt x="13643" y="15554"/>
                    <a:pt x="11516" y="13880"/>
                  </a:cubicBezTo>
                  <a:cubicBezTo>
                    <a:pt x="8294" y="11338"/>
                    <a:pt x="5290" y="8373"/>
                    <a:pt x="3438" y="4709"/>
                  </a:cubicBezTo>
                  <a:cubicBezTo>
                    <a:pt x="2689" y="3231"/>
                    <a:pt x="2148" y="1635"/>
                    <a:pt x="1882" y="0"/>
                  </a:cubicBezTo>
                  <a:cubicBezTo>
                    <a:pt x="1212" y="1024"/>
                    <a:pt x="719" y="2177"/>
                    <a:pt x="502" y="3379"/>
                  </a:cubicBezTo>
                  <a:cubicBezTo>
                    <a:pt x="0" y="6098"/>
                    <a:pt x="857" y="8885"/>
                    <a:pt x="1970" y="11407"/>
                  </a:cubicBezTo>
                  <a:cubicBezTo>
                    <a:pt x="4541" y="17219"/>
                    <a:pt x="8590" y="22381"/>
                    <a:pt x="13624" y="26272"/>
                  </a:cubicBezTo>
                  <a:close/>
                </a:path>
              </a:pathLst>
            </a:custGeom>
            <a:solidFill>
              <a:srgbClr val="530E0E">
                <a:alpha val="21960"/>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1" name="Google Shape;975;p6">
              <a:extLst>
                <a:ext uri="{FF2B5EF4-FFF2-40B4-BE49-F238E27FC236}">
                  <a16:creationId xmlns:a16="http://schemas.microsoft.com/office/drawing/2014/main" id="{8D141F35-70EB-AEB4-D35C-703B469AC7C3}"/>
                </a:ext>
              </a:extLst>
            </p:cNvPr>
            <p:cNvSpPr/>
            <p:nvPr/>
          </p:nvSpPr>
          <p:spPr>
            <a:xfrm>
              <a:off x="6374875" y="3119375"/>
              <a:ext cx="386175" cy="411050"/>
            </a:xfrm>
            <a:custGeom>
              <a:avLst/>
              <a:gdLst/>
              <a:ahLst/>
              <a:cxnLst/>
              <a:rect l="l" t="t" r="r" b="b"/>
              <a:pathLst>
                <a:path w="15447" h="16442" extrusionOk="0">
                  <a:moveTo>
                    <a:pt x="3842" y="316"/>
                  </a:moveTo>
                  <a:cubicBezTo>
                    <a:pt x="7044" y="720"/>
                    <a:pt x="9625" y="2572"/>
                    <a:pt x="11624" y="5044"/>
                  </a:cubicBezTo>
                  <a:cubicBezTo>
                    <a:pt x="13466" y="7330"/>
                    <a:pt x="15446" y="10915"/>
                    <a:pt x="14245" y="13861"/>
                  </a:cubicBezTo>
                  <a:cubicBezTo>
                    <a:pt x="13368" y="15998"/>
                    <a:pt x="11092" y="16442"/>
                    <a:pt x="9378" y="14974"/>
                  </a:cubicBezTo>
                  <a:cubicBezTo>
                    <a:pt x="7763" y="13575"/>
                    <a:pt x="7270" y="11231"/>
                    <a:pt x="6009" y="9526"/>
                  </a:cubicBezTo>
                  <a:cubicBezTo>
                    <a:pt x="4768" y="7842"/>
                    <a:pt x="3044" y="6650"/>
                    <a:pt x="1616" y="5143"/>
                  </a:cubicBezTo>
                  <a:cubicBezTo>
                    <a:pt x="0" y="3419"/>
                    <a:pt x="1291" y="1"/>
                    <a:pt x="3842" y="316"/>
                  </a:cubicBezTo>
                  <a:close/>
                </a:path>
              </a:pathLst>
            </a:custGeom>
            <a:solidFill>
              <a:srgbClr val="FFFFFF">
                <a:alpha val="20392"/>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2" name="Google Shape;976;p6">
              <a:extLst>
                <a:ext uri="{FF2B5EF4-FFF2-40B4-BE49-F238E27FC236}">
                  <a16:creationId xmlns:a16="http://schemas.microsoft.com/office/drawing/2014/main" id="{7ADF272F-C732-31C4-F714-97C5562DCA72}"/>
                </a:ext>
              </a:extLst>
            </p:cNvPr>
            <p:cNvSpPr/>
            <p:nvPr/>
          </p:nvSpPr>
          <p:spPr>
            <a:xfrm>
              <a:off x="6614975" y="3570050"/>
              <a:ext cx="143600" cy="169225"/>
            </a:xfrm>
            <a:custGeom>
              <a:avLst/>
              <a:gdLst/>
              <a:ahLst/>
              <a:cxnLst/>
              <a:rect l="l" t="t" r="r" b="b"/>
              <a:pathLst>
                <a:path w="5744" h="6769" extrusionOk="0">
                  <a:moveTo>
                    <a:pt x="89" y="4414"/>
                  </a:moveTo>
                  <a:cubicBezTo>
                    <a:pt x="1" y="3734"/>
                    <a:pt x="11" y="3163"/>
                    <a:pt x="237" y="2522"/>
                  </a:cubicBezTo>
                  <a:cubicBezTo>
                    <a:pt x="346" y="2227"/>
                    <a:pt x="493" y="1961"/>
                    <a:pt x="631" y="1685"/>
                  </a:cubicBezTo>
                  <a:cubicBezTo>
                    <a:pt x="937" y="936"/>
                    <a:pt x="1538" y="365"/>
                    <a:pt x="2355" y="188"/>
                  </a:cubicBezTo>
                  <a:cubicBezTo>
                    <a:pt x="3222" y="1"/>
                    <a:pt x="3961" y="326"/>
                    <a:pt x="4601" y="897"/>
                  </a:cubicBezTo>
                  <a:cubicBezTo>
                    <a:pt x="5094" y="1330"/>
                    <a:pt x="5557" y="2010"/>
                    <a:pt x="5665" y="2680"/>
                  </a:cubicBezTo>
                  <a:cubicBezTo>
                    <a:pt x="5724" y="3015"/>
                    <a:pt x="5744" y="3379"/>
                    <a:pt x="5724" y="3724"/>
                  </a:cubicBezTo>
                  <a:cubicBezTo>
                    <a:pt x="5685" y="4591"/>
                    <a:pt x="5301" y="5261"/>
                    <a:pt x="4719" y="5862"/>
                  </a:cubicBezTo>
                  <a:cubicBezTo>
                    <a:pt x="4030" y="6561"/>
                    <a:pt x="2897" y="6768"/>
                    <a:pt x="1981" y="6482"/>
                  </a:cubicBezTo>
                  <a:cubicBezTo>
                    <a:pt x="1094" y="6207"/>
                    <a:pt x="218" y="5379"/>
                    <a:pt x="89" y="4414"/>
                  </a:cubicBezTo>
                  <a:close/>
                </a:path>
              </a:pathLst>
            </a:custGeom>
            <a:solidFill>
              <a:srgbClr val="FFFFFF">
                <a:alpha val="20392"/>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nvGrpSpPr>
          <p:cNvPr id="13" name="Google Shape;977;p6">
            <a:extLst>
              <a:ext uri="{FF2B5EF4-FFF2-40B4-BE49-F238E27FC236}">
                <a16:creationId xmlns:a16="http://schemas.microsoft.com/office/drawing/2014/main" id="{6AF48FD6-BD1E-62F9-28D0-59FD436B1EEB}"/>
              </a:ext>
            </a:extLst>
          </p:cNvPr>
          <p:cNvGrpSpPr/>
          <p:nvPr/>
        </p:nvGrpSpPr>
        <p:grpSpPr>
          <a:xfrm rot="-9712270" flipH="1">
            <a:off x="447737" y="5228686"/>
            <a:ext cx="1271711" cy="1705114"/>
            <a:chOff x="1745000" y="461425"/>
            <a:chExt cx="788725" cy="1057525"/>
          </a:xfrm>
        </p:grpSpPr>
        <p:sp>
          <p:nvSpPr>
            <p:cNvPr id="14" name="Google Shape;978;p6">
              <a:extLst>
                <a:ext uri="{FF2B5EF4-FFF2-40B4-BE49-F238E27FC236}">
                  <a16:creationId xmlns:a16="http://schemas.microsoft.com/office/drawing/2014/main" id="{A3E450DA-FB3D-2AFC-B461-D93FCADE5391}"/>
                </a:ext>
              </a:extLst>
            </p:cNvPr>
            <p:cNvSpPr/>
            <p:nvPr/>
          </p:nvSpPr>
          <p:spPr>
            <a:xfrm>
              <a:off x="1801975" y="562175"/>
              <a:ext cx="731750" cy="956775"/>
            </a:xfrm>
            <a:custGeom>
              <a:avLst/>
              <a:gdLst/>
              <a:ahLst/>
              <a:cxnLst/>
              <a:rect l="l" t="t" r="r" b="b"/>
              <a:pathLst>
                <a:path w="29270" h="38271" extrusionOk="0">
                  <a:moveTo>
                    <a:pt x="3223" y="1"/>
                  </a:moveTo>
                  <a:cubicBezTo>
                    <a:pt x="2218" y="1"/>
                    <a:pt x="1239" y="291"/>
                    <a:pt x="722" y="1102"/>
                  </a:cubicBezTo>
                  <a:cubicBezTo>
                    <a:pt x="0" y="2231"/>
                    <a:pt x="70" y="3850"/>
                    <a:pt x="722" y="5025"/>
                  </a:cubicBezTo>
                  <a:cubicBezTo>
                    <a:pt x="850" y="5270"/>
                    <a:pt x="1002" y="5479"/>
                    <a:pt x="1176" y="5677"/>
                  </a:cubicBezTo>
                  <a:cubicBezTo>
                    <a:pt x="1712" y="6271"/>
                    <a:pt x="2469" y="6725"/>
                    <a:pt x="2748" y="7482"/>
                  </a:cubicBezTo>
                  <a:cubicBezTo>
                    <a:pt x="3086" y="8460"/>
                    <a:pt x="2504" y="9496"/>
                    <a:pt x="1875" y="10323"/>
                  </a:cubicBezTo>
                  <a:cubicBezTo>
                    <a:pt x="1246" y="11138"/>
                    <a:pt x="524" y="12011"/>
                    <a:pt x="548" y="13035"/>
                  </a:cubicBezTo>
                  <a:cubicBezTo>
                    <a:pt x="568" y="14116"/>
                    <a:pt x="1605" y="15022"/>
                    <a:pt x="2662" y="15022"/>
                  </a:cubicBezTo>
                  <a:cubicBezTo>
                    <a:pt x="2824" y="15022"/>
                    <a:pt x="2985" y="15001"/>
                    <a:pt x="3144" y="14956"/>
                  </a:cubicBezTo>
                  <a:cubicBezTo>
                    <a:pt x="3656" y="14817"/>
                    <a:pt x="4087" y="14479"/>
                    <a:pt x="4587" y="14328"/>
                  </a:cubicBezTo>
                  <a:cubicBezTo>
                    <a:pt x="4732" y="14281"/>
                    <a:pt x="4889" y="14256"/>
                    <a:pt x="5044" y="14256"/>
                  </a:cubicBezTo>
                  <a:cubicBezTo>
                    <a:pt x="5427" y="14256"/>
                    <a:pt x="5800" y="14407"/>
                    <a:pt x="5950" y="14747"/>
                  </a:cubicBezTo>
                  <a:cubicBezTo>
                    <a:pt x="6101" y="15084"/>
                    <a:pt x="5961" y="15480"/>
                    <a:pt x="5798" y="15818"/>
                  </a:cubicBezTo>
                  <a:cubicBezTo>
                    <a:pt x="5123" y="17180"/>
                    <a:pt x="3970" y="18239"/>
                    <a:pt x="2899" y="19322"/>
                  </a:cubicBezTo>
                  <a:cubicBezTo>
                    <a:pt x="1828" y="20405"/>
                    <a:pt x="780" y="21604"/>
                    <a:pt x="408" y="23083"/>
                  </a:cubicBezTo>
                  <a:cubicBezTo>
                    <a:pt x="35" y="24561"/>
                    <a:pt x="559" y="26366"/>
                    <a:pt x="1945" y="27006"/>
                  </a:cubicBezTo>
                  <a:cubicBezTo>
                    <a:pt x="2338" y="27189"/>
                    <a:pt x="2756" y="27263"/>
                    <a:pt x="3184" y="27263"/>
                  </a:cubicBezTo>
                  <a:cubicBezTo>
                    <a:pt x="4008" y="27263"/>
                    <a:pt x="4869" y="26987"/>
                    <a:pt x="5659" y="26680"/>
                  </a:cubicBezTo>
                  <a:cubicBezTo>
                    <a:pt x="5824" y="26612"/>
                    <a:pt x="6006" y="26544"/>
                    <a:pt x="6184" y="26544"/>
                  </a:cubicBezTo>
                  <a:cubicBezTo>
                    <a:pt x="6218" y="26544"/>
                    <a:pt x="6253" y="26546"/>
                    <a:pt x="6287" y="26552"/>
                  </a:cubicBezTo>
                  <a:cubicBezTo>
                    <a:pt x="6695" y="26599"/>
                    <a:pt x="6963" y="27029"/>
                    <a:pt x="7044" y="27437"/>
                  </a:cubicBezTo>
                  <a:cubicBezTo>
                    <a:pt x="7556" y="29649"/>
                    <a:pt x="5146" y="31675"/>
                    <a:pt x="5437" y="33933"/>
                  </a:cubicBezTo>
                  <a:cubicBezTo>
                    <a:pt x="5629" y="35412"/>
                    <a:pt x="7137" y="36454"/>
                    <a:pt x="8615" y="36454"/>
                  </a:cubicBezTo>
                  <a:cubicBezTo>
                    <a:pt x="9023" y="36454"/>
                    <a:pt x="9428" y="36375"/>
                    <a:pt x="9803" y="36203"/>
                  </a:cubicBezTo>
                  <a:cubicBezTo>
                    <a:pt x="10420" y="35912"/>
                    <a:pt x="10944" y="35447"/>
                    <a:pt x="11538" y="35109"/>
                  </a:cubicBezTo>
                  <a:cubicBezTo>
                    <a:pt x="11922" y="34898"/>
                    <a:pt x="12369" y="34741"/>
                    <a:pt x="12803" y="34741"/>
                  </a:cubicBezTo>
                  <a:cubicBezTo>
                    <a:pt x="13041" y="34741"/>
                    <a:pt x="13276" y="34788"/>
                    <a:pt x="13494" y="34900"/>
                  </a:cubicBezTo>
                  <a:cubicBezTo>
                    <a:pt x="14414" y="35389"/>
                    <a:pt x="14472" y="36704"/>
                    <a:pt x="15135" y="37519"/>
                  </a:cubicBezTo>
                  <a:cubicBezTo>
                    <a:pt x="15528" y="38004"/>
                    <a:pt x="16150" y="38270"/>
                    <a:pt x="16765" y="38270"/>
                  </a:cubicBezTo>
                  <a:cubicBezTo>
                    <a:pt x="17080" y="38270"/>
                    <a:pt x="17393" y="38200"/>
                    <a:pt x="17673" y="38055"/>
                  </a:cubicBezTo>
                  <a:cubicBezTo>
                    <a:pt x="17895" y="37938"/>
                    <a:pt x="18093" y="37787"/>
                    <a:pt x="18279" y="37612"/>
                  </a:cubicBezTo>
                  <a:cubicBezTo>
                    <a:pt x="19140" y="36821"/>
                    <a:pt x="19722" y="35563"/>
                    <a:pt x="20863" y="35505"/>
                  </a:cubicBezTo>
                  <a:cubicBezTo>
                    <a:pt x="20896" y="35503"/>
                    <a:pt x="20930" y="35502"/>
                    <a:pt x="20963" y="35502"/>
                  </a:cubicBezTo>
                  <a:cubicBezTo>
                    <a:pt x="21322" y="35502"/>
                    <a:pt x="21698" y="35614"/>
                    <a:pt x="22051" y="35614"/>
                  </a:cubicBezTo>
                  <a:cubicBezTo>
                    <a:pt x="22208" y="35614"/>
                    <a:pt x="22360" y="35592"/>
                    <a:pt x="22505" y="35528"/>
                  </a:cubicBezTo>
                  <a:cubicBezTo>
                    <a:pt x="22726" y="35435"/>
                    <a:pt x="22889" y="35260"/>
                    <a:pt x="23040" y="35074"/>
                  </a:cubicBezTo>
                  <a:cubicBezTo>
                    <a:pt x="24123" y="33794"/>
                    <a:pt x="24507" y="31977"/>
                    <a:pt x="24053" y="30371"/>
                  </a:cubicBezTo>
                  <a:cubicBezTo>
                    <a:pt x="23902" y="29847"/>
                    <a:pt x="23669" y="29323"/>
                    <a:pt x="23762" y="28799"/>
                  </a:cubicBezTo>
                  <a:cubicBezTo>
                    <a:pt x="23832" y="28368"/>
                    <a:pt x="24100" y="28007"/>
                    <a:pt x="24426" y="27716"/>
                  </a:cubicBezTo>
                  <a:cubicBezTo>
                    <a:pt x="25183" y="27053"/>
                    <a:pt x="26207" y="26773"/>
                    <a:pt x="27115" y="26354"/>
                  </a:cubicBezTo>
                  <a:cubicBezTo>
                    <a:pt x="28035" y="25923"/>
                    <a:pt x="28955" y="25225"/>
                    <a:pt x="29094" y="24224"/>
                  </a:cubicBezTo>
                  <a:cubicBezTo>
                    <a:pt x="29269" y="23106"/>
                    <a:pt x="28384" y="22081"/>
                    <a:pt x="27395" y="21546"/>
                  </a:cubicBezTo>
                  <a:cubicBezTo>
                    <a:pt x="26405" y="21010"/>
                    <a:pt x="25276" y="20801"/>
                    <a:pt x="24263" y="20300"/>
                  </a:cubicBezTo>
                  <a:cubicBezTo>
                    <a:pt x="23250" y="19811"/>
                    <a:pt x="22319" y="18868"/>
                    <a:pt x="22354" y="17739"/>
                  </a:cubicBezTo>
                  <a:cubicBezTo>
                    <a:pt x="22389" y="16609"/>
                    <a:pt x="23401" y="15690"/>
                    <a:pt x="23483" y="14549"/>
                  </a:cubicBezTo>
                  <a:cubicBezTo>
                    <a:pt x="23588" y="13291"/>
                    <a:pt x="22482" y="12185"/>
                    <a:pt x="21271" y="11836"/>
                  </a:cubicBezTo>
                  <a:cubicBezTo>
                    <a:pt x="20750" y="11681"/>
                    <a:pt x="20214" y="11627"/>
                    <a:pt x="19672" y="11627"/>
                  </a:cubicBezTo>
                  <a:cubicBezTo>
                    <a:pt x="18955" y="11627"/>
                    <a:pt x="18227" y="11722"/>
                    <a:pt x="17510" y="11801"/>
                  </a:cubicBezTo>
                  <a:cubicBezTo>
                    <a:pt x="17007" y="11857"/>
                    <a:pt x="16491" y="11904"/>
                    <a:pt x="15981" y="11904"/>
                  </a:cubicBezTo>
                  <a:cubicBezTo>
                    <a:pt x="15215" y="11904"/>
                    <a:pt x="14462" y="11799"/>
                    <a:pt x="13785" y="11464"/>
                  </a:cubicBezTo>
                  <a:cubicBezTo>
                    <a:pt x="13505" y="11336"/>
                    <a:pt x="13226" y="11149"/>
                    <a:pt x="13063" y="10881"/>
                  </a:cubicBezTo>
                  <a:cubicBezTo>
                    <a:pt x="12679" y="10276"/>
                    <a:pt x="12993" y="9461"/>
                    <a:pt x="13377" y="8856"/>
                  </a:cubicBezTo>
                  <a:cubicBezTo>
                    <a:pt x="13773" y="8250"/>
                    <a:pt x="14262" y="7622"/>
                    <a:pt x="14227" y="6888"/>
                  </a:cubicBezTo>
                  <a:cubicBezTo>
                    <a:pt x="14169" y="5852"/>
                    <a:pt x="13028" y="5200"/>
                    <a:pt x="11992" y="5119"/>
                  </a:cubicBezTo>
                  <a:cubicBezTo>
                    <a:pt x="11862" y="5108"/>
                    <a:pt x="11733" y="5104"/>
                    <a:pt x="11603" y="5104"/>
                  </a:cubicBezTo>
                  <a:cubicBezTo>
                    <a:pt x="10826" y="5104"/>
                    <a:pt x="10049" y="5261"/>
                    <a:pt x="9272" y="5261"/>
                  </a:cubicBezTo>
                  <a:cubicBezTo>
                    <a:pt x="9143" y="5261"/>
                    <a:pt x="9013" y="5257"/>
                    <a:pt x="8883" y="5247"/>
                  </a:cubicBezTo>
                  <a:cubicBezTo>
                    <a:pt x="7847" y="5153"/>
                    <a:pt x="6718" y="4478"/>
                    <a:pt x="6683" y="3442"/>
                  </a:cubicBezTo>
                  <a:cubicBezTo>
                    <a:pt x="6660" y="2953"/>
                    <a:pt x="6904" y="2464"/>
                    <a:pt x="6858" y="1975"/>
                  </a:cubicBezTo>
                  <a:cubicBezTo>
                    <a:pt x="6776" y="1195"/>
                    <a:pt x="6031" y="660"/>
                    <a:pt x="5309" y="380"/>
                  </a:cubicBezTo>
                  <a:cubicBezTo>
                    <a:pt x="4717" y="158"/>
                    <a:pt x="3963" y="1"/>
                    <a:pt x="3223" y="1"/>
                  </a:cubicBezTo>
                  <a:close/>
                </a:path>
              </a:pathLst>
            </a:custGeom>
            <a:solidFill>
              <a:srgbClr val="FDB73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5" name="Google Shape;979;p6">
              <a:extLst>
                <a:ext uri="{FF2B5EF4-FFF2-40B4-BE49-F238E27FC236}">
                  <a16:creationId xmlns:a16="http://schemas.microsoft.com/office/drawing/2014/main" id="{0078BC60-3EC2-746D-421B-4DE02B99E550}"/>
                </a:ext>
              </a:extLst>
            </p:cNvPr>
            <p:cNvSpPr/>
            <p:nvPr/>
          </p:nvSpPr>
          <p:spPr>
            <a:xfrm>
              <a:off x="1802850" y="687800"/>
              <a:ext cx="456100" cy="831150"/>
            </a:xfrm>
            <a:custGeom>
              <a:avLst/>
              <a:gdLst/>
              <a:ahLst/>
              <a:cxnLst/>
              <a:rect l="l" t="t" r="r" b="b"/>
              <a:pathLst>
                <a:path w="18244" h="33246" extrusionOk="0">
                  <a:moveTo>
                    <a:pt x="687" y="0"/>
                  </a:moveTo>
                  <a:lnTo>
                    <a:pt x="687" y="0"/>
                  </a:lnTo>
                  <a:cubicBezTo>
                    <a:pt x="815" y="245"/>
                    <a:pt x="967" y="454"/>
                    <a:pt x="1141" y="652"/>
                  </a:cubicBezTo>
                  <a:cubicBezTo>
                    <a:pt x="1677" y="1246"/>
                    <a:pt x="2434" y="1700"/>
                    <a:pt x="2713" y="2457"/>
                  </a:cubicBezTo>
                  <a:cubicBezTo>
                    <a:pt x="3051" y="3435"/>
                    <a:pt x="2469" y="4471"/>
                    <a:pt x="1840" y="5298"/>
                  </a:cubicBezTo>
                  <a:cubicBezTo>
                    <a:pt x="1211" y="6113"/>
                    <a:pt x="489" y="6986"/>
                    <a:pt x="513" y="8010"/>
                  </a:cubicBezTo>
                  <a:cubicBezTo>
                    <a:pt x="533" y="9091"/>
                    <a:pt x="1570" y="9997"/>
                    <a:pt x="2627" y="9997"/>
                  </a:cubicBezTo>
                  <a:cubicBezTo>
                    <a:pt x="2789" y="9997"/>
                    <a:pt x="2950" y="9976"/>
                    <a:pt x="3109" y="9931"/>
                  </a:cubicBezTo>
                  <a:cubicBezTo>
                    <a:pt x="3621" y="9792"/>
                    <a:pt x="4052" y="9454"/>
                    <a:pt x="4552" y="9303"/>
                  </a:cubicBezTo>
                  <a:cubicBezTo>
                    <a:pt x="4697" y="9256"/>
                    <a:pt x="4854" y="9231"/>
                    <a:pt x="5009" y="9231"/>
                  </a:cubicBezTo>
                  <a:cubicBezTo>
                    <a:pt x="5392" y="9231"/>
                    <a:pt x="5765" y="9382"/>
                    <a:pt x="5915" y="9722"/>
                  </a:cubicBezTo>
                  <a:cubicBezTo>
                    <a:pt x="6066" y="10059"/>
                    <a:pt x="5926" y="10455"/>
                    <a:pt x="5763" y="10793"/>
                  </a:cubicBezTo>
                  <a:cubicBezTo>
                    <a:pt x="5088" y="12155"/>
                    <a:pt x="3935" y="13214"/>
                    <a:pt x="2864" y="14297"/>
                  </a:cubicBezTo>
                  <a:cubicBezTo>
                    <a:pt x="1793" y="15380"/>
                    <a:pt x="745" y="16579"/>
                    <a:pt x="373" y="18058"/>
                  </a:cubicBezTo>
                  <a:cubicBezTo>
                    <a:pt x="0" y="19536"/>
                    <a:pt x="524" y="21341"/>
                    <a:pt x="1910" y="21981"/>
                  </a:cubicBezTo>
                  <a:cubicBezTo>
                    <a:pt x="2303" y="22164"/>
                    <a:pt x="2721" y="22238"/>
                    <a:pt x="3149" y="22238"/>
                  </a:cubicBezTo>
                  <a:cubicBezTo>
                    <a:pt x="3973" y="22238"/>
                    <a:pt x="4834" y="21962"/>
                    <a:pt x="5624" y="21655"/>
                  </a:cubicBezTo>
                  <a:cubicBezTo>
                    <a:pt x="5789" y="21587"/>
                    <a:pt x="5971" y="21519"/>
                    <a:pt x="6149" y="21519"/>
                  </a:cubicBezTo>
                  <a:cubicBezTo>
                    <a:pt x="6183" y="21519"/>
                    <a:pt x="6218" y="21521"/>
                    <a:pt x="6252" y="21527"/>
                  </a:cubicBezTo>
                  <a:cubicBezTo>
                    <a:pt x="6660" y="21574"/>
                    <a:pt x="6928" y="22004"/>
                    <a:pt x="7009" y="22412"/>
                  </a:cubicBezTo>
                  <a:cubicBezTo>
                    <a:pt x="7521" y="24624"/>
                    <a:pt x="5111" y="26650"/>
                    <a:pt x="5402" y="28908"/>
                  </a:cubicBezTo>
                  <a:cubicBezTo>
                    <a:pt x="5594" y="30387"/>
                    <a:pt x="7102" y="31429"/>
                    <a:pt x="8580" y="31429"/>
                  </a:cubicBezTo>
                  <a:cubicBezTo>
                    <a:pt x="8988" y="31429"/>
                    <a:pt x="9393" y="31350"/>
                    <a:pt x="9768" y="31178"/>
                  </a:cubicBezTo>
                  <a:cubicBezTo>
                    <a:pt x="10385" y="30887"/>
                    <a:pt x="10909" y="30422"/>
                    <a:pt x="11503" y="30084"/>
                  </a:cubicBezTo>
                  <a:cubicBezTo>
                    <a:pt x="11887" y="29873"/>
                    <a:pt x="12334" y="29716"/>
                    <a:pt x="12768" y="29716"/>
                  </a:cubicBezTo>
                  <a:cubicBezTo>
                    <a:pt x="13006" y="29716"/>
                    <a:pt x="13241" y="29763"/>
                    <a:pt x="13459" y="29875"/>
                  </a:cubicBezTo>
                  <a:cubicBezTo>
                    <a:pt x="14379" y="30364"/>
                    <a:pt x="14437" y="31679"/>
                    <a:pt x="15100" y="32494"/>
                  </a:cubicBezTo>
                  <a:cubicBezTo>
                    <a:pt x="15493" y="32979"/>
                    <a:pt x="16115" y="33245"/>
                    <a:pt x="16730" y="33245"/>
                  </a:cubicBezTo>
                  <a:cubicBezTo>
                    <a:pt x="17045" y="33245"/>
                    <a:pt x="17358" y="33175"/>
                    <a:pt x="17638" y="33030"/>
                  </a:cubicBezTo>
                  <a:cubicBezTo>
                    <a:pt x="17860" y="32913"/>
                    <a:pt x="18058" y="32762"/>
                    <a:pt x="18244" y="32587"/>
                  </a:cubicBezTo>
                  <a:cubicBezTo>
                    <a:pt x="18209" y="32576"/>
                    <a:pt x="18186" y="32564"/>
                    <a:pt x="18151" y="32541"/>
                  </a:cubicBezTo>
                  <a:cubicBezTo>
                    <a:pt x="17440" y="32180"/>
                    <a:pt x="16847" y="31633"/>
                    <a:pt x="16381" y="31004"/>
                  </a:cubicBezTo>
                  <a:cubicBezTo>
                    <a:pt x="15508" y="29805"/>
                    <a:pt x="15089" y="28338"/>
                    <a:pt x="14751" y="26894"/>
                  </a:cubicBezTo>
                  <a:cubicBezTo>
                    <a:pt x="14380" y="27324"/>
                    <a:pt x="13807" y="27528"/>
                    <a:pt x="13232" y="27528"/>
                  </a:cubicBezTo>
                  <a:cubicBezTo>
                    <a:pt x="13013" y="27528"/>
                    <a:pt x="12794" y="27499"/>
                    <a:pt x="12586" y="27441"/>
                  </a:cubicBezTo>
                  <a:cubicBezTo>
                    <a:pt x="11829" y="27232"/>
                    <a:pt x="11200" y="26708"/>
                    <a:pt x="10676" y="26137"/>
                  </a:cubicBezTo>
                  <a:cubicBezTo>
                    <a:pt x="8662" y="23960"/>
                    <a:pt x="7859" y="20747"/>
                    <a:pt x="8592" y="17895"/>
                  </a:cubicBezTo>
                  <a:lnTo>
                    <a:pt x="8592" y="17895"/>
                  </a:lnTo>
                  <a:cubicBezTo>
                    <a:pt x="8584" y="17895"/>
                    <a:pt x="8577" y="17895"/>
                    <a:pt x="8569" y="17895"/>
                  </a:cubicBezTo>
                  <a:cubicBezTo>
                    <a:pt x="7425" y="17895"/>
                    <a:pt x="6366" y="17061"/>
                    <a:pt x="5938" y="16009"/>
                  </a:cubicBezTo>
                  <a:cubicBezTo>
                    <a:pt x="5496" y="14937"/>
                    <a:pt x="5612" y="13692"/>
                    <a:pt x="6078" y="12644"/>
                  </a:cubicBezTo>
                  <a:cubicBezTo>
                    <a:pt x="6439" y="11841"/>
                    <a:pt x="6962" y="11119"/>
                    <a:pt x="7253" y="10292"/>
                  </a:cubicBezTo>
                  <a:cubicBezTo>
                    <a:pt x="7545" y="9466"/>
                    <a:pt x="7533" y="8429"/>
                    <a:pt x="6893" y="7836"/>
                  </a:cubicBezTo>
                  <a:cubicBezTo>
                    <a:pt x="6287" y="7254"/>
                    <a:pt x="5321" y="7242"/>
                    <a:pt x="4669" y="6706"/>
                  </a:cubicBezTo>
                  <a:cubicBezTo>
                    <a:pt x="3086" y="5379"/>
                    <a:pt x="4727" y="2317"/>
                    <a:pt x="3202" y="920"/>
                  </a:cubicBezTo>
                  <a:cubicBezTo>
                    <a:pt x="2876" y="617"/>
                    <a:pt x="2434" y="454"/>
                    <a:pt x="1991" y="315"/>
                  </a:cubicBezTo>
                  <a:cubicBezTo>
                    <a:pt x="1560" y="187"/>
                    <a:pt x="1130" y="82"/>
                    <a:pt x="687" y="0"/>
                  </a:cubicBezTo>
                  <a:close/>
                </a:path>
              </a:pathLst>
            </a:custGeom>
            <a:solidFill>
              <a:srgbClr val="530E0E">
                <a:alpha val="10980"/>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6" name="Google Shape;980;p6">
              <a:extLst>
                <a:ext uri="{FF2B5EF4-FFF2-40B4-BE49-F238E27FC236}">
                  <a16:creationId xmlns:a16="http://schemas.microsoft.com/office/drawing/2014/main" id="{4E730297-CB51-D6C9-211F-31F2941602E8}"/>
                </a:ext>
              </a:extLst>
            </p:cNvPr>
            <p:cNvSpPr/>
            <p:nvPr/>
          </p:nvSpPr>
          <p:spPr>
            <a:xfrm>
              <a:off x="2411075" y="1114375"/>
              <a:ext cx="84475" cy="77900"/>
            </a:xfrm>
            <a:custGeom>
              <a:avLst/>
              <a:gdLst/>
              <a:ahLst/>
              <a:cxnLst/>
              <a:rect l="l" t="t" r="r" b="b"/>
              <a:pathLst>
                <a:path w="3379" h="3116" extrusionOk="0">
                  <a:moveTo>
                    <a:pt x="1251" y="0"/>
                  </a:moveTo>
                  <a:cubicBezTo>
                    <a:pt x="610" y="0"/>
                    <a:pt x="0" y="655"/>
                    <a:pt x="225" y="1309"/>
                  </a:cubicBezTo>
                  <a:cubicBezTo>
                    <a:pt x="376" y="1751"/>
                    <a:pt x="574" y="2136"/>
                    <a:pt x="923" y="2438"/>
                  </a:cubicBezTo>
                  <a:cubicBezTo>
                    <a:pt x="1308" y="2788"/>
                    <a:pt x="1692" y="3067"/>
                    <a:pt x="2227" y="3114"/>
                  </a:cubicBezTo>
                  <a:cubicBezTo>
                    <a:pt x="2244" y="3115"/>
                    <a:pt x="2260" y="3115"/>
                    <a:pt x="2277" y="3115"/>
                  </a:cubicBezTo>
                  <a:cubicBezTo>
                    <a:pt x="2800" y="3115"/>
                    <a:pt x="3378" y="2584"/>
                    <a:pt x="3322" y="2042"/>
                  </a:cubicBezTo>
                  <a:cubicBezTo>
                    <a:pt x="3287" y="1763"/>
                    <a:pt x="3240" y="1507"/>
                    <a:pt x="3077" y="1262"/>
                  </a:cubicBezTo>
                  <a:cubicBezTo>
                    <a:pt x="2938" y="1076"/>
                    <a:pt x="2798" y="890"/>
                    <a:pt x="2635" y="715"/>
                  </a:cubicBezTo>
                  <a:cubicBezTo>
                    <a:pt x="2332" y="389"/>
                    <a:pt x="1948" y="180"/>
                    <a:pt x="1517" y="40"/>
                  </a:cubicBezTo>
                  <a:cubicBezTo>
                    <a:pt x="1429" y="13"/>
                    <a:pt x="1340" y="0"/>
                    <a:pt x="1251" y="0"/>
                  </a:cubicBezTo>
                  <a:close/>
                </a:path>
              </a:pathLst>
            </a:custGeom>
            <a:solidFill>
              <a:srgbClr val="FFFFFF">
                <a:alpha val="56078"/>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7" name="Google Shape;981;p6">
              <a:extLst>
                <a:ext uri="{FF2B5EF4-FFF2-40B4-BE49-F238E27FC236}">
                  <a16:creationId xmlns:a16="http://schemas.microsoft.com/office/drawing/2014/main" id="{28B19417-212E-02AE-1A0F-F0D2F3A9E20E}"/>
                </a:ext>
              </a:extLst>
            </p:cNvPr>
            <p:cNvSpPr/>
            <p:nvPr/>
          </p:nvSpPr>
          <p:spPr>
            <a:xfrm>
              <a:off x="2326475" y="1199100"/>
              <a:ext cx="63450" cy="49600"/>
            </a:xfrm>
            <a:custGeom>
              <a:avLst/>
              <a:gdLst/>
              <a:ahLst/>
              <a:cxnLst/>
              <a:rect l="l" t="t" r="r" b="b"/>
              <a:pathLst>
                <a:path w="2538" h="1984" extrusionOk="0">
                  <a:moveTo>
                    <a:pt x="998" y="1"/>
                  </a:moveTo>
                  <a:cubicBezTo>
                    <a:pt x="433" y="1"/>
                    <a:pt x="0" y="766"/>
                    <a:pt x="337" y="1238"/>
                  </a:cubicBezTo>
                  <a:cubicBezTo>
                    <a:pt x="489" y="1448"/>
                    <a:pt x="628" y="1669"/>
                    <a:pt x="885" y="1785"/>
                  </a:cubicBezTo>
                  <a:cubicBezTo>
                    <a:pt x="1108" y="1902"/>
                    <a:pt x="1318" y="1983"/>
                    <a:pt x="1562" y="1983"/>
                  </a:cubicBezTo>
                  <a:cubicBezTo>
                    <a:pt x="1635" y="1983"/>
                    <a:pt x="1712" y="1976"/>
                    <a:pt x="1793" y="1960"/>
                  </a:cubicBezTo>
                  <a:cubicBezTo>
                    <a:pt x="2223" y="1855"/>
                    <a:pt x="2538" y="1354"/>
                    <a:pt x="2398" y="924"/>
                  </a:cubicBezTo>
                  <a:cubicBezTo>
                    <a:pt x="2293" y="574"/>
                    <a:pt x="2084" y="388"/>
                    <a:pt x="1793" y="202"/>
                  </a:cubicBezTo>
                  <a:cubicBezTo>
                    <a:pt x="1572" y="39"/>
                    <a:pt x="1315" y="27"/>
                    <a:pt x="1059" y="4"/>
                  </a:cubicBezTo>
                  <a:cubicBezTo>
                    <a:pt x="1039" y="2"/>
                    <a:pt x="1018" y="1"/>
                    <a:pt x="998" y="1"/>
                  </a:cubicBezTo>
                  <a:close/>
                </a:path>
              </a:pathLst>
            </a:custGeom>
            <a:solidFill>
              <a:srgbClr val="FFFFFF">
                <a:alpha val="56078"/>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8" name="Google Shape;982;p6">
              <a:extLst>
                <a:ext uri="{FF2B5EF4-FFF2-40B4-BE49-F238E27FC236}">
                  <a16:creationId xmlns:a16="http://schemas.microsoft.com/office/drawing/2014/main" id="{A5DC576F-D2C3-2CA2-B457-0A641FC0BA98}"/>
                </a:ext>
              </a:extLst>
            </p:cNvPr>
            <p:cNvSpPr/>
            <p:nvPr/>
          </p:nvSpPr>
          <p:spPr>
            <a:xfrm>
              <a:off x="2255450" y="994825"/>
              <a:ext cx="66375" cy="57425"/>
            </a:xfrm>
            <a:custGeom>
              <a:avLst/>
              <a:gdLst/>
              <a:ahLst/>
              <a:cxnLst/>
              <a:rect l="l" t="t" r="r" b="b"/>
              <a:pathLst>
                <a:path w="2655" h="2297" extrusionOk="0">
                  <a:moveTo>
                    <a:pt x="1032" y="0"/>
                  </a:moveTo>
                  <a:cubicBezTo>
                    <a:pt x="742" y="0"/>
                    <a:pt x="453" y="155"/>
                    <a:pt x="280" y="375"/>
                  </a:cubicBezTo>
                  <a:cubicBezTo>
                    <a:pt x="70" y="654"/>
                    <a:pt x="0" y="1096"/>
                    <a:pt x="210" y="1399"/>
                  </a:cubicBezTo>
                  <a:cubicBezTo>
                    <a:pt x="361" y="1632"/>
                    <a:pt x="536" y="1911"/>
                    <a:pt x="792" y="2051"/>
                  </a:cubicBezTo>
                  <a:cubicBezTo>
                    <a:pt x="1060" y="2191"/>
                    <a:pt x="1339" y="2272"/>
                    <a:pt x="1630" y="2296"/>
                  </a:cubicBezTo>
                  <a:cubicBezTo>
                    <a:pt x="1642" y="2296"/>
                    <a:pt x="1654" y="2297"/>
                    <a:pt x="1667" y="2297"/>
                  </a:cubicBezTo>
                  <a:cubicBezTo>
                    <a:pt x="1824" y="2297"/>
                    <a:pt x="2013" y="2232"/>
                    <a:pt x="2142" y="2167"/>
                  </a:cubicBezTo>
                  <a:cubicBezTo>
                    <a:pt x="2329" y="2051"/>
                    <a:pt x="2480" y="1876"/>
                    <a:pt x="2561" y="1679"/>
                  </a:cubicBezTo>
                  <a:cubicBezTo>
                    <a:pt x="2631" y="1504"/>
                    <a:pt x="2655" y="1353"/>
                    <a:pt x="2631" y="1178"/>
                  </a:cubicBezTo>
                  <a:cubicBezTo>
                    <a:pt x="2608" y="968"/>
                    <a:pt x="2515" y="712"/>
                    <a:pt x="2352" y="584"/>
                  </a:cubicBezTo>
                  <a:cubicBezTo>
                    <a:pt x="2189" y="444"/>
                    <a:pt x="2026" y="328"/>
                    <a:pt x="1840" y="223"/>
                  </a:cubicBezTo>
                  <a:cubicBezTo>
                    <a:pt x="1665" y="130"/>
                    <a:pt x="1455" y="95"/>
                    <a:pt x="1269" y="37"/>
                  </a:cubicBezTo>
                  <a:cubicBezTo>
                    <a:pt x="1192" y="12"/>
                    <a:pt x="1112" y="0"/>
                    <a:pt x="1032" y="0"/>
                  </a:cubicBezTo>
                  <a:close/>
                </a:path>
              </a:pathLst>
            </a:custGeom>
            <a:solidFill>
              <a:srgbClr val="FFFFFF">
                <a:alpha val="56078"/>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9" name="Google Shape;983;p6">
              <a:extLst>
                <a:ext uri="{FF2B5EF4-FFF2-40B4-BE49-F238E27FC236}">
                  <a16:creationId xmlns:a16="http://schemas.microsoft.com/office/drawing/2014/main" id="{31DF087E-87A9-CFBF-6554-4AE277299DD9}"/>
                </a:ext>
              </a:extLst>
            </p:cNvPr>
            <p:cNvSpPr/>
            <p:nvPr/>
          </p:nvSpPr>
          <p:spPr>
            <a:xfrm>
              <a:off x="2287750" y="890450"/>
              <a:ext cx="49800" cy="47225"/>
            </a:xfrm>
            <a:custGeom>
              <a:avLst/>
              <a:gdLst/>
              <a:ahLst/>
              <a:cxnLst/>
              <a:rect l="l" t="t" r="r" b="b"/>
              <a:pathLst>
                <a:path w="1992" h="1889" extrusionOk="0">
                  <a:moveTo>
                    <a:pt x="843" y="1"/>
                  </a:moveTo>
                  <a:cubicBezTo>
                    <a:pt x="695" y="1"/>
                    <a:pt x="546" y="47"/>
                    <a:pt x="408" y="149"/>
                  </a:cubicBezTo>
                  <a:cubicBezTo>
                    <a:pt x="128" y="370"/>
                    <a:pt x="0" y="812"/>
                    <a:pt x="210" y="1115"/>
                  </a:cubicBezTo>
                  <a:cubicBezTo>
                    <a:pt x="326" y="1301"/>
                    <a:pt x="443" y="1499"/>
                    <a:pt x="606" y="1627"/>
                  </a:cubicBezTo>
                  <a:cubicBezTo>
                    <a:pt x="676" y="1686"/>
                    <a:pt x="757" y="1744"/>
                    <a:pt x="827" y="1790"/>
                  </a:cubicBezTo>
                  <a:cubicBezTo>
                    <a:pt x="943" y="1860"/>
                    <a:pt x="1060" y="1883"/>
                    <a:pt x="1176" y="1883"/>
                  </a:cubicBezTo>
                  <a:cubicBezTo>
                    <a:pt x="1204" y="1887"/>
                    <a:pt x="1231" y="1888"/>
                    <a:pt x="1259" y="1888"/>
                  </a:cubicBezTo>
                  <a:cubicBezTo>
                    <a:pt x="1326" y="1888"/>
                    <a:pt x="1397" y="1880"/>
                    <a:pt x="1479" y="1872"/>
                  </a:cubicBezTo>
                  <a:cubicBezTo>
                    <a:pt x="1689" y="1837"/>
                    <a:pt x="1875" y="1627"/>
                    <a:pt x="1933" y="1429"/>
                  </a:cubicBezTo>
                  <a:cubicBezTo>
                    <a:pt x="1956" y="1348"/>
                    <a:pt x="1956" y="1278"/>
                    <a:pt x="1956" y="1208"/>
                  </a:cubicBezTo>
                  <a:cubicBezTo>
                    <a:pt x="1991" y="789"/>
                    <a:pt x="1700" y="475"/>
                    <a:pt x="1386" y="207"/>
                  </a:cubicBezTo>
                  <a:cubicBezTo>
                    <a:pt x="1222" y="76"/>
                    <a:pt x="1033" y="1"/>
                    <a:pt x="843" y="1"/>
                  </a:cubicBezTo>
                  <a:close/>
                </a:path>
              </a:pathLst>
            </a:custGeom>
            <a:solidFill>
              <a:srgbClr val="FFFFFF">
                <a:alpha val="56078"/>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0" name="Google Shape;984;p6">
              <a:extLst>
                <a:ext uri="{FF2B5EF4-FFF2-40B4-BE49-F238E27FC236}">
                  <a16:creationId xmlns:a16="http://schemas.microsoft.com/office/drawing/2014/main" id="{3A8C6020-511E-22F9-76B0-2A75EE9FE23D}"/>
                </a:ext>
              </a:extLst>
            </p:cNvPr>
            <p:cNvSpPr/>
            <p:nvPr/>
          </p:nvSpPr>
          <p:spPr>
            <a:xfrm>
              <a:off x="2058975" y="804675"/>
              <a:ext cx="53125" cy="49700"/>
            </a:xfrm>
            <a:custGeom>
              <a:avLst/>
              <a:gdLst/>
              <a:ahLst/>
              <a:cxnLst/>
              <a:rect l="l" t="t" r="r" b="b"/>
              <a:pathLst>
                <a:path w="2125" h="1988" extrusionOk="0">
                  <a:moveTo>
                    <a:pt x="811" y="1"/>
                  </a:moveTo>
                  <a:cubicBezTo>
                    <a:pt x="602" y="1"/>
                    <a:pt x="406" y="65"/>
                    <a:pt x="245" y="227"/>
                  </a:cubicBezTo>
                  <a:cubicBezTo>
                    <a:pt x="47" y="425"/>
                    <a:pt x="1" y="692"/>
                    <a:pt x="47" y="960"/>
                  </a:cubicBezTo>
                  <a:cubicBezTo>
                    <a:pt x="94" y="1216"/>
                    <a:pt x="175" y="1449"/>
                    <a:pt x="373" y="1636"/>
                  </a:cubicBezTo>
                  <a:cubicBezTo>
                    <a:pt x="559" y="1822"/>
                    <a:pt x="781" y="1892"/>
                    <a:pt x="1037" y="1961"/>
                  </a:cubicBezTo>
                  <a:cubicBezTo>
                    <a:pt x="1103" y="1979"/>
                    <a:pt x="1169" y="1988"/>
                    <a:pt x="1234" y="1988"/>
                  </a:cubicBezTo>
                  <a:cubicBezTo>
                    <a:pt x="1716" y="1988"/>
                    <a:pt x="2125" y="1521"/>
                    <a:pt x="1991" y="1018"/>
                  </a:cubicBezTo>
                  <a:cubicBezTo>
                    <a:pt x="1933" y="762"/>
                    <a:pt x="1852" y="529"/>
                    <a:pt x="1665" y="343"/>
                  </a:cubicBezTo>
                  <a:cubicBezTo>
                    <a:pt x="1479" y="145"/>
                    <a:pt x="1258" y="64"/>
                    <a:pt x="1002" y="17"/>
                  </a:cubicBezTo>
                  <a:cubicBezTo>
                    <a:pt x="937" y="7"/>
                    <a:pt x="874" y="1"/>
                    <a:pt x="811" y="1"/>
                  </a:cubicBezTo>
                  <a:close/>
                </a:path>
              </a:pathLst>
            </a:custGeom>
            <a:solidFill>
              <a:srgbClr val="FFFFFF">
                <a:alpha val="56078"/>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1" name="Google Shape;985;p6">
              <a:extLst>
                <a:ext uri="{FF2B5EF4-FFF2-40B4-BE49-F238E27FC236}">
                  <a16:creationId xmlns:a16="http://schemas.microsoft.com/office/drawing/2014/main" id="{0853FB66-62E1-B38F-F132-3CC722064F72}"/>
                </a:ext>
              </a:extLst>
            </p:cNvPr>
            <p:cNvSpPr/>
            <p:nvPr/>
          </p:nvSpPr>
          <p:spPr>
            <a:xfrm>
              <a:off x="1745000" y="461425"/>
              <a:ext cx="675975" cy="978275"/>
            </a:xfrm>
            <a:custGeom>
              <a:avLst/>
              <a:gdLst/>
              <a:ahLst/>
              <a:cxnLst/>
              <a:rect l="l" t="t" r="r" b="b"/>
              <a:pathLst>
                <a:path w="27039" h="39131" extrusionOk="0">
                  <a:moveTo>
                    <a:pt x="626" y="1"/>
                  </a:moveTo>
                  <a:cubicBezTo>
                    <a:pt x="269" y="1"/>
                    <a:pt x="1" y="432"/>
                    <a:pt x="289" y="801"/>
                  </a:cubicBezTo>
                  <a:cubicBezTo>
                    <a:pt x="1488" y="2303"/>
                    <a:pt x="2745" y="3688"/>
                    <a:pt x="3781" y="5330"/>
                  </a:cubicBezTo>
                  <a:cubicBezTo>
                    <a:pt x="4678" y="6762"/>
                    <a:pt x="5481" y="8252"/>
                    <a:pt x="6296" y="9742"/>
                  </a:cubicBezTo>
                  <a:cubicBezTo>
                    <a:pt x="6738" y="10546"/>
                    <a:pt x="7192" y="11326"/>
                    <a:pt x="7658" y="12094"/>
                  </a:cubicBezTo>
                  <a:cubicBezTo>
                    <a:pt x="6482" y="13293"/>
                    <a:pt x="5644" y="15226"/>
                    <a:pt x="6156" y="16891"/>
                  </a:cubicBezTo>
                  <a:cubicBezTo>
                    <a:pt x="6187" y="16984"/>
                    <a:pt x="6262" y="17026"/>
                    <a:pt x="6338" y="17026"/>
                  </a:cubicBezTo>
                  <a:cubicBezTo>
                    <a:pt x="6432" y="17026"/>
                    <a:pt x="6528" y="16960"/>
                    <a:pt x="6541" y="16844"/>
                  </a:cubicBezTo>
                  <a:cubicBezTo>
                    <a:pt x="6715" y="15249"/>
                    <a:pt x="6995" y="13899"/>
                    <a:pt x="8042" y="12711"/>
                  </a:cubicBezTo>
                  <a:cubicBezTo>
                    <a:pt x="9242" y="14632"/>
                    <a:pt x="10534" y="16472"/>
                    <a:pt x="11896" y="18323"/>
                  </a:cubicBezTo>
                  <a:cubicBezTo>
                    <a:pt x="9940" y="20092"/>
                    <a:pt x="8741" y="23212"/>
                    <a:pt x="8974" y="25820"/>
                  </a:cubicBezTo>
                  <a:cubicBezTo>
                    <a:pt x="8980" y="25948"/>
                    <a:pt x="9103" y="26033"/>
                    <a:pt x="9215" y="26033"/>
                  </a:cubicBezTo>
                  <a:cubicBezTo>
                    <a:pt x="9297" y="26033"/>
                    <a:pt x="9373" y="25987"/>
                    <a:pt x="9393" y="25879"/>
                  </a:cubicBezTo>
                  <a:cubicBezTo>
                    <a:pt x="9649" y="24528"/>
                    <a:pt x="9905" y="23201"/>
                    <a:pt x="10464" y="21932"/>
                  </a:cubicBezTo>
                  <a:cubicBezTo>
                    <a:pt x="10953" y="20826"/>
                    <a:pt x="11651" y="19906"/>
                    <a:pt x="12350" y="18951"/>
                  </a:cubicBezTo>
                  <a:cubicBezTo>
                    <a:pt x="14061" y="21268"/>
                    <a:pt x="15400" y="23748"/>
                    <a:pt x="16541" y="26309"/>
                  </a:cubicBezTo>
                  <a:cubicBezTo>
                    <a:pt x="14318" y="28708"/>
                    <a:pt x="11861" y="33027"/>
                    <a:pt x="12688" y="36368"/>
                  </a:cubicBezTo>
                  <a:cubicBezTo>
                    <a:pt x="12714" y="36452"/>
                    <a:pt x="12786" y="36491"/>
                    <a:pt x="12859" y="36491"/>
                  </a:cubicBezTo>
                  <a:cubicBezTo>
                    <a:pt x="12948" y="36491"/>
                    <a:pt x="13037" y="36431"/>
                    <a:pt x="13037" y="36322"/>
                  </a:cubicBezTo>
                  <a:cubicBezTo>
                    <a:pt x="13025" y="32887"/>
                    <a:pt x="14911" y="29814"/>
                    <a:pt x="16902" y="27124"/>
                  </a:cubicBezTo>
                  <a:cubicBezTo>
                    <a:pt x="18544" y="30966"/>
                    <a:pt x="19801" y="34994"/>
                    <a:pt x="21245" y="38988"/>
                  </a:cubicBezTo>
                  <a:cubicBezTo>
                    <a:pt x="21278" y="39087"/>
                    <a:pt x="21356" y="39130"/>
                    <a:pt x="21434" y="39130"/>
                  </a:cubicBezTo>
                  <a:cubicBezTo>
                    <a:pt x="21550" y="39130"/>
                    <a:pt x="21664" y="39036"/>
                    <a:pt x="21629" y="38883"/>
                  </a:cubicBezTo>
                  <a:cubicBezTo>
                    <a:pt x="20861" y="35099"/>
                    <a:pt x="19475" y="31374"/>
                    <a:pt x="18043" y="27788"/>
                  </a:cubicBezTo>
                  <a:cubicBezTo>
                    <a:pt x="17577" y="26612"/>
                    <a:pt x="17065" y="25448"/>
                    <a:pt x="16518" y="24318"/>
                  </a:cubicBezTo>
                  <a:lnTo>
                    <a:pt x="16518" y="24318"/>
                  </a:lnTo>
                  <a:cubicBezTo>
                    <a:pt x="18346" y="24738"/>
                    <a:pt x="20115" y="25320"/>
                    <a:pt x="21804" y="26170"/>
                  </a:cubicBezTo>
                  <a:cubicBezTo>
                    <a:pt x="23550" y="27054"/>
                    <a:pt x="25040" y="28242"/>
                    <a:pt x="26658" y="29336"/>
                  </a:cubicBezTo>
                  <a:cubicBezTo>
                    <a:pt x="26696" y="29361"/>
                    <a:pt x="26733" y="29372"/>
                    <a:pt x="26767" y="29372"/>
                  </a:cubicBezTo>
                  <a:cubicBezTo>
                    <a:pt x="26927" y="29372"/>
                    <a:pt x="27039" y="29142"/>
                    <a:pt x="26914" y="28999"/>
                  </a:cubicBezTo>
                  <a:cubicBezTo>
                    <a:pt x="24307" y="25983"/>
                    <a:pt x="19964" y="24179"/>
                    <a:pt x="16134" y="23480"/>
                  </a:cubicBezTo>
                  <a:lnTo>
                    <a:pt x="16087" y="23480"/>
                  </a:lnTo>
                  <a:cubicBezTo>
                    <a:pt x="15202" y="21757"/>
                    <a:pt x="14201" y="20104"/>
                    <a:pt x="13037" y="18521"/>
                  </a:cubicBezTo>
                  <a:cubicBezTo>
                    <a:pt x="13374" y="18491"/>
                    <a:pt x="13720" y="18477"/>
                    <a:pt x="14072" y="18477"/>
                  </a:cubicBezTo>
                  <a:cubicBezTo>
                    <a:pt x="16355" y="18477"/>
                    <a:pt x="18880" y="19073"/>
                    <a:pt x="20837" y="19941"/>
                  </a:cubicBezTo>
                  <a:cubicBezTo>
                    <a:pt x="20877" y="19958"/>
                    <a:pt x="20915" y="19966"/>
                    <a:pt x="20952" y="19966"/>
                  </a:cubicBezTo>
                  <a:cubicBezTo>
                    <a:pt x="21185" y="19966"/>
                    <a:pt x="21335" y="19651"/>
                    <a:pt x="21093" y="19510"/>
                  </a:cubicBezTo>
                  <a:cubicBezTo>
                    <a:pt x="19720" y="18684"/>
                    <a:pt x="18288" y="18288"/>
                    <a:pt x="16727" y="18020"/>
                  </a:cubicBezTo>
                  <a:cubicBezTo>
                    <a:pt x="15806" y="17869"/>
                    <a:pt x="14819" y="17658"/>
                    <a:pt x="13855" y="17658"/>
                  </a:cubicBezTo>
                  <a:cubicBezTo>
                    <a:pt x="13408" y="17658"/>
                    <a:pt x="12965" y="17704"/>
                    <a:pt x="12536" y="17822"/>
                  </a:cubicBezTo>
                  <a:cubicBezTo>
                    <a:pt x="10941" y="15657"/>
                    <a:pt x="9463" y="13491"/>
                    <a:pt x="8112" y="11186"/>
                  </a:cubicBezTo>
                  <a:lnTo>
                    <a:pt x="8112" y="11186"/>
                  </a:lnTo>
                  <a:cubicBezTo>
                    <a:pt x="10278" y="11419"/>
                    <a:pt x="12373" y="11582"/>
                    <a:pt x="14352" y="12606"/>
                  </a:cubicBezTo>
                  <a:cubicBezTo>
                    <a:pt x="14389" y="12627"/>
                    <a:pt x="14425" y="12635"/>
                    <a:pt x="14457" y="12635"/>
                  </a:cubicBezTo>
                  <a:cubicBezTo>
                    <a:pt x="14631" y="12635"/>
                    <a:pt x="14727" y="12384"/>
                    <a:pt x="14550" y="12257"/>
                  </a:cubicBezTo>
                  <a:cubicBezTo>
                    <a:pt x="12618" y="10813"/>
                    <a:pt x="10022" y="10581"/>
                    <a:pt x="7681" y="10441"/>
                  </a:cubicBezTo>
                  <a:cubicBezTo>
                    <a:pt x="7425" y="9987"/>
                    <a:pt x="7169" y="9521"/>
                    <a:pt x="6925" y="9055"/>
                  </a:cubicBezTo>
                  <a:cubicBezTo>
                    <a:pt x="5330" y="6017"/>
                    <a:pt x="3688" y="2326"/>
                    <a:pt x="952" y="126"/>
                  </a:cubicBezTo>
                  <a:cubicBezTo>
                    <a:pt x="844" y="38"/>
                    <a:pt x="731" y="1"/>
                    <a:pt x="626" y="1"/>
                  </a:cubicBezTo>
                  <a:close/>
                </a:path>
              </a:pathLst>
            </a:custGeom>
            <a:solidFill>
              <a:srgbClr val="D97E3B"/>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sp>
        <p:nvSpPr>
          <p:cNvPr id="22" name="Google Shape;986;p6">
            <a:extLst>
              <a:ext uri="{FF2B5EF4-FFF2-40B4-BE49-F238E27FC236}">
                <a16:creationId xmlns:a16="http://schemas.microsoft.com/office/drawing/2014/main" id="{E7C989BD-A1E5-3EC7-19FA-B7685308E8D5}"/>
              </a:ext>
            </a:extLst>
          </p:cNvPr>
          <p:cNvSpPr/>
          <p:nvPr/>
        </p:nvSpPr>
        <p:spPr>
          <a:xfrm>
            <a:off x="2604445" y="1513571"/>
            <a:ext cx="6983109" cy="615499"/>
          </a:xfrm>
          <a:prstGeom prst="rect">
            <a:avLst/>
          </a:prstGeom>
          <a:noFill/>
          <a:ln>
            <a:noFill/>
          </a:ln>
        </p:spPr>
        <p:txBody>
          <a:bodyPr spcFirstLastPara="1" wrap="square" lIns="121900" tIns="60933" rIns="121900" bIns="60933" anchor="t" anchorCtr="0">
            <a:spAutoFit/>
          </a:bodyPr>
          <a:lstStyle/>
          <a:p>
            <a:pPr algn="ctr">
              <a:buClr>
                <a:srgbClr val="000000"/>
              </a:buClr>
              <a:buFont typeface="Arial"/>
              <a:buNone/>
            </a:pPr>
            <a:r>
              <a:rPr lang="vi-VN" sz="3200" b="1" kern="0" dirty="0">
                <a:solidFill>
                  <a:srgbClr val="530E0E"/>
                </a:solidFill>
                <a:cs typeface="Arial"/>
                <a:sym typeface="Arial"/>
              </a:rPr>
              <a:t>  </a:t>
            </a:r>
            <a:r>
              <a:rPr lang="vi-VN" sz="3200" b="1" kern="0" dirty="0">
                <a:solidFill>
                  <a:srgbClr val="530E0E"/>
                </a:solidFill>
                <a:latin typeface="UTM Avo" panose="02040603050506020204" pitchFamily="18" charset="0"/>
                <a:cs typeface="Arial"/>
                <a:sym typeface="Arial"/>
              </a:rPr>
              <a:t>ĐỌC TRUYỆN TRANH</a:t>
            </a:r>
            <a:endParaRPr lang="vi-VN" sz="1600" kern="0" dirty="0">
              <a:solidFill>
                <a:srgbClr val="000000"/>
              </a:solidFill>
              <a:latin typeface="UTM Avo" panose="02040603050506020204" pitchFamily="18" charset="0"/>
              <a:cs typeface="Arial"/>
              <a:sym typeface="Arial"/>
            </a:endParaRPr>
          </a:p>
        </p:txBody>
      </p:sp>
      <p:sp>
        <p:nvSpPr>
          <p:cNvPr id="23" name="Google Shape;1054;p10">
            <a:extLst>
              <a:ext uri="{FF2B5EF4-FFF2-40B4-BE49-F238E27FC236}">
                <a16:creationId xmlns:a16="http://schemas.microsoft.com/office/drawing/2014/main" id="{FE88440A-1CCD-5C65-F812-3484B6E49EDC}"/>
              </a:ext>
            </a:extLst>
          </p:cNvPr>
          <p:cNvSpPr/>
          <p:nvPr/>
        </p:nvSpPr>
        <p:spPr>
          <a:xfrm>
            <a:off x="1740633" y="2671050"/>
            <a:ext cx="8103873" cy="2893045"/>
          </a:xfrm>
          <a:prstGeom prst="rect">
            <a:avLst/>
          </a:prstGeom>
          <a:noFill/>
          <a:ln>
            <a:noFill/>
          </a:ln>
        </p:spPr>
        <p:txBody>
          <a:bodyPr spcFirstLastPara="1" wrap="square" lIns="121900" tIns="60933" rIns="121900" bIns="60933" anchor="t" anchorCtr="0">
            <a:spAutoFit/>
          </a:bodyPr>
          <a:lstStyle/>
          <a:p>
            <a:pPr>
              <a:lnSpc>
                <a:spcPct val="125000"/>
              </a:lnSpc>
              <a:buClr>
                <a:srgbClr val="000000"/>
              </a:buClr>
              <a:buFont typeface="Arial"/>
              <a:buNone/>
            </a:pPr>
            <a:r>
              <a:rPr lang="vi-VN" sz="2400" kern="0" dirty="0">
                <a:solidFill>
                  <a:srgbClr val="000000"/>
                </a:solidFill>
                <a:latin typeface="UTM Avo" panose="02040603050506020204" pitchFamily="18" charset="0"/>
                <a:cs typeface="Arial"/>
                <a:sym typeface="Arial"/>
              </a:rPr>
              <a:t>4. Sau trận dịch, một lần, có người đến khẩn cầu:</a:t>
            </a:r>
          </a:p>
          <a:p>
            <a:pPr>
              <a:lnSpc>
                <a:spcPct val="125000"/>
              </a:lnSpc>
              <a:buClr>
                <a:srgbClr val="000000"/>
              </a:buClr>
              <a:buFont typeface="Arial"/>
              <a:buNone/>
            </a:pPr>
            <a:r>
              <a:rPr lang="vi-VN" sz="2400" kern="0" dirty="0">
                <a:solidFill>
                  <a:srgbClr val="000000"/>
                </a:solidFill>
                <a:latin typeface="UTM Avo" panose="02040603050506020204" pitchFamily="18" charset="0"/>
                <a:cs typeface="Arial"/>
                <a:sym typeface="Arial"/>
              </a:rPr>
              <a:t>- Quan thái y cứu vợ tôi với! Bà ấy chết mất.</a:t>
            </a:r>
          </a:p>
          <a:p>
            <a:pPr>
              <a:lnSpc>
                <a:spcPct val="125000"/>
              </a:lnSpc>
              <a:buClr>
                <a:srgbClr val="000000"/>
              </a:buClr>
              <a:buFont typeface="Arial"/>
              <a:buNone/>
            </a:pPr>
            <a:r>
              <a:rPr lang="vi-VN" sz="2400" kern="0" dirty="0">
                <a:solidFill>
                  <a:srgbClr val="000000"/>
                </a:solidFill>
                <a:latin typeface="UTM Avo" panose="02040603050506020204" pitchFamily="18" charset="0"/>
                <a:cs typeface="Arial"/>
                <a:sym typeface="Arial"/>
              </a:rPr>
              <a:t>Phạm Bân bảo:</a:t>
            </a:r>
          </a:p>
          <a:p>
            <a:pPr>
              <a:lnSpc>
                <a:spcPct val="125000"/>
              </a:lnSpc>
              <a:buClr>
                <a:srgbClr val="000000"/>
              </a:buClr>
              <a:buFont typeface="Arial"/>
              <a:buNone/>
            </a:pPr>
            <a:r>
              <a:rPr lang="vi-VN" sz="2400" kern="0" dirty="0">
                <a:solidFill>
                  <a:srgbClr val="000000"/>
                </a:solidFill>
                <a:latin typeface="UTM Avo" panose="02040603050506020204" pitchFamily="18" charset="0"/>
                <a:cs typeface="Arial"/>
                <a:sym typeface="Arial"/>
              </a:rPr>
              <a:t>- Đừng lo! Ông dẫn tôi đi!</a:t>
            </a:r>
          </a:p>
          <a:p>
            <a:pPr>
              <a:lnSpc>
                <a:spcPct val="125000"/>
              </a:lnSpc>
              <a:buClr>
                <a:srgbClr val="000000"/>
              </a:buClr>
              <a:buFont typeface="Arial"/>
              <a:buNone/>
            </a:pPr>
            <a:r>
              <a:rPr lang="vi-VN" sz="2400" kern="0" dirty="0">
                <a:solidFill>
                  <a:srgbClr val="000000"/>
                </a:solidFill>
                <a:latin typeface="UTM Avo" panose="02040603050506020204" pitchFamily="18" charset="0"/>
                <a:cs typeface="Arial"/>
                <a:sym typeface="Arial"/>
              </a:rPr>
              <a:t>Người ấy rất cảm động, nói:</a:t>
            </a:r>
          </a:p>
          <a:p>
            <a:pPr>
              <a:lnSpc>
                <a:spcPct val="125000"/>
              </a:lnSpc>
              <a:buClr>
                <a:srgbClr val="000000"/>
              </a:buClr>
              <a:buFont typeface="Arial"/>
              <a:buNone/>
            </a:pPr>
            <a:r>
              <a:rPr lang="vi-VN" sz="2400" kern="0" dirty="0">
                <a:solidFill>
                  <a:srgbClr val="000000"/>
                </a:solidFill>
                <a:latin typeface="UTM Avo" panose="02040603050506020204" pitchFamily="18" charset="0"/>
                <a:cs typeface="Arial"/>
                <a:sym typeface="Arial"/>
              </a:rPr>
              <a:t>- Đa tạ Ngài cứu mạng!</a:t>
            </a:r>
          </a:p>
        </p:txBody>
      </p:sp>
      <p:sp>
        <p:nvSpPr>
          <p:cNvPr id="25" name="TextBox 24">
            <a:extLst>
              <a:ext uri="{FF2B5EF4-FFF2-40B4-BE49-F238E27FC236}">
                <a16:creationId xmlns:a16="http://schemas.microsoft.com/office/drawing/2014/main" id="{3465E9CC-507A-4786-20A6-8CFBEF9AD390}"/>
              </a:ext>
            </a:extLst>
          </p:cNvPr>
          <p:cNvSpPr txBox="1"/>
          <p:nvPr/>
        </p:nvSpPr>
        <p:spPr>
          <a:xfrm>
            <a:off x="3047999" y="2146787"/>
            <a:ext cx="6096000" cy="505138"/>
          </a:xfrm>
          <a:prstGeom prst="rect">
            <a:avLst/>
          </a:prstGeom>
          <a:noFill/>
        </p:spPr>
        <p:txBody>
          <a:bodyPr wrap="square">
            <a:spAutoFit/>
          </a:bodyPr>
          <a:lstStyle/>
          <a:p>
            <a:pPr algn="ctr">
              <a:lnSpc>
                <a:spcPct val="125000"/>
              </a:lnSpc>
              <a:buClr>
                <a:srgbClr val="000000"/>
              </a:buClr>
              <a:buFont typeface="Arial"/>
              <a:buNone/>
            </a:pPr>
            <a:r>
              <a:rPr lang="vi-VN" sz="2400" b="1" kern="0" dirty="0">
                <a:solidFill>
                  <a:srgbClr val="000000"/>
                </a:solidFill>
                <a:latin typeface="UTM Avo" panose="02040603050506020204" pitchFamily="18" charset="0"/>
                <a:cs typeface="Arial"/>
                <a:sym typeface="Arial"/>
              </a:rPr>
              <a:t>Cứu người trước đã</a:t>
            </a:r>
          </a:p>
        </p:txBody>
      </p:sp>
    </p:spTree>
    <p:extLst>
      <p:ext uri="{BB962C8B-B14F-4D97-AF65-F5344CB8AC3E}">
        <p14:creationId xmlns:p14="http://schemas.microsoft.com/office/powerpoint/2010/main" val="1096104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noFill/>
        </a:ln>
      </a:spPr>
      <a:bodyPr spcFirstLastPara="1" wrap="square" lIns="121900" tIns="60933" rIns="121900" bIns="60933" anchor="t" anchorCtr="0">
        <a:spAutoFit/>
      </a:bodyPr>
      <a:lstStyle>
        <a:defPPr algn="ctr">
          <a:buClr>
            <a:srgbClr val="000000"/>
          </a:buClr>
          <a:buFont typeface="Arial"/>
          <a:buNone/>
          <a:defRPr sz="4800" b="1" kern="0" dirty="0">
            <a:solidFill>
              <a:srgbClr val="530E0E"/>
            </a:solidFill>
            <a:cs typeface="Arial"/>
            <a:sym typeface="Arial"/>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6ED58AA-6044-4063-A2D9-5C566FADBD0E}" vid="{6929B544-CFDD-4290-A91C-DFD0546A7D38}"/>
    </a:ext>
  </a:extLst>
</a:theme>
</file>

<file path=ppt/theme/theme3.xml><?xml version="1.0" encoding="utf-8"?>
<a:theme xmlns:a="http://schemas.openxmlformats.org/drawingml/2006/main" name="3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 Tùy chỉnh">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Tuần 13-Luyện từ và câu- Luyện tập về tính từ</Template>
  <TotalTime>47</TotalTime>
  <Words>557</Words>
  <Application>Microsoft Office PowerPoint</Application>
  <PresentationFormat>Widescreen</PresentationFormat>
  <Paragraphs>56</Paragraphs>
  <Slides>19</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19</vt:i4>
      </vt:variant>
    </vt:vector>
  </HeadingPairs>
  <TitlesOfParts>
    <vt:vector size="26" baseType="lpstr">
      <vt:lpstr>UTM Avo</vt:lpstr>
      <vt:lpstr>Calibri Light</vt:lpstr>
      <vt:lpstr>Arial</vt:lpstr>
      <vt:lpstr>Calibri</vt:lpstr>
      <vt:lpstr>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2114120010-CAO THỊ PHƯƠNG VINH</dc:creator>
  <cp:lastModifiedBy>Monkey</cp:lastModifiedBy>
  <cp:revision>6</cp:revision>
  <dcterms:created xsi:type="dcterms:W3CDTF">2023-11-07T09:04:18Z</dcterms:created>
  <dcterms:modified xsi:type="dcterms:W3CDTF">2024-12-04T04:30:30Z</dcterms:modified>
</cp:coreProperties>
</file>