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4" r:id="rId3"/>
    <p:sldId id="326" r:id="rId4"/>
    <p:sldId id="327" r:id="rId5"/>
    <p:sldId id="328" r:id="rId6"/>
    <p:sldId id="330" r:id="rId7"/>
    <p:sldId id="329" r:id="rId8"/>
    <p:sldId id="33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F3F"/>
    <a:srgbClr val="E46C0A"/>
    <a:srgbClr val="72CFFB"/>
    <a:srgbClr val="F9F398"/>
    <a:srgbClr val="D6E391"/>
    <a:srgbClr val="FFFAC2"/>
    <a:srgbClr val="C0504D"/>
    <a:srgbClr val="03ABEE"/>
    <a:srgbClr val="F8B1A9"/>
    <a:srgbClr val="FECE4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03" autoAdjust="0"/>
    <p:restoredTop sz="94364" autoAdjust="0"/>
  </p:normalViewPr>
  <p:slideViewPr>
    <p:cSldViewPr snapToGrid="0">
      <p:cViewPr>
        <p:scale>
          <a:sx n="100" d="100"/>
          <a:sy n="100" d="100"/>
        </p:scale>
        <p:origin x="300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23172" y="2361745"/>
            <a:ext cx="731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28: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972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956549" y="635539"/>
            <a:ext cx="2085522" cy="738664"/>
            <a:chOff x="2956549" y="635539"/>
            <a:chExt cx="2085522" cy="738664"/>
          </a:xfrm>
        </p:grpSpPr>
        <p:sp>
          <p:nvSpPr>
            <p:cNvPr id="59" name="Rounded Rectangle 58"/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56549" y="635539"/>
              <a:ext cx="2085522" cy="738664"/>
              <a:chOff x="857087" y="446662"/>
              <a:chExt cx="2085522" cy="7386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75044" y="446662"/>
                <a:ext cx="14675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Đ, S ?</a:t>
                </a:r>
                <a:endParaRPr lang="en-US" sz="2800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 smtClean="0"/>
                  <a:t>1</a:t>
                </a:r>
                <a:endParaRPr lang="en-US" sz="4000" b="1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758008" y="985395"/>
            <a:ext cx="7937535" cy="2980080"/>
            <a:chOff x="1438694" y="953286"/>
            <a:chExt cx="8781929" cy="3355545"/>
          </a:xfrm>
        </p:grpSpPr>
        <p:grpSp>
          <p:nvGrpSpPr>
            <p:cNvPr id="9" name="Group 8"/>
            <p:cNvGrpSpPr/>
            <p:nvPr/>
          </p:nvGrpSpPr>
          <p:grpSpPr>
            <a:xfrm>
              <a:off x="1438694" y="985395"/>
              <a:ext cx="437633" cy="1363554"/>
              <a:chOff x="2455582" y="2547149"/>
              <a:chExt cx="437633" cy="136355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82834" y="2547149"/>
                <a:ext cx="410381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55582" y="3408196"/>
                <a:ext cx="424338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50451" y="1597702"/>
              <a:ext cx="8570172" cy="2402460"/>
              <a:chOff x="3416300" y="894139"/>
              <a:chExt cx="7636706" cy="214078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416300" y="1054100"/>
                <a:ext cx="227330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591050" y="1731300"/>
                <a:ext cx="2178050" cy="13036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886178" y="1541981"/>
                <a:ext cx="2166828" cy="13036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7191504" y="894139"/>
                <a:ext cx="1766887" cy="449574"/>
              </a:xfrm>
              <a:custGeom>
                <a:avLst/>
                <a:gdLst>
                  <a:gd name="connsiteX0" fmla="*/ 0 w 1766887"/>
                  <a:gd name="connsiteY0" fmla="*/ 256903 h 449574"/>
                  <a:gd name="connsiteX1" fmla="*/ 390525 w 1766887"/>
                  <a:gd name="connsiteY1" fmla="*/ 4491 h 449574"/>
                  <a:gd name="connsiteX2" fmla="*/ 1285875 w 1766887"/>
                  <a:gd name="connsiteY2" fmla="*/ 447403 h 449574"/>
                  <a:gd name="connsiteX3" fmla="*/ 1766887 w 1766887"/>
                  <a:gd name="connsiteY3" fmla="*/ 142603 h 44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887" h="449574">
                    <a:moveTo>
                      <a:pt x="0" y="256903"/>
                    </a:moveTo>
                    <a:cubicBezTo>
                      <a:pt x="88106" y="114822"/>
                      <a:pt x="176213" y="-27259"/>
                      <a:pt x="390525" y="4491"/>
                    </a:cubicBezTo>
                    <a:cubicBezTo>
                      <a:pt x="604837" y="36241"/>
                      <a:pt x="1056481" y="424384"/>
                      <a:pt x="1285875" y="447403"/>
                    </a:cubicBezTo>
                    <a:cubicBezTo>
                      <a:pt x="1515269" y="470422"/>
                      <a:pt x="1641078" y="306512"/>
                      <a:pt x="1766887" y="14260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965445" y="953286"/>
              <a:ext cx="451367" cy="1348893"/>
              <a:chOff x="2441847" y="2547149"/>
              <a:chExt cx="451367" cy="134889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41847" y="3393535"/>
                <a:ext cx="443533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</a:t>
                </a:r>
                <a:endParaRPr lang="en-US" sz="24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153207" y="2954718"/>
              <a:ext cx="443532" cy="1354113"/>
              <a:chOff x="2457797" y="2122231"/>
              <a:chExt cx="443532" cy="135411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482834" y="2122231"/>
                <a:ext cx="410380" cy="110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57797" y="2973837"/>
                <a:ext cx="443532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843052" y="1821005"/>
              <a:ext cx="2068107" cy="1513328"/>
              <a:chOff x="2482834" y="1989071"/>
              <a:chExt cx="2068107" cy="151332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82834" y="2122231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7843" y="2999893"/>
                <a:ext cx="424339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</a:t>
                </a:r>
                <a:endParaRPr lang="en-US" sz="2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01628" y="1989071"/>
                <a:ext cx="349313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91699" y="1815664"/>
              <a:ext cx="627607" cy="1128817"/>
              <a:chOff x="2265607" y="2547149"/>
              <a:chExt cx="627607" cy="112881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65607" y="3173459"/>
                <a:ext cx="424339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810721" y="1785248"/>
              <a:ext cx="656601" cy="1260792"/>
              <a:chOff x="2236613" y="1909772"/>
              <a:chExt cx="656601" cy="12607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482835" y="1909772"/>
                <a:ext cx="410379" cy="1105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36613" y="2668055"/>
                <a:ext cx="443533" cy="502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</a:t>
                </a:r>
                <a:endParaRPr lang="en-US" sz="24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314966" y="2742259"/>
              <a:ext cx="750173" cy="1265812"/>
              <a:chOff x="2143041" y="1909772"/>
              <a:chExt cx="750173" cy="126581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482835" y="1909772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43041" y="2673076"/>
                <a:ext cx="480173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  <a:endParaRPr lang="en-US" sz="24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978665" y="2794606"/>
              <a:ext cx="488657" cy="1332852"/>
              <a:chOff x="2404557" y="1909772"/>
              <a:chExt cx="488657" cy="133285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482834" y="1909772"/>
                <a:ext cx="410380" cy="1105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404557" y="2740116"/>
                <a:ext cx="424338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endParaRPr lang="en-US" sz="2400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957942" y="3865263"/>
            <a:ext cx="986971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r>
              <a:rPr lang="en-US" sz="2800" dirty="0"/>
              <a:t>.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DE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MN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M, N, P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d)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x.</a:t>
            </a:r>
            <a:endParaRPr lang="en-US" sz="2800" dirty="0"/>
          </a:p>
        </p:txBody>
      </p:sp>
      <p:sp>
        <p:nvSpPr>
          <p:cNvPr id="50" name="Rounded Rectangle 49"/>
          <p:cNvSpPr/>
          <p:nvPr/>
        </p:nvSpPr>
        <p:spPr>
          <a:xfrm>
            <a:off x="8111696" y="438941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115476" y="488438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114811" y="537935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114811" y="587432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97131" y="440640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97131" y="490137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1893" y="539634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S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99512" y="589131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="" xmlns:p14="http://schemas.microsoft.com/office/powerpoint/2010/main" val="8103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6332" y="481282"/>
            <a:ext cx="9958959" cy="1384995"/>
            <a:chOff x="857087" y="446662"/>
            <a:chExt cx="9958959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Cho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M, N, P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85310" y="2580409"/>
            <a:ext cx="9129470" cy="2656608"/>
            <a:chOff x="1285310" y="2580409"/>
            <a:chExt cx="9129470" cy="2656608"/>
          </a:xfrm>
        </p:grpSpPr>
        <p:grpSp>
          <p:nvGrpSpPr>
            <p:cNvPr id="10" name="Group 9"/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/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8892" y="2884274"/>
              <a:ext cx="370922" cy="98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2485" y="3123525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88455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1892" y="31235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6018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9455" y="312352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</a:t>
              </a:r>
              <a:endParaRPr lang="en-US" sz="2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77014" y="4105340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</a:rPr>
              <a:t>Đoạn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thẳng</a:t>
            </a:r>
            <a:r>
              <a:rPr lang="en-US" sz="2800" dirty="0" smtClean="0">
                <a:solidFill>
                  <a:schemeClr val="accent1"/>
                </a:solidFill>
              </a:rPr>
              <a:t> MN , NP , MP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4728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3599045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3915" y="3599045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06824" y="3599045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5187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35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064362" y="1863312"/>
            <a:ext cx="2044559" cy="2400301"/>
            <a:chOff x="8064362" y="1863312"/>
            <a:chExt cx="2044559" cy="2400301"/>
          </a:xfrm>
        </p:grpSpPr>
        <p:sp>
          <p:nvSpPr>
            <p:cNvPr id="17" name="Flowchart: Manual Input 15"/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6759" y="2554487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49738" y="1876069"/>
            <a:ext cx="2044559" cy="2391076"/>
            <a:chOff x="6649738" y="1876069"/>
            <a:chExt cx="2044559" cy="239107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7973" y="2648160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773056" y="2923819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70544" y="1876069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741305" y="1879545"/>
            <a:ext cx="2430463" cy="2374900"/>
            <a:chOff x="4556209" y="184898"/>
            <a:chExt cx="2430463" cy="2374900"/>
          </a:xfrm>
        </p:grpSpPr>
        <p:sp>
          <p:nvSpPr>
            <p:cNvPr id="13" name="Freeform 12"/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" fmla="*/ 0 w 2430463"/>
                <a:gd name="connsiteY0" fmla="*/ 520700 h 2413000"/>
                <a:gd name="connsiteX1" fmla="*/ 1371600 w 2430463"/>
                <a:gd name="connsiteY1" fmla="*/ 0 h 2413000"/>
                <a:gd name="connsiteX2" fmla="*/ 2430463 w 2430463"/>
                <a:gd name="connsiteY2" fmla="*/ 1033462 h 2413000"/>
                <a:gd name="connsiteX3" fmla="*/ 12700 w 2430463"/>
                <a:gd name="connsiteY3" fmla="*/ 2413000 h 2413000"/>
                <a:gd name="connsiteX4" fmla="*/ 0 w 2430463"/>
                <a:gd name="connsiteY4" fmla="*/ 520700 h 2413000"/>
                <a:gd name="connsiteX0" fmla="*/ 0 w 2430463"/>
                <a:gd name="connsiteY0" fmla="*/ 520700 h 2389187"/>
                <a:gd name="connsiteX1" fmla="*/ 1371600 w 2430463"/>
                <a:gd name="connsiteY1" fmla="*/ 0 h 2389187"/>
                <a:gd name="connsiteX2" fmla="*/ 2430463 w 2430463"/>
                <a:gd name="connsiteY2" fmla="*/ 1033462 h 2389187"/>
                <a:gd name="connsiteX3" fmla="*/ 22225 w 2430463"/>
                <a:gd name="connsiteY3" fmla="*/ 2389187 h 2389187"/>
                <a:gd name="connsiteX4" fmla="*/ 0 w 2430463"/>
                <a:gd name="connsiteY4" fmla="*/ 520700 h 2389187"/>
                <a:gd name="connsiteX0" fmla="*/ 0 w 2430463"/>
                <a:gd name="connsiteY0" fmla="*/ 520700 h 2374900"/>
                <a:gd name="connsiteX1" fmla="*/ 1371600 w 2430463"/>
                <a:gd name="connsiteY1" fmla="*/ 0 h 2374900"/>
                <a:gd name="connsiteX2" fmla="*/ 2430463 w 2430463"/>
                <a:gd name="connsiteY2" fmla="*/ 1033462 h 2374900"/>
                <a:gd name="connsiteX3" fmla="*/ 22225 w 2430463"/>
                <a:gd name="connsiteY3" fmla="*/ 2374900 h 2374900"/>
                <a:gd name="connsiteX4" fmla="*/ 0 w 2430463"/>
                <a:gd name="connsiteY4" fmla="*/ 5207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5745" y="776115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1923" y="1883040"/>
            <a:ext cx="2386013" cy="2403475"/>
            <a:chOff x="5162473" y="804690"/>
            <a:chExt cx="2386013" cy="2403475"/>
          </a:xfrm>
        </p:grpSpPr>
        <p:sp>
          <p:nvSpPr>
            <p:cNvPr id="14" name="Freeform 13"/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" fmla="*/ 1385887 w 2438400"/>
                <a:gd name="connsiteY0" fmla="*/ 0 h 2403475"/>
                <a:gd name="connsiteX1" fmla="*/ 2438400 w 2438400"/>
                <a:gd name="connsiteY1" fmla="*/ 1038225 h 2403475"/>
                <a:gd name="connsiteX2" fmla="*/ 1968500 w 2438400"/>
                <a:gd name="connsiteY2" fmla="*/ 2403475 h 2403475"/>
                <a:gd name="connsiteX3" fmla="*/ 0 w 2438400"/>
                <a:gd name="connsiteY3" fmla="*/ 2403475 h 2403475"/>
                <a:gd name="connsiteX4" fmla="*/ 1385887 w 2438400"/>
                <a:gd name="connsiteY4" fmla="*/ 0 h 2403475"/>
                <a:gd name="connsiteX0" fmla="*/ 1343025 w 2395538"/>
                <a:gd name="connsiteY0" fmla="*/ 0 h 2403475"/>
                <a:gd name="connsiteX1" fmla="*/ 2395538 w 2395538"/>
                <a:gd name="connsiteY1" fmla="*/ 1038225 h 2403475"/>
                <a:gd name="connsiteX2" fmla="*/ 1925638 w 2395538"/>
                <a:gd name="connsiteY2" fmla="*/ 2403475 h 2403475"/>
                <a:gd name="connsiteX3" fmla="*/ 0 w 2395538"/>
                <a:gd name="connsiteY3" fmla="*/ 2389188 h 2403475"/>
                <a:gd name="connsiteX4" fmla="*/ 1343025 w 2395538"/>
                <a:gd name="connsiteY4" fmla="*/ 0 h 2403475"/>
                <a:gd name="connsiteX0" fmla="*/ 1323975 w 2376488"/>
                <a:gd name="connsiteY0" fmla="*/ 0 h 2403475"/>
                <a:gd name="connsiteX1" fmla="*/ 2376488 w 2376488"/>
                <a:gd name="connsiteY1" fmla="*/ 1038225 h 2403475"/>
                <a:gd name="connsiteX2" fmla="*/ 1906588 w 2376488"/>
                <a:gd name="connsiteY2" fmla="*/ 2403475 h 2403475"/>
                <a:gd name="connsiteX3" fmla="*/ 0 w 2376488"/>
                <a:gd name="connsiteY3" fmla="*/ 2389188 h 2403475"/>
                <a:gd name="connsiteX4" fmla="*/ 1323975 w 2376488"/>
                <a:gd name="connsiteY4" fmla="*/ 0 h 2403475"/>
                <a:gd name="connsiteX0" fmla="*/ 1333500 w 2386013"/>
                <a:gd name="connsiteY0" fmla="*/ 0 h 2403475"/>
                <a:gd name="connsiteX1" fmla="*/ 2386013 w 2386013"/>
                <a:gd name="connsiteY1" fmla="*/ 1038225 h 2403475"/>
                <a:gd name="connsiteX2" fmla="*/ 1916113 w 2386013"/>
                <a:gd name="connsiteY2" fmla="*/ 2403475 h 2403475"/>
                <a:gd name="connsiteX3" fmla="*/ 0 w 2386013"/>
                <a:gd name="connsiteY3" fmla="*/ 2389188 h 2403475"/>
                <a:gd name="connsiteX4" fmla="*/ 1333500 w 2386013"/>
                <a:gd name="connsiteY4" fmla="*/ 0 h 2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7935" y="1678278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1495" y="621684"/>
            <a:ext cx="1684727" cy="658835"/>
            <a:chOff x="2956549" y="635539"/>
            <a:chExt cx="1684727" cy="658835"/>
          </a:xfrm>
        </p:grpSpPr>
        <p:sp>
          <p:nvSpPr>
            <p:cNvPr id="6" name="Rounded Rectangle 5"/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56549" y="635539"/>
              <a:ext cx="1684727" cy="658835"/>
              <a:chOff x="857087" y="446662"/>
              <a:chExt cx="1684727" cy="6588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99739" y="446662"/>
                <a:ext cx="942075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?</a:t>
                </a:r>
                <a:endParaRPr lang="en-US" sz="28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 smtClean="0"/>
                  <a:t>3</a:t>
                </a:r>
                <a:endParaRPr lang="en-US" sz="4000" b="1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259917" y="1614459"/>
            <a:ext cx="9699028" cy="3447564"/>
            <a:chOff x="1259917" y="1614459"/>
            <a:chExt cx="9699028" cy="3447564"/>
          </a:xfrm>
        </p:grpSpPr>
        <p:grpSp>
          <p:nvGrpSpPr>
            <p:cNvPr id="22" name="Group 21"/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                                           b)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0753" y="4538803"/>
              <a:ext cx="958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Có</a:t>
              </a:r>
              <a:r>
                <a:rPr lang="en-US" sz="2800" dirty="0" smtClean="0"/>
                <a:t>       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                    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       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endParaRPr lang="en-US" sz="2800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026440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76379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9492" y="4537979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039100" y="1876068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71897" y="4541677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9738" y="1863312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4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4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7282" y="614632"/>
            <a:ext cx="9958959" cy="1118255"/>
            <a:chOff x="857087" y="446662"/>
            <a:chExt cx="9958959" cy="1118255"/>
          </a:xfrm>
        </p:grpSpPr>
        <p:sp>
          <p:nvSpPr>
            <p:cNvPr id="8" name="TextBox 7"/>
            <p:cNvSpPr txBox="1"/>
            <p:nvPr/>
          </p:nvSpPr>
          <p:spPr>
            <a:xfrm>
              <a:off x="1475044" y="446662"/>
              <a:ext cx="934100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nhóm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đứng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/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52698" y="3987796"/>
            <a:ext cx="9341002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 smtClean="0"/>
              <a:t>Nhóm</a:t>
            </a:r>
            <a:r>
              <a:rPr lang="en-US" sz="2800" dirty="0" smtClean="0"/>
              <a:t>: </a:t>
            </a:r>
            <a:r>
              <a:rPr lang="en-US" sz="2800" dirty="0" err="1" smtClean="0"/>
              <a:t>Rô-bốt</a:t>
            </a:r>
            <a:r>
              <a:rPr lang="en-US" sz="2800" dirty="0" smtClean="0"/>
              <a:t>, </a:t>
            </a:r>
            <a:r>
              <a:rPr lang="en-US" sz="2800" dirty="0" err="1" smtClean="0"/>
              <a:t>Mi</a:t>
            </a:r>
            <a:r>
              <a:rPr lang="en-US" sz="2800" dirty="0" smtClean="0"/>
              <a:t>, Mai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2698" y="2580937"/>
            <a:ext cx="934100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 smtClean="0"/>
              <a:t>Nhóm</a:t>
            </a:r>
            <a:r>
              <a:rPr lang="en-US" sz="2800" dirty="0" smtClean="0"/>
              <a:t>: Nam,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Mi</a:t>
            </a:r>
            <a:endParaRPr lang="en-US" sz="2800" dirty="0" smtClean="0"/>
          </a:p>
        </p:txBody>
      </p:sp>
      <p:sp>
        <p:nvSpPr>
          <p:cNvPr id="14" name="Parallelogram 13"/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52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6332" y="2831916"/>
            <a:ext cx="7059304" cy="3315424"/>
            <a:chOff x="976332" y="2582526"/>
            <a:chExt cx="7059304" cy="3315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/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76332" y="481282"/>
            <a:ext cx="9958959" cy="1584729"/>
            <a:chOff x="857087" y="446662"/>
            <a:chExt cx="9958959" cy="1584729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 smtClean="0"/>
                <a:t>Hôm</a:t>
              </a:r>
              <a:r>
                <a:rPr lang="en-US" sz="2800" dirty="0" smtClean="0"/>
                <a:t> nay, </a:t>
              </a:r>
              <a:r>
                <a:rPr lang="en-US" sz="2800" dirty="0" err="1" smtClean="0"/>
                <a:t>chú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bò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thư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trở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quãng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bò</a:t>
              </a:r>
              <a:r>
                <a:rPr lang="en-US" sz="2800" dirty="0" smtClean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22512" y="2033321"/>
            <a:ext cx="6819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quãng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ốc</a:t>
            </a:r>
            <a:r>
              <a:rPr lang="en-US" sz="2800" dirty="0" smtClean="0"/>
              <a:t> </a:t>
            </a:r>
            <a:r>
              <a:rPr lang="en-US" sz="2800" dirty="0" err="1" smtClean="0"/>
              <a:t>sên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bò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10 + 30 + 20 = 60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      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</a:t>
            </a:r>
            <a:r>
              <a:rPr lang="en-US" sz="2800" smtClean="0"/>
              <a:t>60 cm.</a:t>
            </a:r>
            <a:endParaRPr lang="en-US" sz="2800" dirty="0" smtClean="0"/>
          </a:p>
        </p:txBody>
      </p:sp>
      <p:pic>
        <p:nvPicPr>
          <p:cNvPr id="1026" name="Picture 2" descr="Cartoon snail Royalty Free Vector Image - Vector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707376">
            <a:off x="5576975" y="583550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10cm</a:t>
            </a:r>
          </a:p>
        </p:txBody>
      </p:sp>
      <p:sp>
        <p:nvSpPr>
          <p:cNvPr id="16" name="TextBox 15"/>
          <p:cNvSpPr txBox="1"/>
          <p:nvPr/>
        </p:nvSpPr>
        <p:spPr>
          <a:xfrm rot="1892194">
            <a:off x="3769714" y="5033221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30cm</a:t>
            </a:r>
          </a:p>
        </p:txBody>
      </p:sp>
      <p:sp>
        <p:nvSpPr>
          <p:cNvPr id="17" name="TextBox 16"/>
          <p:cNvSpPr txBox="1"/>
          <p:nvPr/>
        </p:nvSpPr>
        <p:spPr>
          <a:xfrm rot="19422466">
            <a:off x="2139326" y="449884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20cm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05985" y="2024446"/>
            <a:ext cx="6836281" cy="2021080"/>
          </a:xfrm>
          <a:prstGeom prst="roundRect">
            <a:avLst/>
          </a:prstGeom>
          <a:noFill/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28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35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" grpId="0"/>
      <p:bldP spid="16" grpId="0"/>
      <p:bldP spid="17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075" y="2066924"/>
            <a:ext cx="6943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hai, ngày 6 tháng 12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Luyện tập chung ( Trang 110)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254</Words>
  <Application>Microsoft Office PowerPoint</Application>
  <PresentationFormat>Custom</PresentationFormat>
  <Paragraphs>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shop</cp:lastModifiedBy>
  <cp:revision>118</cp:revision>
  <dcterms:created xsi:type="dcterms:W3CDTF">2021-06-02T01:34:28Z</dcterms:created>
  <dcterms:modified xsi:type="dcterms:W3CDTF">2021-12-06T09:19:35Z</dcterms:modified>
</cp:coreProperties>
</file>