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24A2D-6BC0-7145-381F-B16DE23A1E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B6DFF8-051E-3A75-2D8A-F76EB1BD86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A9F852-2AE3-306D-1AE4-48751D56B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165E-DC79-4022-AD9F-88D7EF098B2F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8BDC18-4F18-B0BF-442C-BE22C2F8A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835BC8-8B89-500B-2DE2-7F7A4BD3C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94E50-116E-490A-A1C1-8D17F659E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392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13920-2348-0B0D-54A4-5B871DC9D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6EBDF4-EB67-4F6F-0247-3CDEC8B215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2467F5-A45B-2A9D-6B96-472FCA14E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165E-DC79-4022-AD9F-88D7EF098B2F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BC69F8-04BE-E810-6139-EEB2E3B6B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010E9D-3774-0296-7FE3-50A406003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94E50-116E-490A-A1C1-8D17F659E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567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535A465-C644-B945-AEA0-7BB5DC820D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3CBA51-8ED8-E52E-A5D4-59477AFF65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E177CF-D19D-0832-8B87-FC56BBC49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165E-DC79-4022-AD9F-88D7EF098B2F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493637-706F-4936-D453-1F3E65BAB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31D17F-BC02-9FCA-47FB-51AB65207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94E50-116E-490A-A1C1-8D17F659E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168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7F46F-1B74-3987-61F4-DC0253ECA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437E4C-EF47-62AF-5F3B-86299188AA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33A7F2-626E-8F0A-0038-6387F13ED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165E-DC79-4022-AD9F-88D7EF098B2F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A525F3-6448-0FAC-B73A-4A81ED0A1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D6ABFB-7B44-4127-9F0B-A5F0D6166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94E50-116E-490A-A1C1-8D17F659E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529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8A334-DA98-9C1D-7F3D-6BCF01BB58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57069B-8CD9-9ECF-9B19-33A8B8BBCB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17C422-21C5-2FB4-F28F-CD29ED741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165E-DC79-4022-AD9F-88D7EF098B2F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95C652-2528-E700-7CB3-83F8ABBE5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695D43-5799-1241-D014-38E9B4A6D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94E50-116E-490A-A1C1-8D17F659E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782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8BC70-4FD2-ED7F-5555-A6DAD60B9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9ECC21-E6CE-E16E-B4FB-8D3A6CE4F7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DFEB87-2875-039D-9F77-3AA6D80A6C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D25768-C65F-DD13-CFC8-6937ACE75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165E-DC79-4022-AD9F-88D7EF098B2F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C554C2-4ED9-8FC7-768C-8CF69E945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310C15-6E94-AF3B-51C6-513E5B63D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94E50-116E-490A-A1C1-8D17F659E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629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7432D-0439-6524-7679-A510BEA64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EA5D91-E02B-5DA9-600A-F15AF7AE6B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102C70-4288-0553-46EA-3CB37D11D7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2E2A00-9AF8-6BAA-40CF-236B2A3AA2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7BEB7D-B262-78DB-C373-D3BC0AB2BA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4F56FD-C58D-761D-E262-1DEE690A4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165E-DC79-4022-AD9F-88D7EF098B2F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6DEA58A-1D71-FD36-89DC-B04ECE487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10AE9B-42B7-8040-F5D7-5BD0E32AD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94E50-116E-490A-A1C1-8D17F659E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580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50252B-8921-AB11-25E6-522A610477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136C7D-5161-CAC6-7807-5A7350C29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165E-DC79-4022-AD9F-88D7EF098B2F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E33725-2433-A860-344B-B96F7A1A0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87AA98-2A31-386F-4C5C-67C05A69F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94E50-116E-490A-A1C1-8D17F659E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847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CA8720-2CF0-FCD4-6FEC-97F54CF33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165E-DC79-4022-AD9F-88D7EF098B2F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338221-C0EA-32BF-8A9D-B2642DC18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88E5AA-929E-B353-2FDF-DF0AE8EE9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94E50-116E-490A-A1C1-8D17F659E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836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5676B-7BF6-F885-DB26-B13EA9814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331328-4E7E-4881-C949-A53E42F838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9A70C3-B127-E189-3F81-DFDE9E29FB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011743-463F-FB9F-0C2F-6EC7BAE88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165E-DC79-4022-AD9F-88D7EF098B2F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E0614C-BE9D-0D5A-17C8-D1537D478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F9DFF1-A700-0728-72B0-AE32CE439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94E50-116E-490A-A1C1-8D17F659E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088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7823A-D0D7-A153-98F6-24375A231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B99A64-69C2-3204-7709-7D235D3970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93E4F9-6CAD-D8C7-18CF-4E85DEDA93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B04AAE-855C-F5A0-7322-A79CEB2E7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165E-DC79-4022-AD9F-88D7EF098B2F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35EE0E-08DB-1069-D732-40AE2456D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8B1E5A-A5D4-67AF-9723-C089A84EC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94E50-116E-490A-A1C1-8D17F659E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738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4EC412-80AF-7959-896B-A8306B3D9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387D9F-605C-FB2D-B500-F377F9C854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CBED82-F8E0-5378-60DA-0D231430BC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2165E-DC79-4022-AD9F-88D7EF098B2F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17F39B-20C0-071A-5702-DE887621D0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F7E917-F019-17BD-4542-B47032C36A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94E50-116E-490A-A1C1-8D17F659E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07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750698" y="87847"/>
            <a:ext cx="4733988" cy="766406"/>
            <a:chOff x="4539228" y="172432"/>
            <a:chExt cx="6213360" cy="1023173"/>
          </a:xfrm>
        </p:grpSpPr>
        <p:grpSp>
          <p:nvGrpSpPr>
            <p:cNvPr id="5" name="Group 4"/>
            <p:cNvGrpSpPr/>
            <p:nvPr/>
          </p:nvGrpSpPr>
          <p:grpSpPr>
            <a:xfrm>
              <a:off x="4539228" y="172432"/>
              <a:ext cx="6213360" cy="1023173"/>
              <a:chOff x="4539228" y="172432"/>
              <a:chExt cx="6213360" cy="1023173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4539228" y="172432"/>
                <a:ext cx="6213360" cy="6157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1087940">
                  <a:defRPr/>
                </a:pPr>
                <a:r>
                  <a:rPr lang="en-US" sz="2397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7022642" y="641502"/>
                <a:ext cx="1260681" cy="5541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1087940">
                  <a:defRPr/>
                </a:pPr>
                <a:r>
                  <a:rPr lang="en-US" sz="2097" b="1" dirty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6" name="Straight Connector 5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2443037" y="780465"/>
            <a:ext cx="7876699" cy="477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7630" tIns="53815" rIns="107630" bIns="5381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348"/>
              </a:spcBef>
              <a:defRPr/>
            </a:pPr>
            <a:r>
              <a:rPr lang="en-US" sz="2397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54: PHÉP CỘNG TRONG PHẠM VI 10 000 (TIẾT 1)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232255" y="1290098"/>
            <a:ext cx="4421565" cy="530273"/>
            <a:chOff x="1470819" y="1921758"/>
            <a:chExt cx="3820318" cy="707928"/>
          </a:xfrm>
        </p:grpSpPr>
        <p:grpSp>
          <p:nvGrpSpPr>
            <p:cNvPr id="11" name="Group 10"/>
            <p:cNvGrpSpPr/>
            <p:nvPr/>
          </p:nvGrpSpPr>
          <p:grpSpPr>
            <a:xfrm>
              <a:off x="1470819" y="1945220"/>
              <a:ext cx="533400" cy="677111"/>
              <a:chOff x="1737519" y="1945220"/>
              <a:chExt cx="533400" cy="677111"/>
            </a:xfrm>
          </p:grpSpPr>
          <p:sp>
            <p:nvSpPr>
              <p:cNvPr id="13" name="Oval 12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087940">
                  <a:defRPr/>
                </a:pPr>
                <a:endParaRPr lang="en-US" sz="2172" b="1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1894164" y="1945220"/>
                <a:ext cx="376755" cy="6771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087940">
                  <a:defRPr/>
                </a:pPr>
                <a:r>
                  <a:rPr lang="en-US" sz="2696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2" name="TextBox 11"/>
            <p:cNvSpPr txBox="1"/>
            <p:nvPr/>
          </p:nvSpPr>
          <p:spPr>
            <a:xfrm>
              <a:off x="2004219" y="1921758"/>
              <a:ext cx="3286918" cy="7079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defRPr/>
              </a:pPr>
              <a:r>
                <a:rPr lang="en-US" sz="2846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Tính </a:t>
              </a:r>
              <a:r>
                <a:rPr lang="en-US" sz="2846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nhẩm</a:t>
              </a:r>
              <a:r>
                <a:rPr lang="en-US" sz="2846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(</a:t>
              </a:r>
              <a:r>
                <a:rPr lang="en-US" sz="2846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theo</a:t>
              </a:r>
              <a:r>
                <a:rPr lang="en-US" sz="2846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46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mẫu</a:t>
              </a:r>
              <a:r>
                <a:rPr lang="en-US" sz="2846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):</a:t>
              </a:r>
            </a:p>
          </p:txBody>
        </p:sp>
      </p:grpSp>
      <p:sp>
        <p:nvSpPr>
          <p:cNvPr id="15" name="Rectangle 14"/>
          <p:cNvSpPr/>
          <p:nvPr/>
        </p:nvSpPr>
        <p:spPr>
          <a:xfrm>
            <a:off x="285982" y="2002062"/>
            <a:ext cx="6837414" cy="1613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7562" algn="ctr"/>
            <a:r>
              <a:rPr lang="en-US" sz="3296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Mẫu: 5 000 + 3 000 = ?</a:t>
            </a:r>
          </a:p>
          <a:p>
            <a:pPr marL="47562" algn="ctr"/>
            <a:r>
              <a:rPr lang="en-US" sz="3296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Nhẩm</a:t>
            </a:r>
            <a:r>
              <a:rPr lang="en-US" sz="3296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5 </a:t>
            </a:r>
            <a:r>
              <a:rPr lang="en-US" sz="3296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nghìn</a:t>
            </a:r>
            <a:r>
              <a:rPr lang="en-US" sz="3296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+ 3 </a:t>
            </a:r>
            <a:r>
              <a:rPr lang="en-US" sz="3296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nghìn</a:t>
            </a:r>
            <a:r>
              <a:rPr lang="en-US" sz="3296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8 </a:t>
            </a:r>
            <a:r>
              <a:rPr lang="en-US" sz="3296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nghìn</a:t>
            </a:r>
            <a:endParaRPr lang="en-US" sz="3296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7562" algn="ctr"/>
            <a:r>
              <a:rPr lang="en-US" sz="3296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5 000 + 3 000 = 8 000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144956" y="3988419"/>
            <a:ext cx="5017728" cy="2121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7562"/>
            <a:r>
              <a:rPr lang="en-US" sz="2696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a)  </a:t>
            </a:r>
            <a:r>
              <a:rPr lang="en-US" sz="3296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6 000 + 2 000 = 8 000</a:t>
            </a:r>
          </a:p>
          <a:p>
            <a:pPr marL="604031" indent="-556470">
              <a:buAutoNum type="alphaLcParenR" startAt="2"/>
            </a:pPr>
            <a:r>
              <a:rPr lang="en-US" sz="3296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3 000 + 4 000 = 7 000</a:t>
            </a:r>
          </a:p>
          <a:p>
            <a:pPr marL="604031" indent="-556470">
              <a:buAutoNum type="alphaLcParenR" startAt="2"/>
            </a:pPr>
            <a:r>
              <a:rPr lang="en-US" sz="3296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5 000 + 4 000 = 9 000</a:t>
            </a:r>
          </a:p>
          <a:p>
            <a:pPr marL="604031" indent="-556470">
              <a:buAutoNum type="alphaLcParenR" startAt="2"/>
            </a:pPr>
            <a:r>
              <a:rPr lang="en-US" sz="3296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1 000 + 9 000 = 10 000</a:t>
            </a:r>
          </a:p>
        </p:txBody>
      </p:sp>
    </p:spTree>
    <p:extLst>
      <p:ext uri="{BB962C8B-B14F-4D97-AF65-F5344CB8AC3E}">
        <p14:creationId xmlns:p14="http://schemas.microsoft.com/office/powerpoint/2010/main" val="3126376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1</cp:revision>
  <dcterms:created xsi:type="dcterms:W3CDTF">2026-04-29T08:36:29Z</dcterms:created>
  <dcterms:modified xsi:type="dcterms:W3CDTF">2026-04-29T08:37:00Z</dcterms:modified>
</cp:coreProperties>
</file>