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comments/comment1.xml" ContentType="application/vnd.openxmlformats-officedocument.presentationml.comment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98" r:id="rId2"/>
  </p:sldMasterIdLst>
  <p:notesMasterIdLst>
    <p:notesMasterId r:id="rId18"/>
  </p:notesMasterIdLst>
  <p:sldIdLst>
    <p:sldId id="1449" r:id="rId3"/>
    <p:sldId id="424" r:id="rId4"/>
    <p:sldId id="425" r:id="rId5"/>
    <p:sldId id="276" r:id="rId6"/>
    <p:sldId id="282" r:id="rId7"/>
    <p:sldId id="284" r:id="rId8"/>
    <p:sldId id="286" r:id="rId9"/>
    <p:sldId id="285" r:id="rId10"/>
    <p:sldId id="287" r:id="rId11"/>
    <p:sldId id="427" r:id="rId12"/>
    <p:sldId id="297" r:id="rId13"/>
    <p:sldId id="454" r:id="rId14"/>
    <p:sldId id="447" r:id="rId15"/>
    <p:sldId id="1450" r:id="rId16"/>
    <p:sldId id="295" r:id="rId17"/>
  </p:sldIdLst>
  <p:sldSz cx="12192000" cy="6858000"/>
  <p:notesSz cx="6858000" cy="9144000"/>
  <p:embeddedFontLst>
    <p:embeddedFont>
      <p:font typeface="等线" panose="02010600030101010101" pitchFamily="2" charset="-122"/>
      <p:regular r:id="rId19"/>
    </p:embeddedFont>
    <p:embeddedFont>
      <p:font typeface="宋体" panose="02010600030101010101" pitchFamily="2" charset="-122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ủy Phạm" initials="TP" lastIdx="1" clrIdx="0">
    <p:extLst>
      <p:ext uri="{19B8F6BF-5375-455C-9EA6-DF929625EA0E}">
        <p15:presenceInfo xmlns:p15="http://schemas.microsoft.com/office/powerpoint/2012/main" userId="c4733daf2566983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B00B"/>
    <a:srgbClr val="612304"/>
    <a:srgbClr val="FDCD37"/>
    <a:srgbClr val="C1BEAC"/>
    <a:srgbClr val="91E590"/>
    <a:srgbClr val="29AE9D"/>
    <a:srgbClr val="7F644E"/>
    <a:srgbClr val="6BC6BD"/>
    <a:srgbClr val="5C5C5C"/>
    <a:srgbClr val="E5F1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85" autoAdjust="0"/>
    <p:restoredTop sz="87985" autoAdjust="0"/>
  </p:normalViewPr>
  <p:slideViewPr>
    <p:cSldViewPr snapToGrid="0">
      <p:cViewPr varScale="1">
        <p:scale>
          <a:sx n="86" d="100"/>
          <a:sy n="86" d="100"/>
        </p:scale>
        <p:origin x="35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26T21:53:59.616" idx="1">
    <p:pos x="4462" y="1088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306816-AE66-44A8-B9BB-EC69DD7065F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80CBF-A3E7-4A17-AB92-D8D2018FB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39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80CBF-A3E7-4A17-AB92-D8D2018FB9F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08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80CBF-A3E7-4A17-AB92-D8D2018FB9F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48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2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0C36860-4DC1-4817-8FA1-BEB438B6B41B}"/>
              </a:ext>
            </a:extLst>
          </p:cNvPr>
          <p:cNvSpPr/>
          <p:nvPr userDrawn="1"/>
        </p:nvSpPr>
        <p:spPr>
          <a:xfrm>
            <a:off x="11173097" y="136525"/>
            <a:ext cx="1339144" cy="139182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194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6074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509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778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5212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09923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96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10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465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630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8039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649" r:id="rId7"/>
    <p:sldLayoutId id="2147483650" r:id="rId8"/>
    <p:sldLayoutId id="2147483685" r:id="rId9"/>
    <p:sldLayoutId id="2147483652" r:id="rId10"/>
    <p:sldLayoutId id="2147483651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53" r:id="rId18"/>
    <p:sldLayoutId id="2147483710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84149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02" r:id="rId4"/>
    <p:sldLayoutId id="214748371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10" Type="http://schemas.openxmlformats.org/officeDocument/2006/relationships/comments" Target="../comments/comment1.xml"/><Relationship Id="rId4" Type="http://schemas.openxmlformats.org/officeDocument/2006/relationships/image" Target="../media/image19.png"/><Relationship Id="rId9" Type="http://schemas.openxmlformats.org/officeDocument/2006/relationships/image" Target="../media/image24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00027" y="1648606"/>
            <a:ext cx="11792011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27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 chuyện: Cô bé quàng khăn đỏ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9B029906-5CB5-4B8D-9C40-CB23A7BFB2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6" t="70676" r="12306" b="14787"/>
          <a:stretch/>
        </p:blipFill>
        <p:spPr>
          <a:xfrm>
            <a:off x="1903735" y="795895"/>
            <a:ext cx="8384529" cy="526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6">
            <a:extLst>
              <a:ext uri="{FF2B5EF4-FFF2-40B4-BE49-F238E27FC236}">
                <a16:creationId xmlns:a16="http://schemas.microsoft.com/office/drawing/2014/main" id="{8B50E68C-6E64-458A-B220-B81DDB1AAD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146309FF-872D-4BEF-BB07-DE63CF61DE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323438"/>
            <a:ext cx="2394858" cy="6211124"/>
          </a:xfrm>
          <a:prstGeom prst="rect">
            <a:avLst/>
          </a:prstGeom>
        </p:spPr>
      </p:pic>
      <p:pic>
        <p:nvPicPr>
          <p:cNvPr id="4" name="PA_库_图片 6">
            <a:extLst>
              <a:ext uri="{FF2B5EF4-FFF2-40B4-BE49-F238E27FC236}">
                <a16:creationId xmlns:a16="http://schemas.microsoft.com/office/drawing/2014/main" id="{63C4C5C5-B7ED-4980-9A2A-542E55755DD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020" y="337070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5" name="图片 11">
            <a:extLst>
              <a:ext uri="{FF2B5EF4-FFF2-40B4-BE49-F238E27FC236}">
                <a16:creationId xmlns:a16="http://schemas.microsoft.com/office/drawing/2014/main" id="{33C80111-A560-4F1A-A383-9E902B4A44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7" name="图片 37">
            <a:extLst>
              <a:ext uri="{FF2B5EF4-FFF2-40B4-BE49-F238E27FC236}">
                <a16:creationId xmlns:a16="http://schemas.microsoft.com/office/drawing/2014/main" id="{C1837A3E-3389-4B57-93BD-C2B1EF10C9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8" name="图片 38">
            <a:extLst>
              <a:ext uri="{FF2B5EF4-FFF2-40B4-BE49-F238E27FC236}">
                <a16:creationId xmlns:a16="http://schemas.microsoft.com/office/drawing/2014/main" id="{8B037DAB-2DFE-45E6-9FB2-80FA459C51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grpSp>
        <p:nvGrpSpPr>
          <p:cNvPr id="9" name="组合 2">
            <a:extLst>
              <a:ext uri="{FF2B5EF4-FFF2-40B4-BE49-F238E27FC236}">
                <a16:creationId xmlns:a16="http://schemas.microsoft.com/office/drawing/2014/main" id="{9BF03E4A-83CA-45C8-84BF-7ABBB7D51E29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10" name="图片 3">
              <a:extLst>
                <a:ext uri="{FF2B5EF4-FFF2-40B4-BE49-F238E27FC236}">
                  <a16:creationId xmlns:a16="http://schemas.microsoft.com/office/drawing/2014/main" id="{A58F01CF-F602-475E-BF85-16C4F927D6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11" name="图片 4">
              <a:extLst>
                <a:ext uri="{FF2B5EF4-FFF2-40B4-BE49-F238E27FC236}">
                  <a16:creationId xmlns:a16="http://schemas.microsoft.com/office/drawing/2014/main" id="{F4A430BF-B609-4ABB-9E02-9531417397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2" name="原创设计师QQ：178119980 喵小姐">
            <a:extLst>
              <a:ext uri="{FF2B5EF4-FFF2-40B4-BE49-F238E27FC236}">
                <a16:creationId xmlns:a16="http://schemas.microsoft.com/office/drawing/2014/main" id="{9D4AB1B6-A9BC-4D1B-9F70-D1A50A9095A9}"/>
              </a:ext>
            </a:extLst>
          </p:cNvPr>
          <p:cNvSpPr/>
          <p:nvPr/>
        </p:nvSpPr>
        <p:spPr>
          <a:xfrm>
            <a:off x="3267037" y="1394358"/>
            <a:ext cx="3189323" cy="1905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F360E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TRẢ</a:t>
            </a:r>
            <a:r>
              <a:rPr kumimoji="0" lang="vi-VN" altLang="zh-CN" sz="4800" b="1" i="0" u="none" strike="noStrike" kern="1200" cap="none" spc="0" normalizeH="0" noProof="0" dirty="0">
                <a:ln>
                  <a:noFill/>
                </a:ln>
                <a:solidFill>
                  <a:srgbClr val="5F360E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 LỜI CÂU HỎI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5F360E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75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-0.38008 -0.01505 " pathEditMode="relative" rAng="0" ptsTypes="AA">
                                      <p:cBhvr>
                                        <p:cTn id="21" dur="3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10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30D7DCAD-374E-4391-BE88-6D1025EF53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6F0C1"/>
              </a:clrFrom>
              <a:clrTo>
                <a:srgbClr val="E6F0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3" t="25056" r="49089" b="52098"/>
          <a:stretch/>
        </p:blipFill>
        <p:spPr>
          <a:xfrm>
            <a:off x="0" y="0"/>
            <a:ext cx="3939538" cy="3208961"/>
          </a:xfrm>
          <a:prstGeom prst="rect">
            <a:avLst/>
          </a:prstGeom>
        </p:spPr>
      </p:pic>
      <p:pic>
        <p:nvPicPr>
          <p:cNvPr id="13" name="Picture 12" descr="Timeline&#10;&#10;Description automatically generated">
            <a:extLst>
              <a:ext uri="{FF2B5EF4-FFF2-40B4-BE49-F238E27FC236}">
                <a16:creationId xmlns:a16="http://schemas.microsoft.com/office/drawing/2014/main" id="{667396B5-ED7A-4E26-8FA2-3F2FE597E4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6F0C1"/>
              </a:clrFrom>
              <a:clrTo>
                <a:srgbClr val="E6F0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6" t="25422" r="10616" b="52069"/>
          <a:stretch/>
        </p:blipFill>
        <p:spPr>
          <a:xfrm>
            <a:off x="3939538" y="33961"/>
            <a:ext cx="4048762" cy="3225800"/>
          </a:xfrm>
          <a:prstGeom prst="rect">
            <a:avLst/>
          </a:prstGeom>
        </p:spPr>
      </p:pic>
      <p:pic>
        <p:nvPicPr>
          <p:cNvPr id="14" name="Picture 13" descr="Timeline&#10;&#10;Description automatically generated">
            <a:extLst>
              <a:ext uri="{FF2B5EF4-FFF2-40B4-BE49-F238E27FC236}">
                <a16:creationId xmlns:a16="http://schemas.microsoft.com/office/drawing/2014/main" id="{4FD4627B-7987-4324-89DF-7DFEFBB502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6F0C1"/>
              </a:clrFrom>
              <a:clrTo>
                <a:srgbClr val="E6F0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2" t="49343" r="50794" b="30169"/>
          <a:stretch/>
        </p:blipFill>
        <p:spPr>
          <a:xfrm>
            <a:off x="7988300" y="0"/>
            <a:ext cx="4203700" cy="3225800"/>
          </a:xfrm>
          <a:prstGeom prst="rect">
            <a:avLst/>
          </a:prstGeom>
        </p:spPr>
      </p:pic>
      <p:pic>
        <p:nvPicPr>
          <p:cNvPr id="15" name="Picture 14" descr="Timeline&#10;&#10;Description automatically generated">
            <a:extLst>
              <a:ext uri="{FF2B5EF4-FFF2-40B4-BE49-F238E27FC236}">
                <a16:creationId xmlns:a16="http://schemas.microsoft.com/office/drawing/2014/main" id="{90D190E6-53C0-472A-834C-353B563E7F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6F0C1"/>
              </a:clrFrom>
              <a:clrTo>
                <a:srgbClr val="E6F0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8" t="49193" r="9885" b="31598"/>
          <a:stretch/>
        </p:blipFill>
        <p:spPr>
          <a:xfrm>
            <a:off x="0" y="3208961"/>
            <a:ext cx="4203700" cy="3225800"/>
          </a:xfrm>
          <a:prstGeom prst="rect">
            <a:avLst/>
          </a:prstGeom>
        </p:spPr>
      </p:pic>
      <p:pic>
        <p:nvPicPr>
          <p:cNvPr id="16" name="Picture 15" descr="Timeline&#10;&#10;Description automatically generated">
            <a:extLst>
              <a:ext uri="{FF2B5EF4-FFF2-40B4-BE49-F238E27FC236}">
                <a16:creationId xmlns:a16="http://schemas.microsoft.com/office/drawing/2014/main" id="{62D7BE96-641A-45E9-9E4A-C9795A5D68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6F0C1"/>
              </a:clrFrom>
              <a:clrTo>
                <a:srgbClr val="E6F0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4" t="70397" r="10857" b="9481"/>
          <a:stretch/>
        </p:blipFill>
        <p:spPr>
          <a:xfrm>
            <a:off x="8007005" y="3158160"/>
            <a:ext cx="4229971" cy="3208962"/>
          </a:xfrm>
          <a:prstGeom prst="rect">
            <a:avLst/>
          </a:prstGeom>
        </p:spPr>
      </p:pic>
      <p:pic>
        <p:nvPicPr>
          <p:cNvPr id="17" name="Picture 16" descr="Timeline&#10;&#10;Description automatically generated">
            <a:extLst>
              <a:ext uri="{FF2B5EF4-FFF2-40B4-BE49-F238E27FC236}">
                <a16:creationId xmlns:a16="http://schemas.microsoft.com/office/drawing/2014/main" id="{7D77BE42-8F9C-48EE-8D74-2650ACB912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6F0C1"/>
              </a:clrFrom>
              <a:clrTo>
                <a:srgbClr val="E6F0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6" t="70678" r="51428" b="10450"/>
          <a:stretch/>
        </p:blipFill>
        <p:spPr>
          <a:xfrm>
            <a:off x="4132585" y="3158160"/>
            <a:ext cx="4010653" cy="320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8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6">
            <a:extLst>
              <a:ext uri="{FF2B5EF4-FFF2-40B4-BE49-F238E27FC236}">
                <a16:creationId xmlns:a16="http://schemas.microsoft.com/office/drawing/2014/main" id="{8B50E68C-6E64-458A-B220-B81DDB1AAD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146309FF-872D-4BEF-BB07-DE63CF61DE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323438"/>
            <a:ext cx="2394858" cy="6211124"/>
          </a:xfrm>
          <a:prstGeom prst="rect">
            <a:avLst/>
          </a:prstGeom>
        </p:spPr>
      </p:pic>
      <p:pic>
        <p:nvPicPr>
          <p:cNvPr id="4" name="PA_库_图片 6">
            <a:extLst>
              <a:ext uri="{FF2B5EF4-FFF2-40B4-BE49-F238E27FC236}">
                <a16:creationId xmlns:a16="http://schemas.microsoft.com/office/drawing/2014/main" id="{63C4C5C5-B7ED-4980-9A2A-542E55755DD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874" y="262119"/>
            <a:ext cx="6197244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5" name="图片 11">
            <a:extLst>
              <a:ext uri="{FF2B5EF4-FFF2-40B4-BE49-F238E27FC236}">
                <a16:creationId xmlns:a16="http://schemas.microsoft.com/office/drawing/2014/main" id="{33C80111-A560-4F1A-A383-9E902B4A44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976" y="2063899"/>
            <a:ext cx="1607464" cy="4168998"/>
          </a:xfrm>
          <a:prstGeom prst="rect">
            <a:avLst/>
          </a:prstGeom>
        </p:spPr>
      </p:pic>
      <p:pic>
        <p:nvPicPr>
          <p:cNvPr id="7" name="图片 37">
            <a:extLst>
              <a:ext uri="{FF2B5EF4-FFF2-40B4-BE49-F238E27FC236}">
                <a16:creationId xmlns:a16="http://schemas.microsoft.com/office/drawing/2014/main" id="{C1837A3E-3389-4B57-93BD-C2B1EF10C9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8" name="图片 38">
            <a:extLst>
              <a:ext uri="{FF2B5EF4-FFF2-40B4-BE49-F238E27FC236}">
                <a16:creationId xmlns:a16="http://schemas.microsoft.com/office/drawing/2014/main" id="{8B037DAB-2DFE-45E6-9FB2-80FA459C51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grpSp>
        <p:nvGrpSpPr>
          <p:cNvPr id="9" name="组合 2">
            <a:extLst>
              <a:ext uri="{FF2B5EF4-FFF2-40B4-BE49-F238E27FC236}">
                <a16:creationId xmlns:a16="http://schemas.microsoft.com/office/drawing/2014/main" id="{9BF03E4A-83CA-45C8-84BF-7ABBB7D51E29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10" name="图片 3">
              <a:extLst>
                <a:ext uri="{FF2B5EF4-FFF2-40B4-BE49-F238E27FC236}">
                  <a16:creationId xmlns:a16="http://schemas.microsoft.com/office/drawing/2014/main" id="{A58F01CF-F602-475E-BF85-16C4F927D6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11" name="图片 4">
              <a:extLst>
                <a:ext uri="{FF2B5EF4-FFF2-40B4-BE49-F238E27FC236}">
                  <a16:creationId xmlns:a16="http://schemas.microsoft.com/office/drawing/2014/main" id="{F4A430BF-B609-4ABB-9E02-9531417397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2" name="原创设计师QQ：178119980 喵小姐">
            <a:extLst>
              <a:ext uri="{FF2B5EF4-FFF2-40B4-BE49-F238E27FC236}">
                <a16:creationId xmlns:a16="http://schemas.microsoft.com/office/drawing/2014/main" id="{9D4AB1B6-A9BC-4D1B-9F70-D1A50A9095A9}"/>
              </a:ext>
            </a:extLst>
          </p:cNvPr>
          <p:cNvSpPr/>
          <p:nvPr/>
        </p:nvSpPr>
        <p:spPr>
          <a:xfrm>
            <a:off x="2287356" y="1400155"/>
            <a:ext cx="4552834" cy="1754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5F360E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KỂ</a:t>
            </a:r>
            <a:r>
              <a:rPr kumimoji="0" lang="vi-VN" altLang="zh-CN" sz="4400" b="1" i="0" u="none" strike="noStrike" kern="1200" cap="none" spc="0" normalizeH="0" noProof="0" dirty="0">
                <a:ln>
                  <a:noFill/>
                </a:ln>
                <a:solidFill>
                  <a:srgbClr val="5F360E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 CHUYỆN THEO TRANH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5F360E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17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-0.38008 -0.01505 " pathEditMode="relative" rAng="0" ptsTypes="AA">
                                      <p:cBhvr>
                                        <p:cTn id="21" dur="3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10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30D7DCAD-374E-4391-BE88-6D1025EF53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6F0C1"/>
              </a:clrFrom>
              <a:clrTo>
                <a:srgbClr val="E6F0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3" t="25056" r="49089" b="52098"/>
          <a:stretch/>
        </p:blipFill>
        <p:spPr>
          <a:xfrm>
            <a:off x="0" y="0"/>
            <a:ext cx="3939538" cy="3208961"/>
          </a:xfrm>
          <a:prstGeom prst="rect">
            <a:avLst/>
          </a:prstGeom>
        </p:spPr>
      </p:pic>
      <p:pic>
        <p:nvPicPr>
          <p:cNvPr id="13" name="Picture 12" descr="Timeline&#10;&#10;Description automatically generated">
            <a:extLst>
              <a:ext uri="{FF2B5EF4-FFF2-40B4-BE49-F238E27FC236}">
                <a16:creationId xmlns:a16="http://schemas.microsoft.com/office/drawing/2014/main" id="{667396B5-ED7A-4E26-8FA2-3F2FE597E4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6F0C1"/>
              </a:clrFrom>
              <a:clrTo>
                <a:srgbClr val="E6F0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6" t="25422" r="10616" b="52069"/>
          <a:stretch/>
        </p:blipFill>
        <p:spPr>
          <a:xfrm>
            <a:off x="3939538" y="33961"/>
            <a:ext cx="4048762" cy="3225800"/>
          </a:xfrm>
          <a:prstGeom prst="rect">
            <a:avLst/>
          </a:prstGeom>
        </p:spPr>
      </p:pic>
      <p:pic>
        <p:nvPicPr>
          <p:cNvPr id="14" name="Picture 13" descr="Timeline&#10;&#10;Description automatically generated">
            <a:extLst>
              <a:ext uri="{FF2B5EF4-FFF2-40B4-BE49-F238E27FC236}">
                <a16:creationId xmlns:a16="http://schemas.microsoft.com/office/drawing/2014/main" id="{4FD4627B-7987-4324-89DF-7DFEFBB502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6F0C1"/>
              </a:clrFrom>
              <a:clrTo>
                <a:srgbClr val="E6F0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2" t="49343" r="50794" b="30169"/>
          <a:stretch/>
        </p:blipFill>
        <p:spPr>
          <a:xfrm>
            <a:off x="7988300" y="0"/>
            <a:ext cx="4203700" cy="3225800"/>
          </a:xfrm>
          <a:prstGeom prst="rect">
            <a:avLst/>
          </a:prstGeom>
        </p:spPr>
      </p:pic>
      <p:pic>
        <p:nvPicPr>
          <p:cNvPr id="15" name="Picture 14" descr="Timeline&#10;&#10;Description automatically generated">
            <a:extLst>
              <a:ext uri="{FF2B5EF4-FFF2-40B4-BE49-F238E27FC236}">
                <a16:creationId xmlns:a16="http://schemas.microsoft.com/office/drawing/2014/main" id="{90D190E6-53C0-472A-834C-353B563E7F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6F0C1"/>
              </a:clrFrom>
              <a:clrTo>
                <a:srgbClr val="E6F0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8" t="49193" r="9885" b="31598"/>
          <a:stretch/>
        </p:blipFill>
        <p:spPr>
          <a:xfrm>
            <a:off x="0" y="3208961"/>
            <a:ext cx="4203700" cy="3225800"/>
          </a:xfrm>
          <a:prstGeom prst="rect">
            <a:avLst/>
          </a:prstGeom>
        </p:spPr>
      </p:pic>
      <p:pic>
        <p:nvPicPr>
          <p:cNvPr id="16" name="Picture 15" descr="Timeline&#10;&#10;Description automatically generated">
            <a:extLst>
              <a:ext uri="{FF2B5EF4-FFF2-40B4-BE49-F238E27FC236}">
                <a16:creationId xmlns:a16="http://schemas.microsoft.com/office/drawing/2014/main" id="{62D7BE96-641A-45E9-9E4A-C9795A5D68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6F0C1"/>
              </a:clrFrom>
              <a:clrTo>
                <a:srgbClr val="E6F0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4" t="70397" r="10857" b="9481"/>
          <a:stretch/>
        </p:blipFill>
        <p:spPr>
          <a:xfrm>
            <a:off x="8007005" y="3158160"/>
            <a:ext cx="4229971" cy="3208962"/>
          </a:xfrm>
          <a:prstGeom prst="rect">
            <a:avLst/>
          </a:prstGeom>
        </p:spPr>
      </p:pic>
      <p:pic>
        <p:nvPicPr>
          <p:cNvPr id="17" name="Picture 16" descr="Timeline&#10;&#10;Description automatically generated">
            <a:extLst>
              <a:ext uri="{FF2B5EF4-FFF2-40B4-BE49-F238E27FC236}">
                <a16:creationId xmlns:a16="http://schemas.microsoft.com/office/drawing/2014/main" id="{7D77BE42-8F9C-48EE-8D74-2650ACB912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6F0C1"/>
              </a:clrFrom>
              <a:clrTo>
                <a:srgbClr val="E6F0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6" t="70678" r="51428" b="10450"/>
          <a:stretch/>
        </p:blipFill>
        <p:spPr>
          <a:xfrm>
            <a:off x="4132585" y="3158160"/>
            <a:ext cx="4010653" cy="320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7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F0A8EE3-20DC-CB40-BAA5-D15DCD0E8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1" y="339130"/>
            <a:ext cx="9329748" cy="51853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3600" y="2090306"/>
            <a:ext cx="73551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Câu chuyện khuyên các em điều gì?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7F8829-125A-4BD9-B3EB-5DF14EE0C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" y="2931814"/>
            <a:ext cx="4125115" cy="358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9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PA_库_组合 5">
            <a:extLst>
              <a:ext uri="{FF2B5EF4-FFF2-40B4-BE49-F238E27FC236}">
                <a16:creationId xmlns:a16="http://schemas.microsoft.com/office/drawing/2014/main" id="{EC3AB160-963A-45A4-A747-F666C0BCC2F0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295250" y="1179636"/>
            <a:ext cx="5989342" cy="2583140"/>
            <a:chOff x="1874329" y="2452708"/>
            <a:chExt cx="1534600" cy="699352"/>
          </a:xfrm>
        </p:grpSpPr>
        <p:sp>
          <p:nvSpPr>
            <p:cNvPr id="5" name="任意多边形 10">
              <a:extLst>
                <a:ext uri="{FF2B5EF4-FFF2-40B4-BE49-F238E27FC236}">
                  <a16:creationId xmlns:a16="http://schemas.microsoft.com/office/drawing/2014/main" id="{72CECC71-9435-47C9-AD85-C94A4A67A670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11">
              <a:extLst>
                <a:ext uri="{FF2B5EF4-FFF2-40B4-BE49-F238E27FC236}">
                  <a16:creationId xmlns:a16="http://schemas.microsoft.com/office/drawing/2014/main" id="{77901CAA-86F8-4908-8B85-16A6C8B3BE73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2">
              <a:extLst>
                <a:ext uri="{FF2B5EF4-FFF2-40B4-BE49-F238E27FC236}">
                  <a16:creationId xmlns:a16="http://schemas.microsoft.com/office/drawing/2014/main" id="{17969501-F4DC-44C4-A8C8-7A2EE9CE547C}"/>
                </a:ext>
              </a:extLst>
            </p:cNvPr>
            <p:cNvSpPr txBox="1"/>
            <p:nvPr/>
          </p:nvSpPr>
          <p:spPr>
            <a:xfrm>
              <a:off x="1972081" y="2552504"/>
              <a:ext cx="1314030" cy="4590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44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QUAN SÁT VÀ PHỎNG ĐOÁN</a:t>
              </a:r>
              <a:endParaRPr lang="en-US" altLang="zh-CN" sz="44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15" name="图片 20">
            <a:extLst>
              <a:ext uri="{FF2B5EF4-FFF2-40B4-BE49-F238E27FC236}">
                <a16:creationId xmlns:a16="http://schemas.microsoft.com/office/drawing/2014/main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2764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pic>
        <p:nvPicPr>
          <p:cNvPr id="17" name="图片 22">
            <a:extLst>
              <a:ext uri="{FF2B5EF4-FFF2-40B4-BE49-F238E27FC236}">
                <a16:creationId xmlns:a16="http://schemas.microsoft.com/office/drawing/2014/main" id="{A2BC2183-0426-45B8-B08A-B35382EA97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569" y="737667"/>
            <a:ext cx="775680" cy="718456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B74DACB9-51DD-435C-8F5A-313D31D8D4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470737" y="2124050"/>
            <a:ext cx="544288" cy="406840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:a16="http://schemas.microsoft.com/office/drawing/2014/main" id="{C7129C61-681B-42D5-AB64-05BFB0A70338}"/>
              </a:ext>
            </a:extLst>
          </p:cNvPr>
          <p:cNvGrpSpPr/>
          <p:nvPr/>
        </p:nvGrpSpPr>
        <p:grpSpPr>
          <a:xfrm>
            <a:off x="-18144" y="3945877"/>
            <a:ext cx="12192000" cy="2505456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:a16="http://schemas.microsoft.com/office/drawing/2014/main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:a16="http://schemas.microsoft.com/office/drawing/2014/main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3" name="图片 18">
            <a:extLst>
              <a:ext uri="{FF2B5EF4-FFF2-40B4-BE49-F238E27FC236}">
                <a16:creationId xmlns:a16="http://schemas.microsoft.com/office/drawing/2014/main" id="{3C257D05-C3B3-4BE8-9BC7-EACD2A1E0DA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739472" y="10727"/>
            <a:ext cx="3115374" cy="119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83">
            <a:extLst>
              <a:ext uri="{FF2B5EF4-FFF2-40B4-BE49-F238E27FC236}">
                <a16:creationId xmlns:a16="http://schemas.microsoft.com/office/drawing/2014/main" id="{C0C53C43-A984-4628-A0A9-2938EF6C0FD3}"/>
              </a:ext>
            </a:extLst>
          </p:cNvPr>
          <p:cNvGrpSpPr/>
          <p:nvPr/>
        </p:nvGrpSpPr>
        <p:grpSpPr>
          <a:xfrm>
            <a:off x="-11723" y="5346364"/>
            <a:ext cx="12203723" cy="1123362"/>
            <a:chOff x="-17585" y="5729324"/>
            <a:chExt cx="12203723" cy="1123362"/>
          </a:xfrm>
        </p:grpSpPr>
        <p:pic>
          <p:nvPicPr>
            <p:cNvPr id="11" name="图片 84">
              <a:extLst>
                <a:ext uri="{FF2B5EF4-FFF2-40B4-BE49-F238E27FC236}">
                  <a16:creationId xmlns:a16="http://schemas.microsoft.com/office/drawing/2014/main" id="{AB60B7A8-CD53-4C5F-8211-D0A435218B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2" name="图片 85">
              <a:extLst>
                <a:ext uri="{FF2B5EF4-FFF2-40B4-BE49-F238E27FC236}">
                  <a16:creationId xmlns:a16="http://schemas.microsoft.com/office/drawing/2014/main" id="{988E464F-0A2E-4747-B08B-F7E0C3A495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30D7DCAD-374E-4391-BE88-6D1025EF53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1" t="25056" r="54241" b="60407"/>
          <a:stretch/>
        </p:blipFill>
        <p:spPr>
          <a:xfrm>
            <a:off x="175119" y="124412"/>
            <a:ext cx="3926829" cy="2466388"/>
          </a:xfrm>
          <a:prstGeom prst="rect">
            <a:avLst/>
          </a:prstGeom>
        </p:spPr>
      </p:pic>
      <p:pic>
        <p:nvPicPr>
          <p:cNvPr id="13" name="Picture 12" descr="Timeline&#10;&#10;Description automatically generated">
            <a:extLst>
              <a:ext uri="{FF2B5EF4-FFF2-40B4-BE49-F238E27FC236}">
                <a16:creationId xmlns:a16="http://schemas.microsoft.com/office/drawing/2014/main" id="{667396B5-ED7A-4E26-8FA2-3F2FE597E4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18" t="25281" r="11884" b="60182"/>
          <a:stretch/>
        </p:blipFill>
        <p:spPr>
          <a:xfrm>
            <a:off x="4163223" y="124412"/>
            <a:ext cx="3926829" cy="2466388"/>
          </a:xfrm>
          <a:prstGeom prst="rect">
            <a:avLst/>
          </a:prstGeom>
        </p:spPr>
      </p:pic>
      <p:pic>
        <p:nvPicPr>
          <p:cNvPr id="14" name="Picture 13" descr="Timeline&#10;&#10;Description automatically generated">
            <a:extLst>
              <a:ext uri="{FF2B5EF4-FFF2-40B4-BE49-F238E27FC236}">
                <a16:creationId xmlns:a16="http://schemas.microsoft.com/office/drawing/2014/main" id="{4FD4627B-7987-4324-89DF-7DFEFBB502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5" t="49343" r="54137" b="36120"/>
          <a:stretch/>
        </p:blipFill>
        <p:spPr>
          <a:xfrm>
            <a:off x="8090052" y="124412"/>
            <a:ext cx="3926829" cy="2466388"/>
          </a:xfrm>
          <a:prstGeom prst="rect">
            <a:avLst/>
          </a:prstGeom>
        </p:spPr>
      </p:pic>
      <p:pic>
        <p:nvPicPr>
          <p:cNvPr id="15" name="Picture 14" descr="Timeline&#10;&#10;Description automatically generated">
            <a:extLst>
              <a:ext uri="{FF2B5EF4-FFF2-40B4-BE49-F238E27FC236}">
                <a16:creationId xmlns:a16="http://schemas.microsoft.com/office/drawing/2014/main" id="{90D190E6-53C0-472A-834C-353B563E7F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02" t="49193" r="12200" b="36270"/>
          <a:stretch/>
        </p:blipFill>
        <p:spPr>
          <a:xfrm>
            <a:off x="175119" y="2741570"/>
            <a:ext cx="3926829" cy="2466388"/>
          </a:xfrm>
          <a:prstGeom prst="rect">
            <a:avLst/>
          </a:prstGeom>
        </p:spPr>
      </p:pic>
      <p:pic>
        <p:nvPicPr>
          <p:cNvPr id="16" name="Picture 15" descr="Timeline&#10;&#10;Description automatically generated">
            <a:extLst>
              <a:ext uri="{FF2B5EF4-FFF2-40B4-BE49-F238E27FC236}">
                <a16:creationId xmlns:a16="http://schemas.microsoft.com/office/drawing/2014/main" id="{62D7BE96-641A-45E9-9E4A-C9795A5D68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6" t="70676" r="12306" b="14787"/>
          <a:stretch/>
        </p:blipFill>
        <p:spPr>
          <a:xfrm>
            <a:off x="8090052" y="2729206"/>
            <a:ext cx="3926829" cy="2466388"/>
          </a:xfrm>
          <a:prstGeom prst="rect">
            <a:avLst/>
          </a:prstGeom>
        </p:spPr>
      </p:pic>
      <p:pic>
        <p:nvPicPr>
          <p:cNvPr id="17" name="Picture 16" descr="Timeline&#10;&#10;Description automatically generated">
            <a:extLst>
              <a:ext uri="{FF2B5EF4-FFF2-40B4-BE49-F238E27FC236}">
                <a16:creationId xmlns:a16="http://schemas.microsoft.com/office/drawing/2014/main" id="{7D77BE42-8F9C-48EE-8D74-2650ACB912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5" t="70677" r="54237" b="14786"/>
          <a:stretch/>
        </p:blipFill>
        <p:spPr>
          <a:xfrm>
            <a:off x="4132585" y="2741570"/>
            <a:ext cx="3926829" cy="246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4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9CFFB406-1F13-414C-B555-CEB80A0893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  <p:pic>
        <p:nvPicPr>
          <p:cNvPr id="17" name="图片 4">
            <a:extLst>
              <a:ext uri="{FF2B5EF4-FFF2-40B4-BE49-F238E27FC236}">
                <a16:creationId xmlns:a16="http://schemas.microsoft.com/office/drawing/2014/main" id="{50903573-3C03-4DD0-AB12-6B7CB08506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747"/>
          <a:stretch/>
        </p:blipFill>
        <p:spPr>
          <a:xfrm>
            <a:off x="205170" y="419719"/>
            <a:ext cx="11834429" cy="6018562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65982D88-3936-43F6-BF90-5B8E64DC40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861"/>
          <a:stretch/>
        </p:blipFill>
        <p:spPr>
          <a:xfrm>
            <a:off x="0" y="419719"/>
            <a:ext cx="12192000" cy="6603173"/>
          </a:xfrm>
          <a:prstGeom prst="rect">
            <a:avLst/>
          </a:prstGeom>
        </p:spPr>
      </p:pic>
      <p:pic>
        <p:nvPicPr>
          <p:cNvPr id="19" name="图片 12">
            <a:extLst>
              <a:ext uri="{FF2B5EF4-FFF2-40B4-BE49-F238E27FC236}">
                <a16:creationId xmlns:a16="http://schemas.microsoft.com/office/drawing/2014/main" id="{A996B141-F238-47AD-AD22-3B38FF8B68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1433" y="2935961"/>
            <a:ext cx="7982963" cy="4153859"/>
          </a:xfrm>
          <a:prstGeom prst="rect">
            <a:avLst/>
          </a:prstGeom>
        </p:spPr>
      </p:pic>
      <p:pic>
        <p:nvPicPr>
          <p:cNvPr id="20" name="图片 14">
            <a:extLst>
              <a:ext uri="{FF2B5EF4-FFF2-40B4-BE49-F238E27FC236}">
                <a16:creationId xmlns:a16="http://schemas.microsoft.com/office/drawing/2014/main" id="{614B3663-2124-4668-99B3-5F83028DAF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6512" y="561986"/>
            <a:ext cx="1358231" cy="825500"/>
          </a:xfrm>
          <a:prstGeom prst="rect">
            <a:avLst/>
          </a:prstGeom>
        </p:spPr>
      </p:pic>
      <p:pic>
        <p:nvPicPr>
          <p:cNvPr id="21" name="图片 15">
            <a:extLst>
              <a:ext uri="{FF2B5EF4-FFF2-40B4-BE49-F238E27FC236}">
                <a16:creationId xmlns:a16="http://schemas.microsoft.com/office/drawing/2014/main" id="{BE557874-1358-4ADF-9F5A-378A03ABF2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64809" y="736983"/>
            <a:ext cx="774591" cy="1129246"/>
          </a:xfrm>
          <a:prstGeom prst="rect">
            <a:avLst/>
          </a:prstGeom>
        </p:spPr>
      </p:pic>
      <p:sp>
        <p:nvSpPr>
          <p:cNvPr id="22" name="矩形 13">
            <a:extLst>
              <a:ext uri="{FF2B5EF4-FFF2-40B4-BE49-F238E27FC236}">
                <a16:creationId xmlns:a16="http://schemas.microsoft.com/office/drawing/2014/main" id="{0D9462C1-F308-4636-815C-D9476D788C3A}"/>
              </a:ext>
            </a:extLst>
          </p:cNvPr>
          <p:cNvSpPr/>
          <p:nvPr/>
        </p:nvSpPr>
        <p:spPr>
          <a:xfrm>
            <a:off x="3172333" y="1681847"/>
            <a:ext cx="638989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vi-VN" altLang="zh-CN" sz="5400" b="1" dirty="0">
                <a:solidFill>
                  <a:srgbClr val="7F644E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NGHE KỂ CHUYỆN</a:t>
            </a:r>
            <a:endParaRPr lang="zh-CN" altLang="en-US" sz="5400" b="1" i="0" dirty="0">
              <a:solidFill>
                <a:srgbClr val="7F644E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345F1C-9884-4358-A8AD-69DABEF29067}"/>
              </a:ext>
            </a:extLst>
          </p:cNvPr>
          <p:cNvSpPr/>
          <p:nvPr/>
        </p:nvSpPr>
        <p:spPr>
          <a:xfrm>
            <a:off x="7600013" y="5186597"/>
            <a:ext cx="929390" cy="389744"/>
          </a:xfrm>
          <a:prstGeom prst="rect">
            <a:avLst/>
          </a:prstGeom>
          <a:solidFill>
            <a:srgbClr val="6BC6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CD24182-D67A-4288-AF89-FFD94E2E0190}"/>
              </a:ext>
            </a:extLst>
          </p:cNvPr>
          <p:cNvSpPr/>
          <p:nvPr/>
        </p:nvSpPr>
        <p:spPr>
          <a:xfrm>
            <a:off x="9062509" y="5051845"/>
            <a:ext cx="711078" cy="389744"/>
          </a:xfrm>
          <a:prstGeom prst="rect">
            <a:avLst/>
          </a:prstGeom>
          <a:solidFill>
            <a:srgbClr val="6BC6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470924-8CBF-46CC-B2F7-8B76A643B7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" r="3792"/>
          <a:stretch/>
        </p:blipFill>
        <p:spPr>
          <a:xfrm>
            <a:off x="1659122" y="643466"/>
            <a:ext cx="8873755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06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9F35F38B-8A95-49FA-A533-48122444FB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18" t="25281" r="11884" b="60182"/>
          <a:stretch/>
        </p:blipFill>
        <p:spPr>
          <a:xfrm>
            <a:off x="1903314" y="638762"/>
            <a:ext cx="8385371" cy="526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4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F1334D31-90A7-485C-9895-762FE40D4E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5" t="49343" r="54137" b="36120"/>
          <a:stretch/>
        </p:blipFill>
        <p:spPr>
          <a:xfrm>
            <a:off x="1787601" y="924512"/>
            <a:ext cx="8616798" cy="541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8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E7AF87D9-1960-4134-B6FE-4673518F11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02" t="49193" r="12200" b="36270"/>
          <a:stretch/>
        </p:blipFill>
        <p:spPr>
          <a:xfrm>
            <a:off x="1963974" y="981662"/>
            <a:ext cx="8264051" cy="519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72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3E613F31-0BC8-4BFE-9331-383D384734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5" t="70677" r="54237" b="14786"/>
          <a:stretch/>
        </p:blipFill>
        <p:spPr>
          <a:xfrm>
            <a:off x="1789435" y="843256"/>
            <a:ext cx="8233720" cy="517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6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1156</TotalTime>
  <Words>42</Words>
  <Application>Microsoft Office PowerPoint</Application>
  <PresentationFormat>Widescreen</PresentationFormat>
  <Paragraphs>12</Paragraphs>
  <Slides>15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Times New Roman</vt:lpstr>
      <vt:lpstr>等线</vt:lpstr>
      <vt:lpstr>汉仪喵小姐简</vt:lpstr>
      <vt:lpstr>方正静蕾简体</vt:lpstr>
      <vt:lpstr>Arial</vt:lpstr>
      <vt:lpstr>Calibri</vt:lpstr>
      <vt:lpstr>宋体</vt:lpstr>
      <vt:lpstr>UTM Avo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84974</cp:lastModifiedBy>
  <cp:revision>68</cp:revision>
  <dcterms:created xsi:type="dcterms:W3CDTF">2021-11-01T08:16:43Z</dcterms:created>
  <dcterms:modified xsi:type="dcterms:W3CDTF">2025-04-08T02:13:16Z</dcterms:modified>
</cp:coreProperties>
</file>