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1" r:id="rId7"/>
    <p:sldId id="280" r:id="rId8"/>
    <p:sldId id="274" r:id="rId9"/>
    <p:sldId id="275" r:id="rId10"/>
    <p:sldId id="28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882" autoAdjust="0"/>
    <p:restoredTop sz="94660"/>
  </p:normalViewPr>
  <p:slideViewPr>
    <p:cSldViewPr snapToGrid="0">
      <p:cViewPr>
        <p:scale>
          <a:sx n="100" d="100"/>
          <a:sy n="100" d="100"/>
        </p:scale>
        <p:origin x="69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=""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375" y="1762124"/>
            <a:ext cx="62007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tư, ngày 10 tháng 11 năm 2021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Luyện tập ( Trang 81)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=""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=""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=""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879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 Tính</a:t>
            </a:r>
            <a:endParaRPr lang="vi-VN" sz="2400" dirty="0"/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=""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</a:t>
            </a:r>
            <a:r>
              <a:rPr lang="vi-VN" sz="2800">
                <a:solidFill>
                  <a:srgbClr val="FF0000"/>
                </a:solidFill>
              </a:rPr>
              <a:t>(</a:t>
            </a:r>
            <a:r>
              <a:rPr lang="vi-VN" sz="2800" smtClean="0">
                <a:solidFill>
                  <a:srgbClr val="FF0000"/>
                </a:solidFill>
              </a:rPr>
              <a:t>viên</a:t>
            </a:r>
            <a:r>
              <a:rPr lang="en-US" sz="2800" smtClean="0">
                <a:solidFill>
                  <a:srgbClr val="FF0000"/>
                </a:solidFill>
              </a:rPr>
              <a:t>)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=""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=""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=""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467</Words>
  <Application>Microsoft Office PowerPoint</Application>
  <PresentationFormat>Custom</PresentationFormat>
  <Paragraphs>99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68</cp:revision>
  <dcterms:created xsi:type="dcterms:W3CDTF">2021-06-02T01:34:28Z</dcterms:created>
  <dcterms:modified xsi:type="dcterms:W3CDTF">2021-11-10T08:17:55Z</dcterms:modified>
</cp:coreProperties>
</file>