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7" r:id="rId4"/>
    <p:sldId id="289" r:id="rId5"/>
    <p:sldId id="290" r:id="rId6"/>
    <p:sldId id="304" r:id="rId7"/>
    <p:sldId id="307" r:id="rId8"/>
    <p:sldId id="291" r:id="rId9"/>
    <p:sldId id="292" r:id="rId10"/>
    <p:sldId id="293" r:id="rId11"/>
    <p:sldId id="305" r:id="rId12"/>
    <p:sldId id="306" r:id="rId13"/>
    <p:sldId id="308" r:id="rId14"/>
    <p:sldId id="296" r:id="rId15"/>
    <p:sldId id="295" r:id="rId16"/>
    <p:sldId id="297" r:id="rId17"/>
    <p:sldId id="298" r:id="rId18"/>
    <p:sldId id="299" r:id="rId19"/>
    <p:sldId id="310" r:id="rId20"/>
    <p:sldId id="309" r:id="rId21"/>
    <p:sldId id="302" r:id="rId22"/>
    <p:sldId id="300" r:id="rId23"/>
    <p:sldId id="301" r:id="rId24"/>
    <p:sldId id="303" r:id="rId25"/>
    <p:sldId id="311"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3EC"/>
    <a:srgbClr val="FDDD82"/>
    <a:srgbClr val="EDA85B"/>
    <a:srgbClr val="FCC8C3"/>
    <a:srgbClr val="C4EBFC"/>
    <a:srgbClr val="FFD472"/>
    <a:srgbClr val="FACAC8"/>
    <a:srgbClr val="FFD863"/>
    <a:srgbClr val="C6EAFA"/>
    <a:srgbClr val="FEF79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882" autoAdjust="0"/>
    <p:restoredTop sz="94660"/>
  </p:normalViewPr>
  <p:slideViewPr>
    <p:cSldViewPr snapToGrid="0">
      <p:cViewPr>
        <p:scale>
          <a:sx n="100" d="100"/>
          <a:sy n="100" d="100"/>
        </p:scale>
        <p:origin x="672" y="294"/>
      </p:cViewPr>
      <p:guideLst>
        <p:guide orient="horz" pos="2160"/>
        <p:guide pos="3840"/>
      </p:guideLst>
    </p:cSldViewPr>
  </p:slideViewPr>
  <p:notesTextViewPr>
    <p:cViewPr>
      <p:scale>
        <a:sx n="1" d="1"/>
        <a:sy n="1" d="1"/>
      </p:scale>
      <p:origin x="0" y="0"/>
    </p:cViewPr>
  </p:notesTextViewPr>
  <p:sorterViewPr>
    <p:cViewPr>
      <p:scale>
        <a:sx n="100" d="100"/>
        <a:sy n="100" d="100"/>
      </p:scale>
      <p:origin x="0" y="-960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6.wdp"/><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1.xml"/><Relationship Id="rId6" Type="http://schemas.microsoft.com/office/2007/relationships/hdphoto" Target="../media/hdphoto7.wdp"/><Relationship Id="rId5"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3.wdp"/></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 Id="rId5" Type="http://schemas.openxmlformats.org/officeDocument/2006/relationships/image" Target="../media/image1.png"/><Relationship Id="rId4" Type="http://schemas.microsoft.com/office/2007/relationships/hdphoto" Target="../media/hdphoto14.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5138C25-CF3A-465B-B7E6-42C30821173C}"/>
              </a:ext>
            </a:extLst>
          </p:cNvPr>
          <p:cNvGrpSpPr/>
          <p:nvPr/>
        </p:nvGrpSpPr>
        <p:grpSpPr>
          <a:xfrm>
            <a:off x="993911" y="106016"/>
            <a:ext cx="2190751" cy="980661"/>
            <a:chOff x="1523998" y="0"/>
            <a:chExt cx="2190751" cy="980661"/>
          </a:xfrm>
        </p:grpSpPr>
        <p:grpSp>
          <p:nvGrpSpPr>
            <p:cNvPr id="3" name="Group 2">
              <a:extLst>
                <a:ext uri="{FF2B5EF4-FFF2-40B4-BE49-F238E27FC236}">
                  <a16:creationId xmlns="" xmlns:a16="http://schemas.microsoft.com/office/drawing/2014/main" id="{C384A053-A1E6-439B-A919-2F424B13516D}"/>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 xmlns:a16="http://schemas.microsoft.com/office/drawing/2014/main" id="{B6063A08-A60E-4694-ABCC-273A3D0953EE}"/>
                  </a:ext>
                </a:extLst>
              </p:cNvPr>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 xmlns:a16="http://schemas.microsoft.com/office/drawing/2014/main" id="{4C41FB10-03C2-4D3E-9855-319623548209}"/>
                  </a:ext>
                </a:extLst>
              </p:cNvPr>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BE7F5520-C5D5-4F4E-96E0-A72DCF2CB46C}"/>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7030A0"/>
                  </a:solidFill>
                  <a:latin typeface="+mj-lt"/>
                </a:rPr>
                <a:t>CHỦ ĐỀ 7</a:t>
              </a:r>
            </a:p>
          </p:txBody>
        </p:sp>
      </p:grpSp>
      <p:sp>
        <p:nvSpPr>
          <p:cNvPr id="7" name="TextBox 6">
            <a:extLst>
              <a:ext uri="{FF2B5EF4-FFF2-40B4-BE49-F238E27FC236}">
                <a16:creationId xmlns="" xmlns:a16="http://schemas.microsoft.com/office/drawing/2014/main" id="{7E1D5657-02F9-4206-8D9F-84DE1BC35A4E}"/>
              </a:ext>
            </a:extLst>
          </p:cNvPr>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mj-lt"/>
              </a:rPr>
              <a:t>ÔN TẬP HỌC KÌ 1</a:t>
            </a:r>
          </a:p>
        </p:txBody>
      </p:sp>
      <p:sp>
        <p:nvSpPr>
          <p:cNvPr id="8" name="TextBox 7">
            <a:extLst>
              <a:ext uri="{FF2B5EF4-FFF2-40B4-BE49-F238E27FC236}">
                <a16:creationId xmlns="" xmlns:a16="http://schemas.microsoft.com/office/drawing/2014/main" id="{55A2A65E-4925-443C-973E-2B692A7DB1DB}"/>
              </a:ext>
            </a:extLst>
          </p:cNvPr>
          <p:cNvSpPr txBox="1"/>
          <p:nvPr/>
        </p:nvSpPr>
        <p:spPr>
          <a:xfrm>
            <a:off x="905011" y="2058721"/>
            <a:ext cx="9585189" cy="2740558"/>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chemeClr val="bg1"/>
                </a:solidFill>
                <a:latin typeface="+mj-lt"/>
              </a:rPr>
              <a:t>BÀI 33</a:t>
            </a:r>
          </a:p>
          <a:p>
            <a:pPr algn="ctr">
              <a:lnSpc>
                <a:spcPct val="120000"/>
              </a:lnSpc>
            </a:pPr>
            <a:r>
              <a:rPr lang="vi-VN" sz="4800" dirty="0">
                <a:ln>
                  <a:solidFill>
                    <a:srgbClr val="7030A0"/>
                  </a:solidFill>
                </a:ln>
                <a:solidFill>
                  <a:schemeClr val="bg1"/>
                </a:solidFill>
                <a:latin typeface="+mj-lt"/>
              </a:rPr>
              <a:t>ÔN TẬP PHÉP CỘNG, PHÉP TRỪ TRONG PHẠM VI 20,100</a:t>
            </a:r>
          </a:p>
        </p:txBody>
      </p:sp>
    </p:spTree>
    <p:extLst>
      <p:ext uri="{BB962C8B-B14F-4D97-AF65-F5344CB8AC3E}">
        <p14:creationId xmlns=""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99530E0-1A98-4521-97BF-F9A4400A764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977762" y="1232061"/>
            <a:ext cx="9915525" cy="1405122"/>
          </a:xfrm>
          <a:prstGeom prst="rect">
            <a:avLst/>
          </a:prstGeom>
        </p:spPr>
      </p:pic>
      <p:pic>
        <p:nvPicPr>
          <p:cNvPr id="3" name="Picture 2" descr="C:\Users\TUAN\Downloads\Luyện tập 1.png">
            <a:extLst>
              <a:ext uri="{FF2B5EF4-FFF2-40B4-BE49-F238E27FC236}">
                <a16:creationId xmlns="" xmlns:a16="http://schemas.microsoft.com/office/drawing/2014/main" id="{C477686D-D1E4-48A1-A0C1-11858284759C}"/>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 xmlns:a16="http://schemas.microsoft.com/office/drawing/2014/main" id="{EB4DBBDD-2F0F-46B9-9B5C-57E7D6F572FC}"/>
              </a:ext>
            </a:extLst>
          </p:cNvPr>
          <p:cNvSpPr/>
          <p:nvPr/>
        </p:nvSpPr>
        <p:spPr>
          <a:xfrm>
            <a:off x="3135409" y="55297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5" name="Group 4">
            <a:extLst>
              <a:ext uri="{FF2B5EF4-FFF2-40B4-BE49-F238E27FC236}">
                <a16:creationId xmlns="" xmlns:a16="http://schemas.microsoft.com/office/drawing/2014/main" id="{C8BBA5B5-E829-4B5A-8DB1-3C491391934A}"/>
              </a:ext>
            </a:extLst>
          </p:cNvPr>
          <p:cNvGrpSpPr/>
          <p:nvPr/>
        </p:nvGrpSpPr>
        <p:grpSpPr>
          <a:xfrm>
            <a:off x="3699930" y="583836"/>
            <a:ext cx="1483670" cy="461665"/>
            <a:chOff x="1870517" y="1400898"/>
            <a:chExt cx="1483670" cy="461665"/>
          </a:xfrm>
        </p:grpSpPr>
        <p:grpSp>
          <p:nvGrpSpPr>
            <p:cNvPr id="6" name="Group 5">
              <a:extLst>
                <a:ext uri="{FF2B5EF4-FFF2-40B4-BE49-F238E27FC236}">
                  <a16:creationId xmlns="" xmlns:a16="http://schemas.microsoft.com/office/drawing/2014/main" id="{9534C48D-C5CF-4383-B9E0-6264D702CBF6}"/>
                </a:ext>
              </a:extLst>
            </p:cNvPr>
            <p:cNvGrpSpPr/>
            <p:nvPr/>
          </p:nvGrpSpPr>
          <p:grpSpPr>
            <a:xfrm>
              <a:off x="1870517" y="1400898"/>
              <a:ext cx="1161617" cy="461665"/>
              <a:chOff x="1870517" y="1400898"/>
              <a:chExt cx="1161617" cy="461665"/>
            </a:xfrm>
          </p:grpSpPr>
          <p:sp>
            <p:nvSpPr>
              <p:cNvPr id="8" name="Rectangle: Rounded Corners 7">
                <a:extLst>
                  <a:ext uri="{FF2B5EF4-FFF2-40B4-BE49-F238E27FC236}">
                    <a16:creationId xmlns="" xmlns:a16="http://schemas.microsoft.com/office/drawing/2014/main" id="{D8127A47-217E-4F05-BAF8-1BB90BA0CA33}"/>
                  </a:ext>
                </a:extLst>
              </p:cNvPr>
              <p:cNvSpPr/>
              <p:nvPr/>
            </p:nvSpPr>
            <p:spPr>
              <a:xfrm>
                <a:off x="1870517" y="1440654"/>
                <a:ext cx="1161617"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 xmlns:a16="http://schemas.microsoft.com/office/drawing/2014/main" id="{9A7E2677-6137-4869-94DC-1879CEAA1AB3}"/>
                  </a:ext>
                </a:extLst>
              </p:cNvPr>
              <p:cNvSpPr txBox="1"/>
              <p:nvPr/>
            </p:nvSpPr>
            <p:spPr>
              <a:xfrm>
                <a:off x="1921412" y="1400898"/>
                <a:ext cx="1063112" cy="461665"/>
              </a:xfrm>
              <a:prstGeom prst="rect">
                <a:avLst/>
              </a:prstGeom>
              <a:noFill/>
            </p:spPr>
            <p:txBody>
              <a:bodyPr wrap="none" rtlCol="0">
                <a:spAutoFit/>
              </a:bodyPr>
              <a:lstStyle/>
              <a:p>
                <a:r>
                  <a:rPr lang="vi-VN" sz="2400" dirty="0"/>
                  <a:t>&gt;; &lt;; =</a:t>
                </a:r>
              </a:p>
            </p:txBody>
          </p:sp>
        </p:grpSp>
        <p:sp>
          <p:nvSpPr>
            <p:cNvPr id="7" name="TextBox 6">
              <a:extLst>
                <a:ext uri="{FF2B5EF4-FFF2-40B4-BE49-F238E27FC236}">
                  <a16:creationId xmlns="" xmlns:a16="http://schemas.microsoft.com/office/drawing/2014/main" id="{00C94324-AAB3-400E-AB71-DA25430181A5}"/>
                </a:ext>
              </a:extLst>
            </p:cNvPr>
            <p:cNvSpPr txBox="1"/>
            <p:nvPr/>
          </p:nvSpPr>
          <p:spPr>
            <a:xfrm>
              <a:off x="2997999" y="1400898"/>
              <a:ext cx="356188" cy="461665"/>
            </a:xfrm>
            <a:prstGeom prst="rect">
              <a:avLst/>
            </a:prstGeom>
            <a:noFill/>
          </p:spPr>
          <p:txBody>
            <a:bodyPr wrap="none" rtlCol="0">
              <a:spAutoFit/>
            </a:bodyPr>
            <a:lstStyle/>
            <a:p>
              <a:r>
                <a:rPr lang="vi-VN" sz="2400" dirty="0"/>
                <a:t>?</a:t>
              </a:r>
            </a:p>
          </p:txBody>
        </p:sp>
      </p:grpSp>
      <p:sp>
        <p:nvSpPr>
          <p:cNvPr id="10" name="Rectangle: Rounded Corners 9">
            <a:extLst>
              <a:ext uri="{FF2B5EF4-FFF2-40B4-BE49-F238E27FC236}">
                <a16:creationId xmlns="" xmlns:a16="http://schemas.microsoft.com/office/drawing/2014/main" id="{45653364-AC1F-4A85-AD1D-D09D942865D7}"/>
              </a:ext>
            </a:extLst>
          </p:cNvPr>
          <p:cNvSpPr/>
          <p:nvPr/>
        </p:nvSpPr>
        <p:spPr>
          <a:xfrm>
            <a:off x="2569479"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11" name="Rectangle 10">
            <a:extLst>
              <a:ext uri="{FF2B5EF4-FFF2-40B4-BE49-F238E27FC236}">
                <a16:creationId xmlns="" xmlns:a16="http://schemas.microsoft.com/office/drawing/2014/main" id="{96331534-73CF-4907-9CF2-C746E08B8C54}"/>
              </a:ext>
            </a:extLst>
          </p:cNvPr>
          <p:cNvSpPr/>
          <p:nvPr/>
        </p:nvSpPr>
        <p:spPr>
          <a:xfrm>
            <a:off x="1803324" y="1703789"/>
            <a:ext cx="527709" cy="461665"/>
          </a:xfrm>
          <a:prstGeom prst="rect">
            <a:avLst/>
          </a:prstGeom>
        </p:spPr>
        <p:txBody>
          <a:bodyPr wrap="none">
            <a:spAutoFit/>
          </a:bodyPr>
          <a:lstStyle/>
          <a:p>
            <a:r>
              <a:rPr lang="vi-VN" sz="2400" dirty="0">
                <a:solidFill>
                  <a:srgbClr val="0070C0"/>
                </a:solidFill>
              </a:rPr>
              <a:t>12</a:t>
            </a:r>
          </a:p>
        </p:txBody>
      </p:sp>
      <p:sp>
        <p:nvSpPr>
          <p:cNvPr id="12" name="Rectangle: Rounded Corners 11">
            <a:extLst>
              <a:ext uri="{FF2B5EF4-FFF2-40B4-BE49-F238E27FC236}">
                <a16:creationId xmlns="" xmlns:a16="http://schemas.microsoft.com/office/drawing/2014/main" id="{284A02FA-E25B-48C4-87A9-804F71F77280}"/>
              </a:ext>
            </a:extLst>
          </p:cNvPr>
          <p:cNvSpPr/>
          <p:nvPr/>
        </p:nvSpPr>
        <p:spPr>
          <a:xfrm>
            <a:off x="606552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13" name="Rectangle 12">
            <a:extLst>
              <a:ext uri="{FF2B5EF4-FFF2-40B4-BE49-F238E27FC236}">
                <a16:creationId xmlns="" xmlns:a16="http://schemas.microsoft.com/office/drawing/2014/main" id="{CA8B7A2E-301D-4FFA-80BC-0C299198DD95}"/>
              </a:ext>
            </a:extLst>
          </p:cNvPr>
          <p:cNvSpPr/>
          <p:nvPr/>
        </p:nvSpPr>
        <p:spPr>
          <a:xfrm>
            <a:off x="5299365" y="1703789"/>
            <a:ext cx="527709" cy="461665"/>
          </a:xfrm>
          <a:prstGeom prst="rect">
            <a:avLst/>
          </a:prstGeom>
        </p:spPr>
        <p:txBody>
          <a:bodyPr wrap="none">
            <a:spAutoFit/>
          </a:bodyPr>
          <a:lstStyle/>
          <a:p>
            <a:r>
              <a:rPr lang="vi-VN" sz="2400" dirty="0">
                <a:solidFill>
                  <a:srgbClr val="0070C0"/>
                </a:solidFill>
              </a:rPr>
              <a:t>13</a:t>
            </a:r>
          </a:p>
        </p:txBody>
      </p:sp>
      <p:sp>
        <p:nvSpPr>
          <p:cNvPr id="17" name="Rectangle: Rounded Corners 16">
            <a:extLst>
              <a:ext uri="{FF2B5EF4-FFF2-40B4-BE49-F238E27FC236}">
                <a16:creationId xmlns="" xmlns:a16="http://schemas.microsoft.com/office/drawing/2014/main" id="{79E6539E-04E3-4F08-B521-0EFDA6719FFA}"/>
              </a:ext>
            </a:extLst>
          </p:cNvPr>
          <p:cNvSpPr/>
          <p:nvPr/>
        </p:nvSpPr>
        <p:spPr>
          <a:xfrm>
            <a:off x="966978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&lt;</a:t>
            </a:r>
          </a:p>
        </p:txBody>
      </p:sp>
      <p:sp>
        <p:nvSpPr>
          <p:cNvPr id="18" name="Rectangle 17">
            <a:extLst>
              <a:ext uri="{FF2B5EF4-FFF2-40B4-BE49-F238E27FC236}">
                <a16:creationId xmlns="" xmlns:a16="http://schemas.microsoft.com/office/drawing/2014/main" id="{1CBE0536-BE90-4639-A180-4134AA655D9B}"/>
              </a:ext>
            </a:extLst>
          </p:cNvPr>
          <p:cNvSpPr/>
          <p:nvPr/>
        </p:nvSpPr>
        <p:spPr>
          <a:xfrm>
            <a:off x="8903625" y="1703789"/>
            <a:ext cx="504882" cy="461665"/>
          </a:xfrm>
          <a:prstGeom prst="rect">
            <a:avLst/>
          </a:prstGeom>
        </p:spPr>
        <p:txBody>
          <a:bodyPr wrap="none">
            <a:spAutoFit/>
          </a:bodyPr>
          <a:lstStyle/>
          <a:p>
            <a:r>
              <a:rPr lang="vi-VN" sz="2400" dirty="0">
                <a:solidFill>
                  <a:srgbClr val="0070C0"/>
                </a:solidFill>
              </a:rPr>
              <a:t>11</a:t>
            </a:r>
          </a:p>
        </p:txBody>
      </p:sp>
      <p:sp>
        <p:nvSpPr>
          <p:cNvPr id="19" name="Rectangle: Rounded Corners 18">
            <a:extLst>
              <a:ext uri="{FF2B5EF4-FFF2-40B4-BE49-F238E27FC236}">
                <a16:creationId xmlns="" xmlns:a16="http://schemas.microsoft.com/office/drawing/2014/main" id="{EE68C31E-3880-4B16-BBF2-3F44E5156330}"/>
              </a:ext>
            </a:extLst>
          </p:cNvPr>
          <p:cNvSpPr/>
          <p:nvPr/>
        </p:nvSpPr>
        <p:spPr>
          <a:xfrm>
            <a:off x="2569479"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20" name="Rectangle 19">
            <a:extLst>
              <a:ext uri="{FF2B5EF4-FFF2-40B4-BE49-F238E27FC236}">
                <a16:creationId xmlns="" xmlns:a16="http://schemas.microsoft.com/office/drawing/2014/main" id="{906CE356-D7E2-47C7-B5C2-5A50B5E543DA}"/>
              </a:ext>
            </a:extLst>
          </p:cNvPr>
          <p:cNvSpPr/>
          <p:nvPr/>
        </p:nvSpPr>
        <p:spPr>
          <a:xfrm>
            <a:off x="1803324" y="2406596"/>
            <a:ext cx="504882" cy="461665"/>
          </a:xfrm>
          <a:prstGeom prst="rect">
            <a:avLst/>
          </a:prstGeom>
        </p:spPr>
        <p:txBody>
          <a:bodyPr wrap="none">
            <a:spAutoFit/>
          </a:bodyPr>
          <a:lstStyle/>
          <a:p>
            <a:r>
              <a:rPr lang="vi-VN" sz="2400" dirty="0">
                <a:solidFill>
                  <a:srgbClr val="0070C0"/>
                </a:solidFill>
              </a:rPr>
              <a:t>11</a:t>
            </a:r>
          </a:p>
        </p:txBody>
      </p:sp>
      <p:sp>
        <p:nvSpPr>
          <p:cNvPr id="21" name="Rectangle 20">
            <a:extLst>
              <a:ext uri="{FF2B5EF4-FFF2-40B4-BE49-F238E27FC236}">
                <a16:creationId xmlns="" xmlns:a16="http://schemas.microsoft.com/office/drawing/2014/main" id="{55EE3831-28F6-4F6D-BE9A-C6CBCA614A8A}"/>
              </a:ext>
            </a:extLst>
          </p:cNvPr>
          <p:cNvSpPr/>
          <p:nvPr/>
        </p:nvSpPr>
        <p:spPr>
          <a:xfrm>
            <a:off x="3297931" y="2412594"/>
            <a:ext cx="504882" cy="461665"/>
          </a:xfrm>
          <a:prstGeom prst="rect">
            <a:avLst/>
          </a:prstGeom>
        </p:spPr>
        <p:txBody>
          <a:bodyPr wrap="none">
            <a:spAutoFit/>
          </a:bodyPr>
          <a:lstStyle/>
          <a:p>
            <a:r>
              <a:rPr lang="vi-VN" sz="2400" dirty="0">
                <a:solidFill>
                  <a:srgbClr val="0070C0"/>
                </a:solidFill>
              </a:rPr>
              <a:t>11</a:t>
            </a:r>
          </a:p>
        </p:txBody>
      </p:sp>
      <p:sp>
        <p:nvSpPr>
          <p:cNvPr id="22" name="Rectangle: Rounded Corners 21">
            <a:extLst>
              <a:ext uri="{FF2B5EF4-FFF2-40B4-BE49-F238E27FC236}">
                <a16:creationId xmlns="" xmlns:a16="http://schemas.microsoft.com/office/drawing/2014/main" id="{9160FEE4-4C4B-4A52-BE3D-EC85DC876CF5}"/>
              </a:ext>
            </a:extLst>
          </p:cNvPr>
          <p:cNvSpPr/>
          <p:nvPr/>
        </p:nvSpPr>
        <p:spPr>
          <a:xfrm>
            <a:off x="6060805"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&lt;</a:t>
            </a:r>
            <a:endParaRPr lang="vi-VN" sz="3200" b="1" dirty="0">
              <a:solidFill>
                <a:srgbClr val="FF0000"/>
              </a:solidFill>
            </a:endParaRPr>
          </a:p>
        </p:txBody>
      </p:sp>
      <p:sp>
        <p:nvSpPr>
          <p:cNvPr id="23" name="Rectangle 22">
            <a:extLst>
              <a:ext uri="{FF2B5EF4-FFF2-40B4-BE49-F238E27FC236}">
                <a16:creationId xmlns="" xmlns:a16="http://schemas.microsoft.com/office/drawing/2014/main" id="{12B99050-5D90-47F1-AFEA-D52E783498BE}"/>
              </a:ext>
            </a:extLst>
          </p:cNvPr>
          <p:cNvSpPr/>
          <p:nvPr/>
        </p:nvSpPr>
        <p:spPr>
          <a:xfrm>
            <a:off x="5294650" y="2406596"/>
            <a:ext cx="504882" cy="461665"/>
          </a:xfrm>
          <a:prstGeom prst="rect">
            <a:avLst/>
          </a:prstGeom>
        </p:spPr>
        <p:txBody>
          <a:bodyPr wrap="none">
            <a:spAutoFit/>
          </a:bodyPr>
          <a:lstStyle/>
          <a:p>
            <a:r>
              <a:rPr lang="vi-VN" sz="2400" dirty="0">
                <a:solidFill>
                  <a:srgbClr val="0070C0"/>
                </a:solidFill>
              </a:rPr>
              <a:t>11</a:t>
            </a:r>
          </a:p>
        </p:txBody>
      </p:sp>
      <p:sp>
        <p:nvSpPr>
          <p:cNvPr id="24" name="Rectangle 23">
            <a:extLst>
              <a:ext uri="{FF2B5EF4-FFF2-40B4-BE49-F238E27FC236}">
                <a16:creationId xmlns="" xmlns:a16="http://schemas.microsoft.com/office/drawing/2014/main" id="{51F0C23B-CB6E-4D90-A55B-A9528646EFCB}"/>
              </a:ext>
            </a:extLst>
          </p:cNvPr>
          <p:cNvSpPr/>
          <p:nvPr/>
        </p:nvSpPr>
        <p:spPr>
          <a:xfrm>
            <a:off x="6789257" y="2412594"/>
            <a:ext cx="527709" cy="461665"/>
          </a:xfrm>
          <a:prstGeom prst="rect">
            <a:avLst/>
          </a:prstGeom>
        </p:spPr>
        <p:txBody>
          <a:bodyPr wrap="none">
            <a:spAutoFit/>
          </a:bodyPr>
          <a:lstStyle/>
          <a:p>
            <a:r>
              <a:rPr lang="vi-VN" sz="2400" dirty="0">
                <a:solidFill>
                  <a:srgbClr val="0070C0"/>
                </a:solidFill>
              </a:rPr>
              <a:t>12</a:t>
            </a:r>
          </a:p>
        </p:txBody>
      </p:sp>
      <p:sp>
        <p:nvSpPr>
          <p:cNvPr id="25" name="Oval 24">
            <a:extLst>
              <a:ext uri="{FF2B5EF4-FFF2-40B4-BE49-F238E27FC236}">
                <a16:creationId xmlns="" xmlns:a16="http://schemas.microsoft.com/office/drawing/2014/main" id="{0F408FEC-EE94-4CFB-B2C6-16F6BE2CA351}"/>
              </a:ext>
            </a:extLst>
          </p:cNvPr>
          <p:cNvSpPr/>
          <p:nvPr/>
        </p:nvSpPr>
        <p:spPr>
          <a:xfrm>
            <a:off x="856770" y="2901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26" name="TextBox 25">
            <a:extLst>
              <a:ext uri="{FF2B5EF4-FFF2-40B4-BE49-F238E27FC236}">
                <a16:creationId xmlns="" xmlns:a16="http://schemas.microsoft.com/office/drawing/2014/main" id="{AC30E658-8D12-40B2-A7A3-DFE05004D725}"/>
              </a:ext>
            </a:extLst>
          </p:cNvPr>
          <p:cNvSpPr txBox="1"/>
          <p:nvPr/>
        </p:nvSpPr>
        <p:spPr>
          <a:xfrm>
            <a:off x="1294092" y="2901248"/>
            <a:ext cx="9805846" cy="461665"/>
          </a:xfrm>
          <a:prstGeom prst="rect">
            <a:avLst/>
          </a:prstGeom>
          <a:noFill/>
        </p:spPr>
        <p:txBody>
          <a:bodyPr wrap="square" rtlCol="0">
            <a:spAutoFit/>
          </a:bodyPr>
          <a:lstStyle/>
          <a:p>
            <a:pPr algn="just"/>
            <a:r>
              <a:rPr lang="vi-VN" sz="2400" dirty="0"/>
              <a:t>Lấy hai trong ba túi gạo nào đặt lên đĩa bên phải để cân thăng bằng?</a:t>
            </a:r>
          </a:p>
        </p:txBody>
      </p:sp>
      <p:pic>
        <p:nvPicPr>
          <p:cNvPr id="27" name="Picture 26">
            <a:extLst>
              <a:ext uri="{FF2B5EF4-FFF2-40B4-BE49-F238E27FC236}">
                <a16:creationId xmlns="" xmlns:a16="http://schemas.microsoft.com/office/drawing/2014/main" id="{4339BA8B-E553-4060-BF7A-28F6917A8714}"/>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92062" y="3602635"/>
            <a:ext cx="4819325" cy="2453620"/>
          </a:xfrm>
          <a:prstGeom prst="rect">
            <a:avLst/>
          </a:prstGeom>
        </p:spPr>
      </p:pic>
      <p:sp>
        <p:nvSpPr>
          <p:cNvPr id="29" name="Oval 28">
            <a:extLst>
              <a:ext uri="{FF2B5EF4-FFF2-40B4-BE49-F238E27FC236}">
                <a16:creationId xmlns="" xmlns:a16="http://schemas.microsoft.com/office/drawing/2014/main" id="{A58AF350-9062-4B2E-9C92-19FAD29C5F74}"/>
              </a:ext>
            </a:extLst>
          </p:cNvPr>
          <p:cNvSpPr/>
          <p:nvPr/>
        </p:nvSpPr>
        <p:spPr>
          <a:xfrm>
            <a:off x="6400800"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rPr>
              <a:t>1</a:t>
            </a:r>
          </a:p>
        </p:txBody>
      </p:sp>
      <p:sp>
        <p:nvSpPr>
          <p:cNvPr id="30" name="Oval 29">
            <a:extLst>
              <a:ext uri="{FF2B5EF4-FFF2-40B4-BE49-F238E27FC236}">
                <a16:creationId xmlns="" xmlns:a16="http://schemas.microsoft.com/office/drawing/2014/main" id="{A68E2D02-AF8C-496A-A9B3-20D5FB89E934}"/>
              </a:ext>
            </a:extLst>
          </p:cNvPr>
          <p:cNvSpPr/>
          <p:nvPr/>
        </p:nvSpPr>
        <p:spPr>
          <a:xfrm>
            <a:off x="810800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2</a:t>
            </a:r>
          </a:p>
        </p:txBody>
      </p:sp>
      <p:sp>
        <p:nvSpPr>
          <p:cNvPr id="31" name="Oval 30">
            <a:extLst>
              <a:ext uri="{FF2B5EF4-FFF2-40B4-BE49-F238E27FC236}">
                <a16:creationId xmlns="" xmlns:a16="http://schemas.microsoft.com/office/drawing/2014/main" id="{51FE4383-7114-4E91-9A94-972FEE86F9B4}"/>
              </a:ext>
            </a:extLst>
          </p:cNvPr>
          <p:cNvSpPr/>
          <p:nvPr/>
        </p:nvSpPr>
        <p:spPr>
          <a:xfrm>
            <a:off x="988038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3</a:t>
            </a:r>
          </a:p>
        </p:txBody>
      </p:sp>
      <p:pic>
        <p:nvPicPr>
          <p:cNvPr id="32" name="Picture 31">
            <a:extLst>
              <a:ext uri="{FF2B5EF4-FFF2-40B4-BE49-F238E27FC236}">
                <a16:creationId xmlns="" xmlns:a16="http://schemas.microsoft.com/office/drawing/2014/main" id="{6BE20B04-45E1-4C2A-9185-74F97157AE2D}"/>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 xmlns:a14="http://schemas.microsoft.com/office/drawing/2010/main">
                  <a14:imgLayer r:embed="rId8">
                    <a14:imgEffect>
                      <a14:sharpenSoften amount="25000"/>
                    </a14:imgEffect>
                    <a14:imgEffect>
                      <a14:saturation sat="200000"/>
                    </a14:imgEffect>
                  </a14:imgLayer>
                </a14:imgProps>
              </a:ext>
            </a:extLst>
          </a:blip>
          <a:srcRect l="30634" r="35089"/>
          <a:stretch/>
        </p:blipFill>
        <p:spPr>
          <a:xfrm>
            <a:off x="7454900" y="3564610"/>
            <a:ext cx="1727200" cy="1952625"/>
          </a:xfrm>
          <a:prstGeom prst="rect">
            <a:avLst/>
          </a:prstGeom>
        </p:spPr>
      </p:pic>
      <p:grpSp>
        <p:nvGrpSpPr>
          <p:cNvPr id="34" name="Group 33">
            <a:extLst>
              <a:ext uri="{FF2B5EF4-FFF2-40B4-BE49-F238E27FC236}">
                <a16:creationId xmlns="" xmlns:a16="http://schemas.microsoft.com/office/drawing/2014/main" id="{9D4AF926-AE76-489F-96F9-EA151F5AEAE4}"/>
              </a:ext>
            </a:extLst>
          </p:cNvPr>
          <p:cNvGrpSpPr/>
          <p:nvPr/>
        </p:nvGrpSpPr>
        <p:grpSpPr>
          <a:xfrm>
            <a:off x="954128" y="5154211"/>
            <a:ext cx="1646460" cy="662828"/>
            <a:chOff x="1750173" y="2926500"/>
            <a:chExt cx="793899" cy="662828"/>
          </a:xfrm>
        </p:grpSpPr>
        <p:sp>
          <p:nvSpPr>
            <p:cNvPr id="35" name="Oval 34">
              <a:extLst>
                <a:ext uri="{FF2B5EF4-FFF2-40B4-BE49-F238E27FC236}">
                  <a16:creationId xmlns="" xmlns:a16="http://schemas.microsoft.com/office/drawing/2014/main" id="{D28C064A-31B3-457C-9207-787B433ECD4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6" name="TextBox 35">
              <a:extLst>
                <a:ext uri="{FF2B5EF4-FFF2-40B4-BE49-F238E27FC236}">
                  <a16:creationId xmlns="" xmlns:a16="http://schemas.microsoft.com/office/drawing/2014/main" id="{6EE0F828-4D29-4995-A74A-7962042E8D10}"/>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 kg</a:t>
              </a:r>
              <a:endParaRPr lang="vi-VN" sz="3200" b="1" dirty="0">
                <a:solidFill>
                  <a:srgbClr val="FF0000"/>
                </a:solidFill>
              </a:endParaRPr>
            </a:p>
          </p:txBody>
        </p:sp>
      </p:grpSp>
      <p:pic>
        <p:nvPicPr>
          <p:cNvPr id="33" name="Picture 32">
            <a:extLst>
              <a:ext uri="{FF2B5EF4-FFF2-40B4-BE49-F238E27FC236}">
                <a16:creationId xmlns="" xmlns:a16="http://schemas.microsoft.com/office/drawing/2014/main" id="{2D9642F7-FC2A-4407-A2CD-DD53EB2187C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 xmlns:a14="http://schemas.microsoft.com/office/drawing/2010/main">
                  <a14:imgLayer r:embed="rId8">
                    <a14:imgEffect>
                      <a14:sharpenSoften amount="25000"/>
                    </a14:imgEffect>
                    <a14:imgEffect>
                      <a14:saturation sat="200000"/>
                    </a14:imgEffect>
                  </a14:imgLayer>
                </a14:imgProps>
              </a:ext>
            </a:extLst>
          </a:blip>
          <a:srcRect l="65721"/>
          <a:stretch/>
        </p:blipFill>
        <p:spPr>
          <a:xfrm>
            <a:off x="9222912" y="3564610"/>
            <a:ext cx="1727200" cy="1952625"/>
          </a:xfrm>
          <a:prstGeom prst="rect">
            <a:avLst/>
          </a:prstGeom>
        </p:spPr>
      </p:pic>
      <p:pic>
        <p:nvPicPr>
          <p:cNvPr id="28" name="Picture 27">
            <a:extLst>
              <a:ext uri="{FF2B5EF4-FFF2-40B4-BE49-F238E27FC236}">
                <a16:creationId xmlns="" xmlns:a16="http://schemas.microsoft.com/office/drawing/2014/main" id="{10F7F54C-60BC-4E0A-90F9-AD5FA107BD2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 xmlns:a14="http://schemas.microsoft.com/office/drawing/2010/main">
                  <a14:imgLayer r:embed="rId8">
                    <a14:imgEffect>
                      <a14:sharpenSoften amount="25000"/>
                    </a14:imgEffect>
                    <a14:imgEffect>
                      <a14:saturation sat="200000"/>
                    </a14:imgEffect>
                  </a14:imgLayer>
                </a14:imgProps>
              </a:ext>
            </a:extLst>
          </a:blip>
          <a:srcRect r="72104"/>
          <a:stretch/>
        </p:blipFill>
        <p:spPr>
          <a:xfrm>
            <a:off x="5911387" y="3564610"/>
            <a:ext cx="1405579" cy="1952625"/>
          </a:xfrm>
          <a:prstGeom prst="rect">
            <a:avLst/>
          </a:prstGeom>
        </p:spPr>
      </p:pic>
    </p:spTree>
    <p:extLst>
      <p:ext uri="{BB962C8B-B14F-4D97-AF65-F5344CB8AC3E}">
        <p14:creationId xmlns="" xmlns:p14="http://schemas.microsoft.com/office/powerpoint/2010/main" val="32928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1" fill="hold" nodeType="click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additive="base">
                                        <p:cTn id="121" dur="500"/>
                                        <p:tgtEl>
                                          <p:spTgt spid="34"/>
                                        </p:tgtEl>
                                        <p:attrNameLst>
                                          <p:attrName>ppt_y</p:attrName>
                                        </p:attrNameLst>
                                      </p:cBhvr>
                                      <p:tavLst>
                                        <p:tav tm="0">
                                          <p:val>
                                            <p:strVal val="#ppt_y-#ppt_h*1.125000"/>
                                          </p:val>
                                        </p:tav>
                                        <p:tav tm="100000">
                                          <p:val>
                                            <p:strVal val="#ppt_y"/>
                                          </p:val>
                                        </p:tav>
                                      </p:tavLst>
                                    </p:anim>
                                    <p:animEffect transition="in" filter="wipe(down)">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2.08333E-6 2.96296E-6 L -0.18998 -0.08102 " pathEditMode="relative" rAng="0" ptsTypes="AA">
                                      <p:cBhvr>
                                        <p:cTn id="126" dur="2000" fill="hold"/>
                                        <p:tgtEl>
                                          <p:spTgt spid="28"/>
                                        </p:tgtEl>
                                        <p:attrNameLst>
                                          <p:attrName>ppt_x</p:attrName>
                                          <p:attrName>ppt_y</p:attrName>
                                        </p:attrNameLst>
                                      </p:cBhvr>
                                      <p:rCtr x="-9505" y="-4051"/>
                                    </p:animMotion>
                                  </p:childTnLst>
                                </p:cTn>
                              </p:par>
                              <p:par>
                                <p:cTn id="127" presetID="42" presetClass="path" presetSubtype="0" accel="50000" decel="50000" fill="hold" nodeType="withEffect">
                                  <p:stCondLst>
                                    <p:cond delay="0"/>
                                  </p:stCondLst>
                                  <p:childTnLst>
                                    <p:animMotion origin="layout" path="M -3.75E-6 2.96296E-6 L -0.3931 -0.0831 " pathEditMode="relative" rAng="0" ptsTypes="AA">
                                      <p:cBhvr>
                                        <p:cTn id="128" dur="2000" fill="hold"/>
                                        <p:tgtEl>
                                          <p:spTgt spid="33"/>
                                        </p:tgtEl>
                                        <p:attrNameLst>
                                          <p:attrName>ppt_x</p:attrName>
                                          <p:attrName>ppt_y</p:attrName>
                                        </p:attrNameLst>
                                      </p:cBhvr>
                                      <p:rCtr x="-19661"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2" grpId="0" animBg="1"/>
      <p:bldP spid="13" grpId="0"/>
      <p:bldP spid="17" grpId="0" animBg="1"/>
      <p:bldP spid="18" grpId="0"/>
      <p:bldP spid="19" grpId="0" animBg="1"/>
      <p:bldP spid="20" grpId="0"/>
      <p:bldP spid="21" grpId="0"/>
      <p:bldP spid="22" grpId="0" animBg="1"/>
      <p:bldP spid="23" grpId="0"/>
      <p:bldP spid="24" grpId="0"/>
      <p:bldP spid="25" grpId="0" animBg="1"/>
      <p:bldP spid="26" grpId="0"/>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24CC9E21-EA0F-4EBB-9B2E-4958A28358E8}"/>
              </a:ext>
            </a:extLst>
          </p:cNvPr>
          <p:cNvSpPr/>
          <p:nvPr/>
        </p:nvSpPr>
        <p:spPr>
          <a:xfrm>
            <a:off x="859736" y="13895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3" name="TextBox 2">
            <a:extLst>
              <a:ext uri="{FF2B5EF4-FFF2-40B4-BE49-F238E27FC236}">
                <a16:creationId xmlns="" xmlns:a16="http://schemas.microsoft.com/office/drawing/2014/main" id="{C504F9FF-AA9A-4570-B753-50070894A4D7}"/>
              </a:ext>
            </a:extLst>
          </p:cNvPr>
          <p:cNvSpPr txBox="1"/>
          <p:nvPr/>
        </p:nvSpPr>
        <p:spPr>
          <a:xfrm>
            <a:off x="1348204" y="1382819"/>
            <a:ext cx="4138196" cy="2308324"/>
          </a:xfrm>
          <a:prstGeom prst="rect">
            <a:avLst/>
          </a:prstGeom>
          <a:noFill/>
        </p:spPr>
        <p:txBody>
          <a:bodyPr wrap="square" rtlCol="0">
            <a:spAutoFit/>
          </a:bodyPr>
          <a:lstStyle/>
          <a:p>
            <a:pPr algn="just"/>
            <a:r>
              <a:rPr lang="vi-VN" sz="2400" dirty="0"/>
              <a:t>Một cửa hàng điện máy, buổi sáng bán được 11 máy tính, buổi chiều bán được ít hơn buổi sáng 3 máy tính. Hỏi buổi chiều cửa hàng bán được bao nhiêu máy tính?</a:t>
            </a:r>
          </a:p>
        </p:txBody>
      </p:sp>
      <p:pic>
        <p:nvPicPr>
          <p:cNvPr id="4" name="Picture 3" descr="C:\Users\TUAN\Downloads\Luyện tập 1.png">
            <a:extLst>
              <a:ext uri="{FF2B5EF4-FFF2-40B4-BE49-F238E27FC236}">
                <a16:creationId xmlns="" xmlns:a16="http://schemas.microsoft.com/office/drawing/2014/main" id="{CF7F52BE-760D-4AB7-8A11-9C1A531A958C}"/>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5" name="Picture 4">
            <a:extLst>
              <a:ext uri="{FF2B5EF4-FFF2-40B4-BE49-F238E27FC236}">
                <a16:creationId xmlns="" xmlns:a16="http://schemas.microsoft.com/office/drawing/2014/main" id="{3796200B-45B5-49F2-92AE-BB08129E877C}"/>
              </a:ext>
            </a:extLst>
          </p:cNvPr>
          <p:cNvPicPr>
            <a:picLocks noChangeAspect="1"/>
          </p:cNvPicPr>
          <p:nvPr/>
        </p:nvPicPr>
        <p:blipFill>
          <a:blip r:embed="rId3">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760141" y="328812"/>
            <a:ext cx="5572123" cy="3724524"/>
          </a:xfrm>
          <a:prstGeom prst="ellipse">
            <a:avLst/>
          </a:prstGeom>
        </p:spPr>
      </p:pic>
      <p:sp>
        <p:nvSpPr>
          <p:cNvPr id="6" name="TextBox 5">
            <a:extLst>
              <a:ext uri="{FF2B5EF4-FFF2-40B4-BE49-F238E27FC236}">
                <a16:creationId xmlns="" xmlns:a16="http://schemas.microsoft.com/office/drawing/2014/main" id="{461B6A6D-504B-4123-8A76-22834FF6048B}"/>
              </a:ext>
            </a:extLst>
          </p:cNvPr>
          <p:cNvSpPr txBox="1"/>
          <p:nvPr/>
        </p:nvSpPr>
        <p:spPr>
          <a:xfrm>
            <a:off x="4773411" y="3881657"/>
            <a:ext cx="1551369" cy="523220"/>
          </a:xfrm>
          <a:prstGeom prst="rect">
            <a:avLst/>
          </a:prstGeom>
          <a:noFill/>
        </p:spPr>
        <p:txBody>
          <a:bodyPr wrap="square" rtlCol="0">
            <a:spAutoFit/>
          </a:bodyPr>
          <a:lstStyle/>
          <a:p>
            <a:pPr algn="ctr"/>
            <a:r>
              <a:rPr lang="en-US" sz="2800" i="1" smtClean="0"/>
              <a:t>Tóm tắt</a:t>
            </a:r>
            <a:endParaRPr lang="vi-VN" sz="2800" i="1" dirty="0"/>
          </a:p>
        </p:txBody>
      </p:sp>
      <p:sp>
        <p:nvSpPr>
          <p:cNvPr id="7" name="TextBox 6">
            <a:extLst>
              <a:ext uri="{FF2B5EF4-FFF2-40B4-BE49-F238E27FC236}">
                <a16:creationId xmlns="" xmlns:a16="http://schemas.microsoft.com/office/drawing/2014/main" id="{8A903766-6D36-4E27-8351-31557A91E973}"/>
              </a:ext>
            </a:extLst>
          </p:cNvPr>
          <p:cNvSpPr txBox="1"/>
          <p:nvPr/>
        </p:nvSpPr>
        <p:spPr>
          <a:xfrm>
            <a:off x="1596571" y="4209142"/>
            <a:ext cx="8723086" cy="523220"/>
          </a:xfrm>
          <a:prstGeom prst="rect">
            <a:avLst/>
          </a:prstGeom>
          <a:noFill/>
        </p:spPr>
        <p:txBody>
          <a:bodyPr wrap="square" rtlCol="0">
            <a:spAutoFit/>
          </a:bodyPr>
          <a:lstStyle/>
          <a:p>
            <a:pPr algn="just"/>
            <a:r>
              <a:rPr lang="vi-VN" sz="2800">
                <a:solidFill>
                  <a:srgbClr val="FF0000"/>
                </a:solidFill>
              </a:rPr>
              <a:t>Buổi </a:t>
            </a:r>
            <a:r>
              <a:rPr lang="en-US" sz="2800" smtClean="0">
                <a:solidFill>
                  <a:srgbClr val="FF0000"/>
                </a:solidFill>
              </a:rPr>
              <a:t>sáng bán                                  : 11 máy tính</a:t>
            </a:r>
            <a:endParaRPr lang="vi-VN" sz="2800" dirty="0">
              <a:solidFill>
                <a:srgbClr val="FF0000"/>
              </a:solidFill>
            </a:endParaRPr>
          </a:p>
        </p:txBody>
      </p:sp>
      <p:sp>
        <p:nvSpPr>
          <p:cNvPr id="8" name="TextBox 7">
            <a:extLst>
              <a:ext uri="{FF2B5EF4-FFF2-40B4-BE49-F238E27FC236}">
                <a16:creationId xmlns="" xmlns:a16="http://schemas.microsoft.com/office/drawing/2014/main" id="{F0BA2EC7-6994-48CD-AFAD-7F9FF9245D1A}"/>
              </a:ext>
            </a:extLst>
          </p:cNvPr>
          <p:cNvSpPr txBox="1"/>
          <p:nvPr/>
        </p:nvSpPr>
        <p:spPr>
          <a:xfrm>
            <a:off x="1538514" y="4775200"/>
            <a:ext cx="9144000" cy="523220"/>
          </a:xfrm>
          <a:prstGeom prst="rect">
            <a:avLst/>
          </a:prstGeom>
          <a:noFill/>
        </p:spPr>
        <p:txBody>
          <a:bodyPr wrap="square" rtlCol="0">
            <a:spAutoFit/>
          </a:bodyPr>
          <a:lstStyle/>
          <a:p>
            <a:pPr algn="just"/>
            <a:r>
              <a:rPr lang="en-US" sz="2800" smtClean="0">
                <a:solidFill>
                  <a:srgbClr val="FF0000"/>
                </a:solidFill>
              </a:rPr>
              <a:t>Buổi chiều bán ít hơn buổi sáng:   3 máy tính</a:t>
            </a:r>
            <a:endParaRPr lang="vi-VN" sz="2800" dirty="0">
              <a:solidFill>
                <a:srgbClr val="FF0000"/>
              </a:solidFill>
            </a:endParaRPr>
          </a:p>
        </p:txBody>
      </p:sp>
      <p:sp>
        <p:nvSpPr>
          <p:cNvPr id="9" name="TextBox 8">
            <a:extLst>
              <a:ext uri="{FF2B5EF4-FFF2-40B4-BE49-F238E27FC236}">
                <a16:creationId xmlns="" xmlns:a16="http://schemas.microsoft.com/office/drawing/2014/main" id="{F45E6C5F-3BBA-4DFB-86E6-2C7217A618E8}"/>
              </a:ext>
            </a:extLst>
          </p:cNvPr>
          <p:cNvSpPr txBox="1"/>
          <p:nvPr/>
        </p:nvSpPr>
        <p:spPr>
          <a:xfrm>
            <a:off x="1640115" y="5210629"/>
            <a:ext cx="8882742" cy="523220"/>
          </a:xfrm>
          <a:prstGeom prst="rect">
            <a:avLst/>
          </a:prstGeom>
          <a:noFill/>
        </p:spPr>
        <p:txBody>
          <a:bodyPr wrap="square" rtlCol="0">
            <a:spAutoFit/>
          </a:bodyPr>
          <a:lstStyle/>
          <a:p>
            <a:pPr algn="just"/>
            <a:r>
              <a:rPr lang="en-US" sz="2800" smtClean="0">
                <a:solidFill>
                  <a:srgbClr val="FF0000"/>
                </a:solidFill>
              </a:rPr>
              <a:t>Buổi chiều bán                                  : … máy tính?</a:t>
            </a:r>
            <a:endParaRPr lang="vi-VN" sz="2800" dirty="0">
              <a:solidFill>
                <a:srgbClr val="FF0000"/>
              </a:solidFill>
            </a:endParaRPr>
          </a:p>
        </p:txBody>
      </p:sp>
    </p:spTree>
    <p:extLst>
      <p:ext uri="{BB962C8B-B14F-4D97-AF65-F5344CB8AC3E}">
        <p14:creationId xmlns="" xmlns:p14="http://schemas.microsoft.com/office/powerpoint/2010/main" val="17418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24CC9E21-EA0F-4EBB-9B2E-4958A28358E8}"/>
              </a:ext>
            </a:extLst>
          </p:cNvPr>
          <p:cNvSpPr/>
          <p:nvPr/>
        </p:nvSpPr>
        <p:spPr>
          <a:xfrm>
            <a:off x="859736" y="13895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3" name="TextBox 2">
            <a:extLst>
              <a:ext uri="{FF2B5EF4-FFF2-40B4-BE49-F238E27FC236}">
                <a16:creationId xmlns="" xmlns:a16="http://schemas.microsoft.com/office/drawing/2014/main" id="{C504F9FF-AA9A-4570-B753-50070894A4D7}"/>
              </a:ext>
            </a:extLst>
          </p:cNvPr>
          <p:cNvSpPr txBox="1"/>
          <p:nvPr/>
        </p:nvSpPr>
        <p:spPr>
          <a:xfrm>
            <a:off x="1348204" y="1382819"/>
            <a:ext cx="4138196" cy="2308324"/>
          </a:xfrm>
          <a:prstGeom prst="rect">
            <a:avLst/>
          </a:prstGeom>
          <a:noFill/>
        </p:spPr>
        <p:txBody>
          <a:bodyPr wrap="square" rtlCol="0">
            <a:spAutoFit/>
          </a:bodyPr>
          <a:lstStyle/>
          <a:p>
            <a:pPr algn="just"/>
            <a:r>
              <a:rPr lang="vi-VN" sz="2400" dirty="0"/>
              <a:t>Một cửa hàng điện máy, buổi sáng bán được 11 máy tính, buổi chiều bán được ít hơn buổi sáng 3 máy tính. Hỏi buổi chiều cửa hàng bán được bao nhiêu máy tính?</a:t>
            </a:r>
          </a:p>
        </p:txBody>
      </p:sp>
      <p:pic>
        <p:nvPicPr>
          <p:cNvPr id="4" name="Picture 3" descr="C:\Users\TUAN\Downloads\Luyện tập 1.png">
            <a:extLst>
              <a:ext uri="{FF2B5EF4-FFF2-40B4-BE49-F238E27FC236}">
                <a16:creationId xmlns="" xmlns:a16="http://schemas.microsoft.com/office/drawing/2014/main" id="{CF7F52BE-760D-4AB7-8A11-9C1A531A958C}"/>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5" name="Picture 4">
            <a:extLst>
              <a:ext uri="{FF2B5EF4-FFF2-40B4-BE49-F238E27FC236}">
                <a16:creationId xmlns="" xmlns:a16="http://schemas.microsoft.com/office/drawing/2014/main" id="{3796200B-45B5-49F2-92AE-BB08129E877C}"/>
              </a:ext>
            </a:extLst>
          </p:cNvPr>
          <p:cNvPicPr>
            <a:picLocks noChangeAspect="1"/>
          </p:cNvPicPr>
          <p:nvPr/>
        </p:nvPicPr>
        <p:blipFill>
          <a:blip r:embed="rId3">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760141" y="328812"/>
            <a:ext cx="5572123" cy="3724524"/>
          </a:xfrm>
          <a:prstGeom prst="ellipse">
            <a:avLst/>
          </a:prstGeom>
        </p:spPr>
      </p:pic>
      <p:sp>
        <p:nvSpPr>
          <p:cNvPr id="6" name="TextBox 5">
            <a:extLst>
              <a:ext uri="{FF2B5EF4-FFF2-40B4-BE49-F238E27FC236}">
                <a16:creationId xmlns="" xmlns:a16="http://schemas.microsoft.com/office/drawing/2014/main" id="{461B6A6D-504B-4123-8A76-22834FF6048B}"/>
              </a:ext>
            </a:extLst>
          </p:cNvPr>
          <p:cNvSpPr txBox="1"/>
          <p:nvPr/>
        </p:nvSpPr>
        <p:spPr>
          <a:xfrm>
            <a:off x="4773411" y="3881657"/>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 xmlns:a16="http://schemas.microsoft.com/office/drawing/2014/main" id="{8A903766-6D36-4E27-8351-31557A91E973}"/>
              </a:ext>
            </a:extLst>
          </p:cNvPr>
          <p:cNvSpPr txBox="1"/>
          <p:nvPr/>
        </p:nvSpPr>
        <p:spPr>
          <a:xfrm>
            <a:off x="1849044" y="4404877"/>
            <a:ext cx="7526898" cy="523220"/>
          </a:xfrm>
          <a:prstGeom prst="rect">
            <a:avLst/>
          </a:prstGeom>
          <a:noFill/>
        </p:spPr>
        <p:txBody>
          <a:bodyPr wrap="square" rtlCol="0">
            <a:spAutoFit/>
          </a:bodyPr>
          <a:lstStyle/>
          <a:p>
            <a:pPr algn="ctr"/>
            <a:r>
              <a:rPr lang="vi-VN" sz="2800" dirty="0">
                <a:solidFill>
                  <a:srgbClr val="FF0000"/>
                </a:solidFill>
              </a:rPr>
              <a:t>Buổi chiều cửa hàng bán được số máy tính là:</a:t>
            </a:r>
          </a:p>
        </p:txBody>
      </p:sp>
      <p:sp>
        <p:nvSpPr>
          <p:cNvPr id="8" name="TextBox 7">
            <a:extLst>
              <a:ext uri="{FF2B5EF4-FFF2-40B4-BE49-F238E27FC236}">
                <a16:creationId xmlns="" xmlns:a16="http://schemas.microsoft.com/office/drawing/2014/main" id="{F0BA2EC7-6994-48CD-AFAD-7F9FF9245D1A}"/>
              </a:ext>
            </a:extLst>
          </p:cNvPr>
          <p:cNvSpPr txBox="1"/>
          <p:nvPr/>
        </p:nvSpPr>
        <p:spPr>
          <a:xfrm>
            <a:off x="3133756" y="4962866"/>
            <a:ext cx="5065485" cy="523220"/>
          </a:xfrm>
          <a:prstGeom prst="rect">
            <a:avLst/>
          </a:prstGeom>
          <a:noFill/>
        </p:spPr>
        <p:txBody>
          <a:bodyPr wrap="square" rtlCol="0">
            <a:spAutoFit/>
          </a:bodyPr>
          <a:lstStyle/>
          <a:p>
            <a:pPr algn="ctr"/>
            <a:r>
              <a:rPr lang="vi-VN" sz="2800" dirty="0">
                <a:solidFill>
                  <a:srgbClr val="FF0000"/>
                </a:solidFill>
              </a:rPr>
              <a:t>11 – 3 = 8 (máy tính)</a:t>
            </a:r>
          </a:p>
        </p:txBody>
      </p:sp>
      <p:sp>
        <p:nvSpPr>
          <p:cNvPr id="9" name="TextBox 8">
            <a:extLst>
              <a:ext uri="{FF2B5EF4-FFF2-40B4-BE49-F238E27FC236}">
                <a16:creationId xmlns="" xmlns:a16="http://schemas.microsoft.com/office/drawing/2014/main" id="{F45E6C5F-3BBA-4DFB-86E6-2C7217A618E8}"/>
              </a:ext>
            </a:extLst>
          </p:cNvPr>
          <p:cNvSpPr txBox="1"/>
          <p:nvPr/>
        </p:nvSpPr>
        <p:spPr>
          <a:xfrm>
            <a:off x="4465437" y="5509067"/>
            <a:ext cx="3931319" cy="523220"/>
          </a:xfrm>
          <a:prstGeom prst="rect">
            <a:avLst/>
          </a:prstGeom>
          <a:noFill/>
        </p:spPr>
        <p:txBody>
          <a:bodyPr wrap="square" rtlCol="0">
            <a:spAutoFit/>
          </a:bodyPr>
          <a:lstStyle/>
          <a:p>
            <a:pPr algn="r"/>
            <a:r>
              <a:rPr lang="vi-VN" sz="2800" dirty="0">
                <a:solidFill>
                  <a:srgbClr val="FF0000"/>
                </a:solidFill>
              </a:rPr>
              <a:t>Đáp số: 8 máy tính.</a:t>
            </a:r>
          </a:p>
        </p:txBody>
      </p:sp>
    </p:spTree>
    <p:extLst>
      <p:ext uri="{BB962C8B-B14F-4D97-AF65-F5344CB8AC3E}">
        <p14:creationId xmlns="" xmlns:p14="http://schemas.microsoft.com/office/powerpoint/2010/main" val="17418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3050" y="1314450"/>
            <a:ext cx="6391275" cy="1015663"/>
          </a:xfrm>
          <a:prstGeom prst="rect">
            <a:avLst/>
          </a:prstGeom>
          <a:noFill/>
        </p:spPr>
        <p:txBody>
          <a:bodyPr wrap="square" rtlCol="0">
            <a:spAutoFit/>
          </a:bodyPr>
          <a:lstStyle/>
          <a:p>
            <a:pPr algn="ctr"/>
            <a:r>
              <a:rPr lang="en-US" sz="2000" smtClean="0">
                <a:latin typeface="Times New Roman" pitchFamily="18" charset="0"/>
                <a:cs typeface="Times New Roman" pitchFamily="18" charset="0"/>
              </a:rPr>
              <a:t>Thứ sáu, ngày 17 tháng 12 năm 2021</a:t>
            </a:r>
          </a:p>
          <a:p>
            <a:pPr algn="ctr"/>
            <a:r>
              <a:rPr lang="en-US" sz="2000" smtClean="0">
                <a:latin typeface="Times New Roman" pitchFamily="18" charset="0"/>
                <a:cs typeface="Times New Roman" pitchFamily="18" charset="0"/>
              </a:rPr>
              <a:t>Toán</a:t>
            </a:r>
          </a:p>
          <a:p>
            <a:pPr algn="ctr"/>
            <a:r>
              <a:rPr lang="en-US" sz="2000" smtClean="0">
                <a:latin typeface="Times New Roman" pitchFamily="18" charset="0"/>
                <a:cs typeface="Times New Roman" pitchFamily="18" charset="0"/>
              </a:rPr>
              <a:t>Luyện tập ( Trang 125)</a:t>
            </a:r>
            <a:endParaRPr lang="en-US" sz="200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4990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8CD3A58-6877-4359-AB98-DDCE48E757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30152" y="3014773"/>
            <a:ext cx="7228270" cy="3354295"/>
          </a:xfrm>
          <a:prstGeom prst="rect">
            <a:avLst/>
          </a:prstGeom>
        </p:spPr>
      </p:pic>
      <p:sp>
        <p:nvSpPr>
          <p:cNvPr id="2" name="TextBox 1">
            <a:extLst>
              <a:ext uri="{FF2B5EF4-FFF2-40B4-BE49-F238E27FC236}">
                <a16:creationId xmlns="" xmlns:a16="http://schemas.microsoft.com/office/drawing/2014/main" id="{33B524D2-8A70-4654-9651-69FDC8323637}"/>
              </a:ext>
            </a:extLst>
          </p:cNvPr>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a:extLst>
              <a:ext uri="{FF2B5EF4-FFF2-40B4-BE49-F238E27FC236}">
                <a16:creationId xmlns="" xmlns:a16="http://schemas.microsoft.com/office/drawing/2014/main" id="{83465A0E-640C-498B-AE5B-A10145228C20}"/>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 xmlns:a16="http://schemas.microsoft.com/office/drawing/2014/main" id="{F16CAD40-163A-426B-80D8-AB447200BCEA}"/>
              </a:ext>
            </a:extLst>
          </p:cNvPr>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 xmlns:a16="http://schemas.microsoft.com/office/drawing/2014/main" id="{AC9853CD-4D16-4D5C-8C4D-DF99BA20D542}"/>
              </a:ext>
            </a:extLst>
          </p:cNvPr>
          <p:cNvGrpSpPr/>
          <p:nvPr/>
        </p:nvGrpSpPr>
        <p:grpSpPr>
          <a:xfrm>
            <a:off x="1337919" y="1251586"/>
            <a:ext cx="1714555" cy="461666"/>
            <a:chOff x="1421855" y="1440654"/>
            <a:chExt cx="1714555" cy="461666"/>
          </a:xfrm>
        </p:grpSpPr>
        <p:grpSp>
          <p:nvGrpSpPr>
            <p:cNvPr id="7" name="Group 6">
              <a:extLst>
                <a:ext uri="{FF2B5EF4-FFF2-40B4-BE49-F238E27FC236}">
                  <a16:creationId xmlns="" xmlns:a16="http://schemas.microsoft.com/office/drawing/2014/main" id="{838E019D-8993-489D-A464-3D9F579AD18B}"/>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 xmlns:a16="http://schemas.microsoft.com/office/drawing/2014/main" id="{31D7DCEB-D863-42FB-A852-550B2810F09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 xmlns:a16="http://schemas.microsoft.com/office/drawing/2014/main" id="{1B0770B6-2FF9-436A-9D6B-0DAA2474812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 xmlns:a16="http://schemas.microsoft.com/office/drawing/2014/main" id="{16E1E700-AADC-4298-A630-C83E1E064F83}"/>
                </a:ext>
              </a:extLst>
            </p:cNvPr>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a:extLst>
              <a:ext uri="{FF2B5EF4-FFF2-40B4-BE49-F238E27FC236}">
                <a16:creationId xmlns="" xmlns:a16="http://schemas.microsoft.com/office/drawing/2014/main" id="{DAB4EB5B-86E7-4B5C-AEEC-C2C66A55544E}"/>
              </a:ext>
            </a:extLst>
          </p:cNvPr>
          <p:cNvGraphicFramePr>
            <a:graphicFrameLocks noGrp="1"/>
          </p:cNvGraphicFramePr>
          <p:nvPr>
            <p:extLst>
              <p:ext uri="{D42A27DB-BD31-4B8C-83A1-F6EECF244321}">
                <p14:modId xmlns="" xmlns:p14="http://schemas.microsoft.com/office/powerpoint/2010/main" val="1066887399"/>
              </p:ext>
            </p:extLst>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 xmlns:a16="http://schemas.microsoft.com/office/drawing/2014/main" val="3824061973"/>
                    </a:ext>
                  </a:extLst>
                </a:gridCol>
                <a:gridCol w="831602">
                  <a:extLst>
                    <a:ext uri="{9D8B030D-6E8A-4147-A177-3AD203B41FA5}">
                      <a16:colId xmlns="" xmlns:a16="http://schemas.microsoft.com/office/drawing/2014/main" val="1889727206"/>
                    </a:ext>
                  </a:extLst>
                </a:gridCol>
                <a:gridCol w="820273">
                  <a:extLst>
                    <a:ext uri="{9D8B030D-6E8A-4147-A177-3AD203B41FA5}">
                      <a16:colId xmlns="" xmlns:a16="http://schemas.microsoft.com/office/drawing/2014/main" val="473288683"/>
                    </a:ext>
                  </a:extLst>
                </a:gridCol>
                <a:gridCol w="853983">
                  <a:extLst>
                    <a:ext uri="{9D8B030D-6E8A-4147-A177-3AD203B41FA5}">
                      <a16:colId xmlns="" xmlns:a16="http://schemas.microsoft.com/office/drawing/2014/main" val="2275450563"/>
                    </a:ext>
                  </a:extLst>
                </a:gridCol>
                <a:gridCol w="857151">
                  <a:extLst>
                    <a:ext uri="{9D8B030D-6E8A-4147-A177-3AD203B41FA5}">
                      <a16:colId xmlns="" xmlns:a16="http://schemas.microsoft.com/office/drawing/2014/main" val="678154345"/>
                    </a:ext>
                  </a:extLst>
                </a:gridCol>
                <a:gridCol w="857151">
                  <a:extLst>
                    <a:ext uri="{9D8B030D-6E8A-4147-A177-3AD203B41FA5}">
                      <a16:colId xmlns="" xmlns:a16="http://schemas.microsoft.com/office/drawing/2014/main"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 xmlns:a16="http://schemas.microsoft.com/office/drawing/2014/main"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 xmlns:a16="http://schemas.microsoft.com/office/drawing/2014/main" val="1625636457"/>
                  </a:ext>
                </a:extLst>
              </a:tr>
            </a:tbl>
          </a:graphicData>
        </a:graphic>
      </p:graphicFrame>
      <p:sp>
        <p:nvSpPr>
          <p:cNvPr id="13" name="Rectangle 12">
            <a:extLst>
              <a:ext uri="{FF2B5EF4-FFF2-40B4-BE49-F238E27FC236}">
                <a16:creationId xmlns="" xmlns:a16="http://schemas.microsoft.com/office/drawing/2014/main" id="{18D34376-DC50-4EAC-A4B7-E0774EC642C3}"/>
              </a:ext>
            </a:extLst>
          </p:cNvPr>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a:extLst>
              <a:ext uri="{FF2B5EF4-FFF2-40B4-BE49-F238E27FC236}">
                <a16:creationId xmlns="" xmlns:a16="http://schemas.microsoft.com/office/drawing/2014/main" id="{134FB3A7-EE83-49D0-A237-1602A9024F11}"/>
              </a:ext>
            </a:extLst>
          </p:cNvPr>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a:extLst>
              <a:ext uri="{FF2B5EF4-FFF2-40B4-BE49-F238E27FC236}">
                <a16:creationId xmlns="" xmlns:a16="http://schemas.microsoft.com/office/drawing/2014/main" id="{9C7D37BD-D2AF-4506-AD31-A3B956A308D3}"/>
              </a:ext>
            </a:extLst>
          </p:cNvPr>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a:extLst>
              <a:ext uri="{FF2B5EF4-FFF2-40B4-BE49-F238E27FC236}">
                <a16:creationId xmlns="" xmlns:a16="http://schemas.microsoft.com/office/drawing/2014/main" id="{FA53C784-FDEB-4C74-9BEF-6A3EC2B41D02}"/>
              </a:ext>
            </a:extLst>
          </p:cNvPr>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a:extLst>
              <a:ext uri="{FF2B5EF4-FFF2-40B4-BE49-F238E27FC236}">
                <a16:creationId xmlns="" xmlns:a16="http://schemas.microsoft.com/office/drawing/2014/main" id="{58601CF6-31FA-4A93-A6DD-2EDB11A893BA}"/>
              </a:ext>
            </a:extLst>
          </p:cNvPr>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a:extLst>
              <a:ext uri="{FF2B5EF4-FFF2-40B4-BE49-F238E27FC236}">
                <a16:creationId xmlns="" xmlns:a16="http://schemas.microsoft.com/office/drawing/2014/main" id="{BBCB8472-5C86-41C3-BFB7-BEB881AA801C}"/>
              </a:ext>
            </a:extLst>
          </p:cNvPr>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a:extLst>
              <a:ext uri="{FF2B5EF4-FFF2-40B4-BE49-F238E27FC236}">
                <a16:creationId xmlns="" xmlns:a16="http://schemas.microsoft.com/office/drawing/2014/main" id="{EC2C9D2E-80A4-4E0B-A384-1413D6B3D054}"/>
              </a:ext>
            </a:extLst>
          </p:cNvPr>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a:extLst>
              <a:ext uri="{FF2B5EF4-FFF2-40B4-BE49-F238E27FC236}">
                <a16:creationId xmlns="" xmlns:a16="http://schemas.microsoft.com/office/drawing/2014/main" id="{519E8EDA-E1C7-4A66-897B-01CF655CFD5F}"/>
              </a:ext>
            </a:extLst>
          </p:cNvPr>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extLst>
      <p:ext uri="{BB962C8B-B14F-4D97-AF65-F5344CB8AC3E}">
        <p14:creationId xmlns="" xmlns:p14="http://schemas.microsoft.com/office/powerpoint/2010/main" val="9790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 xmlns:a16="http://schemas.microsoft.com/office/drawing/2014/main" id="{8C589434-229F-49A8-A3FB-33AD6851FB88}"/>
              </a:ext>
            </a:extLst>
          </p:cNvPr>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 xmlns:a16="http://schemas.microsoft.com/office/drawing/2014/main" id="{8F563944-AF82-471C-861E-80CDC97A16C0}"/>
              </a:ext>
            </a:extLst>
          </p:cNvPr>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a:extLst>
              <a:ext uri="{FF2B5EF4-FFF2-40B4-BE49-F238E27FC236}">
                <a16:creationId xmlns="" xmlns:a16="http://schemas.microsoft.com/office/drawing/2014/main" id="{4A7104D8-300D-4DBE-9AB4-6AFC3C12AE01}"/>
              </a:ext>
            </a:extLst>
          </p:cNvPr>
          <p:cNvGrpSpPr/>
          <p:nvPr/>
        </p:nvGrpSpPr>
        <p:grpSpPr>
          <a:xfrm>
            <a:off x="5000309" y="703603"/>
            <a:ext cx="5539138" cy="658837"/>
            <a:chOff x="1824226" y="3918824"/>
            <a:chExt cx="5539138" cy="658837"/>
          </a:xfrm>
        </p:grpSpPr>
        <p:sp>
          <p:nvSpPr>
            <p:cNvPr id="6" name="Rectangle 5">
              <a:extLst>
                <a:ext uri="{FF2B5EF4-FFF2-40B4-BE49-F238E27FC236}">
                  <a16:creationId xmlns="" xmlns:a16="http://schemas.microsoft.com/office/drawing/2014/main" id="{7A370306-4199-401E-A3FF-FFE19ACEE462}"/>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a:extLst>
                <a:ext uri="{FF2B5EF4-FFF2-40B4-BE49-F238E27FC236}">
                  <a16:creationId xmlns="" xmlns:a16="http://schemas.microsoft.com/office/drawing/2014/main" id="{F2BE3511-E059-4008-B85A-95E1288A6530}"/>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a:extLst>
                <a:ext uri="{FF2B5EF4-FFF2-40B4-BE49-F238E27FC236}">
                  <a16:creationId xmlns="" xmlns:a16="http://schemas.microsoft.com/office/drawing/2014/main" id="{5A692A99-78A1-483D-A24C-328851023842}"/>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a:extLst>
              <a:ext uri="{FF2B5EF4-FFF2-40B4-BE49-F238E27FC236}">
                <a16:creationId xmlns="" xmlns:a16="http://schemas.microsoft.com/office/drawing/2014/main" id="{E8A17A5C-29AB-4E7B-B1C4-F85310CD7ACA}"/>
              </a:ext>
            </a:extLst>
          </p:cNvPr>
          <p:cNvGrpSpPr/>
          <p:nvPr/>
        </p:nvGrpSpPr>
        <p:grpSpPr>
          <a:xfrm>
            <a:off x="5099856" y="1206245"/>
            <a:ext cx="837249" cy="1312215"/>
            <a:chOff x="1933616" y="4498692"/>
            <a:chExt cx="837249" cy="1312215"/>
          </a:xfrm>
        </p:grpSpPr>
        <p:sp>
          <p:nvSpPr>
            <p:cNvPr id="11" name="TextBox 10">
              <a:extLst>
                <a:ext uri="{FF2B5EF4-FFF2-40B4-BE49-F238E27FC236}">
                  <a16:creationId xmlns="" xmlns:a16="http://schemas.microsoft.com/office/drawing/2014/main" id="{73DA7477-303D-4477-9DD9-D28B58366B5A}"/>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a:extLst>
                <a:ext uri="{FF2B5EF4-FFF2-40B4-BE49-F238E27FC236}">
                  <a16:creationId xmlns="" xmlns:a16="http://schemas.microsoft.com/office/drawing/2014/main" id="{3E494481-065F-473F-9C2A-1A0FDCAB0E2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a:extLst>
                <a:ext uri="{FF2B5EF4-FFF2-40B4-BE49-F238E27FC236}">
                  <a16:creationId xmlns="" xmlns:a16="http://schemas.microsoft.com/office/drawing/2014/main" id="{13FEEE68-D86D-4A16-8934-68780B1EBEE1}"/>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 xmlns:a16="http://schemas.microsoft.com/office/drawing/2014/main" id="{EBFBF009-90F9-437C-890B-A7188A3F6DAE}"/>
              </a:ext>
            </a:extLst>
          </p:cNvPr>
          <p:cNvGrpSpPr/>
          <p:nvPr/>
        </p:nvGrpSpPr>
        <p:grpSpPr>
          <a:xfrm>
            <a:off x="7182697" y="1199195"/>
            <a:ext cx="837249" cy="1312215"/>
            <a:chOff x="1933616" y="4498692"/>
            <a:chExt cx="837249" cy="1312215"/>
          </a:xfrm>
        </p:grpSpPr>
        <p:sp>
          <p:nvSpPr>
            <p:cNvPr id="15" name="TextBox 14">
              <a:extLst>
                <a:ext uri="{FF2B5EF4-FFF2-40B4-BE49-F238E27FC236}">
                  <a16:creationId xmlns="" xmlns:a16="http://schemas.microsoft.com/office/drawing/2014/main" id="{179FA24C-B0DE-4C90-AD0A-3339EA2D361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a:extLst>
                <a:ext uri="{FF2B5EF4-FFF2-40B4-BE49-F238E27FC236}">
                  <a16:creationId xmlns="" xmlns:a16="http://schemas.microsoft.com/office/drawing/2014/main" id="{3BB93E94-B53D-479C-AEBB-6E367935D48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a:extLst>
                <a:ext uri="{FF2B5EF4-FFF2-40B4-BE49-F238E27FC236}">
                  <a16:creationId xmlns="" xmlns:a16="http://schemas.microsoft.com/office/drawing/2014/main" id="{313FF6AA-EE94-4450-A534-ADF63DE3447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 xmlns:a16="http://schemas.microsoft.com/office/drawing/2014/main" id="{671AA17D-3FA5-4E13-9376-CEE31EFD362B}"/>
              </a:ext>
            </a:extLst>
          </p:cNvPr>
          <p:cNvGrpSpPr/>
          <p:nvPr/>
        </p:nvGrpSpPr>
        <p:grpSpPr>
          <a:xfrm>
            <a:off x="9265538" y="1206245"/>
            <a:ext cx="837249" cy="1312215"/>
            <a:chOff x="1933616" y="4498692"/>
            <a:chExt cx="837249" cy="1312215"/>
          </a:xfrm>
        </p:grpSpPr>
        <p:sp>
          <p:nvSpPr>
            <p:cNvPr id="19" name="TextBox 18">
              <a:extLst>
                <a:ext uri="{FF2B5EF4-FFF2-40B4-BE49-F238E27FC236}">
                  <a16:creationId xmlns="" xmlns:a16="http://schemas.microsoft.com/office/drawing/2014/main" id="{B29459D8-6AAA-4275-A970-1A47B8137AD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a:extLst>
                <a:ext uri="{FF2B5EF4-FFF2-40B4-BE49-F238E27FC236}">
                  <a16:creationId xmlns="" xmlns:a16="http://schemas.microsoft.com/office/drawing/2014/main" id="{16457B53-53CB-49D6-85E9-44C967999E4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a:extLst>
                <a:ext uri="{FF2B5EF4-FFF2-40B4-BE49-F238E27FC236}">
                  <a16:creationId xmlns="" xmlns:a16="http://schemas.microsoft.com/office/drawing/2014/main" id="{AE342ADC-DD86-4BFF-8A31-07453A20C4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 xmlns:a16="http://schemas.microsoft.com/office/drawing/2014/main" id="{ADB3D8C1-EB50-4614-BCE1-3213D1E33155}"/>
              </a:ext>
            </a:extLst>
          </p:cNvPr>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a:extLst>
              <a:ext uri="{FF2B5EF4-FFF2-40B4-BE49-F238E27FC236}">
                <a16:creationId xmlns="" xmlns:a16="http://schemas.microsoft.com/office/drawing/2014/main" id="{C6C8AFDC-7B5B-4A2C-82E6-011DB2693FBE}"/>
              </a:ext>
            </a:extLst>
          </p:cNvPr>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a:extLst>
              <a:ext uri="{FF2B5EF4-FFF2-40B4-BE49-F238E27FC236}">
                <a16:creationId xmlns="" xmlns:a16="http://schemas.microsoft.com/office/drawing/2014/main" id="{03C6B3FA-D150-40BF-9A1A-F6F31425C372}"/>
              </a:ext>
            </a:extLst>
          </p:cNvPr>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a:extLst>
              <a:ext uri="{FF2B5EF4-FFF2-40B4-BE49-F238E27FC236}">
                <a16:creationId xmlns="" xmlns:a16="http://schemas.microsoft.com/office/drawing/2014/main" id="{7599AA0B-5229-4673-86D1-654044ED3A33}"/>
              </a:ext>
            </a:extLst>
          </p:cNvPr>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a:extLst>
              <a:ext uri="{FF2B5EF4-FFF2-40B4-BE49-F238E27FC236}">
                <a16:creationId xmlns="" xmlns:a16="http://schemas.microsoft.com/office/drawing/2014/main" id="{375A4977-571E-46E7-B4B9-A79ABA2B9BF8}"/>
              </a:ext>
            </a:extLst>
          </p:cNvPr>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a:extLst>
              <a:ext uri="{FF2B5EF4-FFF2-40B4-BE49-F238E27FC236}">
                <a16:creationId xmlns="" xmlns:a16="http://schemas.microsoft.com/office/drawing/2014/main" id="{1D4DADEF-CC1C-44CC-AAF6-5D2CC0466335}"/>
              </a:ext>
            </a:extLst>
          </p:cNvPr>
          <p:cNvGrpSpPr/>
          <p:nvPr/>
        </p:nvGrpSpPr>
        <p:grpSpPr>
          <a:xfrm>
            <a:off x="5000309" y="3495157"/>
            <a:ext cx="5539138" cy="658837"/>
            <a:chOff x="1824226" y="3918824"/>
            <a:chExt cx="5539138" cy="658837"/>
          </a:xfrm>
        </p:grpSpPr>
        <p:sp>
          <p:nvSpPr>
            <p:cNvPr id="34" name="Rectangle 33">
              <a:extLst>
                <a:ext uri="{FF2B5EF4-FFF2-40B4-BE49-F238E27FC236}">
                  <a16:creationId xmlns="" xmlns:a16="http://schemas.microsoft.com/office/drawing/2014/main" id="{1B51DE3A-8C70-47C4-BFB5-A8C523578199}"/>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a:extLst>
                <a:ext uri="{FF2B5EF4-FFF2-40B4-BE49-F238E27FC236}">
                  <a16:creationId xmlns="" xmlns:a16="http://schemas.microsoft.com/office/drawing/2014/main" id="{ADBA5E05-40BD-46FA-A477-CE4035E06267}"/>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a:extLst>
                <a:ext uri="{FF2B5EF4-FFF2-40B4-BE49-F238E27FC236}">
                  <a16:creationId xmlns="" xmlns:a16="http://schemas.microsoft.com/office/drawing/2014/main" id="{4345E8E8-B07C-4392-B7D0-F0A6806B6258}"/>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a:extLst>
              <a:ext uri="{FF2B5EF4-FFF2-40B4-BE49-F238E27FC236}">
                <a16:creationId xmlns="" xmlns:a16="http://schemas.microsoft.com/office/drawing/2014/main" id="{90348100-B0E9-4FD8-A7B1-A87CD17E6E9F}"/>
              </a:ext>
            </a:extLst>
          </p:cNvPr>
          <p:cNvGrpSpPr/>
          <p:nvPr/>
        </p:nvGrpSpPr>
        <p:grpSpPr>
          <a:xfrm>
            <a:off x="5099856" y="3997799"/>
            <a:ext cx="837249" cy="1312215"/>
            <a:chOff x="1933616" y="4498692"/>
            <a:chExt cx="837249" cy="1312215"/>
          </a:xfrm>
        </p:grpSpPr>
        <p:sp>
          <p:nvSpPr>
            <p:cNvPr id="38" name="TextBox 37">
              <a:extLst>
                <a:ext uri="{FF2B5EF4-FFF2-40B4-BE49-F238E27FC236}">
                  <a16:creationId xmlns="" xmlns:a16="http://schemas.microsoft.com/office/drawing/2014/main" id="{4E327D69-9E85-4CE1-9DF1-BBCB0C38B4F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a:extLst>
                <a:ext uri="{FF2B5EF4-FFF2-40B4-BE49-F238E27FC236}">
                  <a16:creationId xmlns="" xmlns:a16="http://schemas.microsoft.com/office/drawing/2014/main" id="{511B6630-4FCA-43D4-AA07-39A4D63E4034}"/>
                </a:ext>
              </a:extLst>
            </p:cNvPr>
            <p:cNvSpPr txBox="1"/>
            <p:nvPr/>
          </p:nvSpPr>
          <p:spPr>
            <a:xfrm>
              <a:off x="1933616" y="4966423"/>
              <a:ext cx="394660" cy="523220"/>
            </a:xfrm>
            <a:prstGeom prst="rect">
              <a:avLst/>
            </a:prstGeom>
            <a:noFill/>
          </p:spPr>
          <p:txBody>
            <a:bodyPr wrap="none" rtlCol="0">
              <a:spAutoFit/>
            </a:bodyPr>
            <a:lstStyle/>
            <a:p>
              <a:r>
                <a:rPr lang="en-US" sz="2800" dirty="0" smtClean="0"/>
                <a:t>+</a:t>
              </a:r>
              <a:endParaRPr lang="vi-VN" sz="2800" dirty="0"/>
            </a:p>
          </p:txBody>
        </p:sp>
        <p:cxnSp>
          <p:nvCxnSpPr>
            <p:cNvPr id="40" name="Straight Connector 39">
              <a:extLst>
                <a:ext uri="{FF2B5EF4-FFF2-40B4-BE49-F238E27FC236}">
                  <a16:creationId xmlns="" xmlns:a16="http://schemas.microsoft.com/office/drawing/2014/main" id="{3ACA76BE-F2AB-42D9-B814-36A98BA3CB0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 xmlns:a16="http://schemas.microsoft.com/office/drawing/2014/main" id="{6FF2D619-E0AD-4700-8979-120096A29B76}"/>
              </a:ext>
            </a:extLst>
          </p:cNvPr>
          <p:cNvGrpSpPr/>
          <p:nvPr/>
        </p:nvGrpSpPr>
        <p:grpSpPr>
          <a:xfrm>
            <a:off x="7182697" y="3990749"/>
            <a:ext cx="837249" cy="1312215"/>
            <a:chOff x="1933616" y="4498692"/>
            <a:chExt cx="837249" cy="1312215"/>
          </a:xfrm>
        </p:grpSpPr>
        <p:sp>
          <p:nvSpPr>
            <p:cNvPr id="42" name="TextBox 41">
              <a:extLst>
                <a:ext uri="{FF2B5EF4-FFF2-40B4-BE49-F238E27FC236}">
                  <a16:creationId xmlns="" xmlns:a16="http://schemas.microsoft.com/office/drawing/2014/main" id="{D72A158B-D012-49AD-BF55-E79159C4808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a:extLst>
                <a:ext uri="{FF2B5EF4-FFF2-40B4-BE49-F238E27FC236}">
                  <a16:creationId xmlns="" xmlns:a16="http://schemas.microsoft.com/office/drawing/2014/main" id="{E9C2E242-B9DA-4A93-AAEF-DEA7F357830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 xmlns:a16="http://schemas.microsoft.com/office/drawing/2014/main" id="{141E489A-84FC-4920-9542-35A1459172D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 xmlns:a16="http://schemas.microsoft.com/office/drawing/2014/main" id="{C121B34F-FEB8-4BD7-9D3C-F4AC9A05F672}"/>
              </a:ext>
            </a:extLst>
          </p:cNvPr>
          <p:cNvGrpSpPr/>
          <p:nvPr/>
        </p:nvGrpSpPr>
        <p:grpSpPr>
          <a:xfrm>
            <a:off x="9265538" y="3997799"/>
            <a:ext cx="837249" cy="1312215"/>
            <a:chOff x="1933616" y="4498692"/>
            <a:chExt cx="837249" cy="1312215"/>
          </a:xfrm>
        </p:grpSpPr>
        <p:sp>
          <p:nvSpPr>
            <p:cNvPr id="46" name="TextBox 45">
              <a:extLst>
                <a:ext uri="{FF2B5EF4-FFF2-40B4-BE49-F238E27FC236}">
                  <a16:creationId xmlns="" xmlns:a16="http://schemas.microsoft.com/office/drawing/2014/main" id="{AE9F0750-8FFB-4FA0-A1DF-1CFD5FD6B79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a:extLst>
                <a:ext uri="{FF2B5EF4-FFF2-40B4-BE49-F238E27FC236}">
                  <a16:creationId xmlns="" xmlns:a16="http://schemas.microsoft.com/office/drawing/2014/main" id="{D82252A7-4734-4F9A-A07E-F18AC9092E42}"/>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 xmlns:a16="http://schemas.microsoft.com/office/drawing/2014/main" id="{BF8F2C99-3F82-43D5-800B-0601A3434980}"/>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 xmlns:a16="http://schemas.microsoft.com/office/drawing/2014/main" id="{ABDF2F1E-897B-4CD6-A554-0CAC2C389141}"/>
              </a:ext>
            </a:extLst>
          </p:cNvPr>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a:extLst>
              <a:ext uri="{FF2B5EF4-FFF2-40B4-BE49-F238E27FC236}">
                <a16:creationId xmlns="" xmlns:a16="http://schemas.microsoft.com/office/drawing/2014/main" id="{0DB48C0A-3618-4C38-84B6-B922FD2CC709}"/>
              </a:ext>
            </a:extLst>
          </p:cNvPr>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a:extLst>
              <a:ext uri="{FF2B5EF4-FFF2-40B4-BE49-F238E27FC236}">
                <a16:creationId xmlns="" xmlns:a16="http://schemas.microsoft.com/office/drawing/2014/main" id="{BB122134-CCDD-4CFF-968C-9D61D080E9E2}"/>
              </a:ext>
            </a:extLst>
          </p:cNvPr>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a:extLst>
              <a:ext uri="{FF2B5EF4-FFF2-40B4-BE49-F238E27FC236}">
                <a16:creationId xmlns="" xmlns:a16="http://schemas.microsoft.com/office/drawing/2014/main" id="{C1CC10D8-0F62-4041-A987-90365F4E8090}"/>
              </a:ext>
            </a:extLst>
          </p:cNvPr>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extLst>
      <p:ext uri="{BB962C8B-B14F-4D97-AF65-F5344CB8AC3E}">
        <p14:creationId xmlns="" xmlns:p14="http://schemas.microsoft.com/office/powerpoint/2010/main" val="28045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 xmlns:a16="http://schemas.microsoft.com/office/drawing/2014/main" id="{C31FD55E-BEBA-484E-9972-275988161BA0}"/>
              </a:ext>
            </a:extLst>
          </p:cNvPr>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 xmlns:a16="http://schemas.microsoft.com/office/drawing/2014/main" id="{A3B16F8E-E318-4BEA-877E-6567EF58F28E}"/>
              </a:ext>
            </a:extLst>
          </p:cNvPr>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a:extLst>
              <a:ext uri="{FF2B5EF4-FFF2-40B4-BE49-F238E27FC236}">
                <a16:creationId xmlns="" xmlns:a16="http://schemas.microsoft.com/office/drawing/2014/main" id="{1E3D8B0D-F782-4D94-A2FB-0CBD5B82FC4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48205" y="328812"/>
            <a:ext cx="7606858" cy="5939466"/>
          </a:xfrm>
          <a:prstGeom prst="rect">
            <a:avLst/>
          </a:prstGeom>
        </p:spPr>
      </p:pic>
      <p:sp>
        <p:nvSpPr>
          <p:cNvPr id="6" name="Freeform: Shape 5">
            <a:extLst>
              <a:ext uri="{FF2B5EF4-FFF2-40B4-BE49-F238E27FC236}">
                <a16:creationId xmlns="" xmlns:a16="http://schemas.microsoft.com/office/drawing/2014/main" id="{6C716232-91FF-4D87-A157-571E2DD57498}"/>
              </a:ext>
            </a:extLst>
          </p:cNvPr>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a:extLst>
              <a:ext uri="{FF2B5EF4-FFF2-40B4-BE49-F238E27FC236}">
                <a16:creationId xmlns="" xmlns:a16="http://schemas.microsoft.com/office/drawing/2014/main" id="{4C4BA729-861D-439C-B29B-03DF1EBE4C6F}"/>
              </a:ext>
            </a:extLst>
          </p:cNvPr>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 xmlns:a16="http://schemas.microsoft.com/office/drawing/2014/main" id="{BB8A8359-4668-4F57-B14C-8ECC7B3EB1B3}"/>
              </a:ext>
            </a:extLst>
          </p:cNvPr>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 xmlns:a16="http://schemas.microsoft.com/office/drawing/2014/main" id="{864D0224-57E8-4364-B3EB-DFAA93DF58B8}"/>
              </a:ext>
            </a:extLst>
          </p:cNvPr>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 xmlns:p14="http://schemas.microsoft.com/office/powerpoint/2010/main" val="4271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 xmlns:a16="http://schemas.microsoft.com/office/drawing/2014/main"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 xmlns:a16="http://schemas.microsoft.com/office/drawing/2014/main"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 xmlns:a16="http://schemas.microsoft.com/office/drawing/2014/main" id="{D24079A0-F32A-478B-AE38-10C9706B5AF5}"/>
              </a:ext>
            </a:extLst>
          </p:cNvPr>
          <p:cNvSpPr txBox="1"/>
          <p:nvPr/>
        </p:nvSpPr>
        <p:spPr>
          <a:xfrm>
            <a:off x="2303813" y="3645725"/>
            <a:ext cx="4595751" cy="523220"/>
          </a:xfrm>
          <a:prstGeom prst="rect">
            <a:avLst/>
          </a:prstGeom>
          <a:noFill/>
        </p:spPr>
        <p:txBody>
          <a:bodyPr wrap="square" rtlCol="0">
            <a:spAutoFit/>
          </a:bodyPr>
          <a:lstStyle/>
          <a:p>
            <a:pPr algn="just"/>
            <a:r>
              <a:rPr lang="en-US" sz="2800" i="1" smtClean="0"/>
              <a:t>Tóm tắt</a:t>
            </a:r>
            <a:endParaRPr lang="vi-VN" sz="2800" i="1" dirty="0"/>
          </a:p>
        </p:txBody>
      </p:sp>
      <p:sp>
        <p:nvSpPr>
          <p:cNvPr id="7" name="TextBox 6">
            <a:extLst>
              <a:ext uri="{FF2B5EF4-FFF2-40B4-BE49-F238E27FC236}">
                <a16:creationId xmlns="" xmlns:a16="http://schemas.microsoft.com/office/drawing/2014/main" id="{56D520BC-5C6C-449F-8315-531F75C9CF3D}"/>
              </a:ext>
            </a:extLst>
          </p:cNvPr>
          <p:cNvSpPr txBox="1"/>
          <p:nvPr/>
        </p:nvSpPr>
        <p:spPr>
          <a:xfrm>
            <a:off x="1128011" y="4391034"/>
            <a:ext cx="9144000" cy="523220"/>
          </a:xfrm>
          <a:prstGeom prst="rect">
            <a:avLst/>
          </a:prstGeom>
          <a:noFill/>
        </p:spPr>
        <p:txBody>
          <a:bodyPr wrap="square" rtlCol="0">
            <a:spAutoFit/>
          </a:bodyPr>
          <a:lstStyle/>
          <a:p>
            <a:pPr algn="just"/>
            <a:r>
              <a:rPr lang="en-US" sz="2800" smtClean="0">
                <a:solidFill>
                  <a:srgbClr val="FF0000"/>
                </a:solidFill>
              </a:rPr>
              <a:t>  Mặc áo đỏ   : 56 người</a:t>
            </a:r>
            <a:endParaRPr lang="vi-VN" sz="2800" dirty="0">
              <a:solidFill>
                <a:srgbClr val="FF0000"/>
              </a:solidFill>
            </a:endParaRPr>
          </a:p>
        </p:txBody>
      </p:sp>
      <p:sp>
        <p:nvSpPr>
          <p:cNvPr id="8" name="TextBox 7">
            <a:extLst>
              <a:ext uri="{FF2B5EF4-FFF2-40B4-BE49-F238E27FC236}">
                <a16:creationId xmlns="" xmlns:a16="http://schemas.microsoft.com/office/drawing/2014/main" id="{77FB7465-E7A3-4870-A1E8-18C858E67976}"/>
              </a:ext>
            </a:extLst>
          </p:cNvPr>
          <p:cNvSpPr txBox="1"/>
          <p:nvPr/>
        </p:nvSpPr>
        <p:spPr>
          <a:xfrm>
            <a:off x="1282535" y="4904509"/>
            <a:ext cx="6950219" cy="523220"/>
          </a:xfrm>
          <a:prstGeom prst="rect">
            <a:avLst/>
          </a:prstGeom>
          <a:noFill/>
        </p:spPr>
        <p:txBody>
          <a:bodyPr wrap="square" rtlCol="0">
            <a:spAutoFit/>
          </a:bodyPr>
          <a:lstStyle/>
          <a:p>
            <a:pPr algn="just"/>
            <a:r>
              <a:rPr lang="en-US" sz="2800" smtClean="0">
                <a:solidFill>
                  <a:srgbClr val="FF0000"/>
                </a:solidFill>
              </a:rPr>
              <a:t>Mặc áo vàng: 28 người</a:t>
            </a:r>
            <a:endParaRPr lang="vi-VN" sz="2800" dirty="0">
              <a:solidFill>
                <a:srgbClr val="FF0000"/>
              </a:solidFill>
            </a:endParaRPr>
          </a:p>
        </p:txBody>
      </p:sp>
      <p:sp>
        <p:nvSpPr>
          <p:cNvPr id="9" name="TextBox 8">
            <a:extLst>
              <a:ext uri="{FF2B5EF4-FFF2-40B4-BE49-F238E27FC236}">
                <a16:creationId xmlns="" xmlns:a16="http://schemas.microsoft.com/office/drawing/2014/main" id="{B913E1E6-D710-4832-BE28-FC833106DCD0}"/>
              </a:ext>
            </a:extLst>
          </p:cNvPr>
          <p:cNvSpPr txBox="1"/>
          <p:nvPr/>
        </p:nvSpPr>
        <p:spPr>
          <a:xfrm>
            <a:off x="1235035" y="5415148"/>
            <a:ext cx="6997720" cy="523220"/>
          </a:xfrm>
          <a:prstGeom prst="rect">
            <a:avLst/>
          </a:prstGeom>
          <a:noFill/>
        </p:spPr>
        <p:txBody>
          <a:bodyPr wrap="square" rtlCol="0">
            <a:spAutoFit/>
          </a:bodyPr>
          <a:lstStyle/>
          <a:p>
            <a:pPr algn="just"/>
            <a:r>
              <a:rPr lang="en-US" sz="2800" smtClean="0">
                <a:solidFill>
                  <a:srgbClr val="FF0000"/>
                </a:solidFill>
              </a:rPr>
              <a:t>Có tất cả       : … người?</a:t>
            </a:r>
            <a:endParaRPr lang="vi-VN" sz="2800" dirty="0">
              <a:solidFill>
                <a:srgbClr val="FF0000"/>
              </a:solidFill>
            </a:endParaRPr>
          </a:p>
        </p:txBody>
      </p:sp>
      <p:pic>
        <p:nvPicPr>
          <p:cNvPr id="10" name="Picture 9">
            <a:extLst>
              <a:ext uri="{FF2B5EF4-FFF2-40B4-BE49-F238E27FC236}">
                <a16:creationId xmlns="" xmlns:a16="http://schemas.microsoft.com/office/drawing/2014/main" id="{F5653A12-D17C-480F-BEEF-C4D4EB658A6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extLst>
      <p:ext uri="{BB962C8B-B14F-4D97-AF65-F5344CB8AC3E}">
        <p14:creationId xmlns=""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 xmlns:a16="http://schemas.microsoft.com/office/drawing/2014/main"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 xmlns:a16="http://schemas.microsoft.com/office/drawing/2014/main"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 xmlns:a16="http://schemas.microsoft.com/office/drawing/2014/main" id="{D24079A0-F32A-478B-AE38-10C9706B5AF5}"/>
              </a:ext>
            </a:extLst>
          </p:cNvPr>
          <p:cNvSpPr txBox="1"/>
          <p:nvPr/>
        </p:nvSpPr>
        <p:spPr>
          <a:xfrm>
            <a:off x="3463663" y="3776353"/>
            <a:ext cx="2390872" cy="523220"/>
          </a:xfrm>
          <a:prstGeom prst="rect">
            <a:avLst/>
          </a:prstGeom>
          <a:noFill/>
        </p:spPr>
        <p:txBody>
          <a:bodyPr wrap="square" rtlCol="0">
            <a:spAutoFit/>
          </a:bodyPr>
          <a:lstStyle/>
          <a:p>
            <a:pPr algn="ctr"/>
            <a:r>
              <a:rPr lang="en-US" sz="2800" i="1" smtClean="0"/>
              <a:t>Bài giải</a:t>
            </a:r>
            <a:endParaRPr lang="vi-VN" sz="2800" i="1" dirty="0"/>
          </a:p>
        </p:txBody>
      </p:sp>
      <p:sp>
        <p:nvSpPr>
          <p:cNvPr id="7" name="TextBox 6">
            <a:extLst>
              <a:ext uri="{FF2B5EF4-FFF2-40B4-BE49-F238E27FC236}">
                <a16:creationId xmlns="" xmlns:a16="http://schemas.microsoft.com/office/drawing/2014/main" id="{56D520BC-5C6C-449F-8315-531F75C9CF3D}"/>
              </a:ext>
            </a:extLst>
          </p:cNvPr>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a:extLst>
              <a:ext uri="{FF2B5EF4-FFF2-40B4-BE49-F238E27FC236}">
                <a16:creationId xmlns="" xmlns:a16="http://schemas.microsoft.com/office/drawing/2014/main" id="{77FB7465-E7A3-4870-A1E8-18C858E67976}"/>
              </a:ext>
            </a:extLst>
          </p:cNvPr>
          <p:cNvSpPr txBox="1"/>
          <p:nvPr/>
        </p:nvSpPr>
        <p:spPr>
          <a:xfrm>
            <a:off x="3167269" y="4932488"/>
            <a:ext cx="5065485" cy="523220"/>
          </a:xfrm>
          <a:prstGeom prst="rect">
            <a:avLst/>
          </a:prstGeom>
          <a:noFill/>
        </p:spPr>
        <p:txBody>
          <a:bodyPr wrap="square" rtlCol="0">
            <a:spAutoFit/>
          </a:bodyPr>
          <a:lstStyle/>
          <a:p>
            <a:pPr algn="just"/>
            <a:r>
              <a:rPr lang="en-US" sz="2800" smtClean="0">
                <a:solidFill>
                  <a:srgbClr val="FF0000"/>
                </a:solidFill>
              </a:rPr>
              <a:t>   </a:t>
            </a:r>
            <a:r>
              <a:rPr lang="vi-VN" sz="2800" smtClean="0">
                <a:solidFill>
                  <a:srgbClr val="FF0000"/>
                </a:solidFill>
              </a:rPr>
              <a:t>56 </a:t>
            </a:r>
            <a:r>
              <a:rPr lang="vi-VN" sz="2800" dirty="0">
                <a:solidFill>
                  <a:srgbClr val="FF0000"/>
                </a:solidFill>
              </a:rPr>
              <a:t>+ 28 = 84 (người)</a:t>
            </a:r>
          </a:p>
        </p:txBody>
      </p:sp>
      <p:sp>
        <p:nvSpPr>
          <p:cNvPr id="9" name="TextBox 8">
            <a:extLst>
              <a:ext uri="{FF2B5EF4-FFF2-40B4-BE49-F238E27FC236}">
                <a16:creationId xmlns="" xmlns:a16="http://schemas.microsoft.com/office/drawing/2014/main" id="{B913E1E6-D710-4832-BE28-FC833106DCD0}"/>
              </a:ext>
            </a:extLst>
          </p:cNvPr>
          <p:cNvSpPr txBox="1"/>
          <p:nvPr/>
        </p:nvSpPr>
        <p:spPr>
          <a:xfrm>
            <a:off x="3167269" y="5473942"/>
            <a:ext cx="5065485" cy="523220"/>
          </a:xfrm>
          <a:prstGeom prst="rect">
            <a:avLst/>
          </a:prstGeom>
          <a:noFill/>
        </p:spPr>
        <p:txBody>
          <a:bodyPr wrap="square" rtlCol="0">
            <a:spAutoFit/>
          </a:bodyPr>
          <a:lstStyle/>
          <a:p>
            <a:pPr algn="just"/>
            <a:r>
              <a:rPr lang="en-US" sz="2800" smtClean="0">
                <a:solidFill>
                  <a:srgbClr val="FF0000"/>
                </a:solidFill>
              </a:rPr>
              <a:t>               </a:t>
            </a:r>
            <a:r>
              <a:rPr lang="vi-VN" sz="2800" smtClean="0">
                <a:solidFill>
                  <a:srgbClr val="FF0000"/>
                </a:solidFill>
              </a:rPr>
              <a:t>Đáp </a:t>
            </a:r>
            <a:r>
              <a:rPr lang="vi-VN" sz="2800" dirty="0">
                <a:solidFill>
                  <a:srgbClr val="FF0000"/>
                </a:solidFill>
              </a:rPr>
              <a:t>số: 84 người.</a:t>
            </a:r>
          </a:p>
        </p:txBody>
      </p:sp>
      <p:pic>
        <p:nvPicPr>
          <p:cNvPr id="10" name="Picture 9">
            <a:extLst>
              <a:ext uri="{FF2B5EF4-FFF2-40B4-BE49-F238E27FC236}">
                <a16:creationId xmlns="" xmlns:a16="http://schemas.microsoft.com/office/drawing/2014/main" id="{F5653A12-D17C-480F-BEEF-C4D4EB658A6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extLst>
      <p:ext uri="{BB962C8B-B14F-4D97-AF65-F5344CB8AC3E}">
        <p14:creationId xmlns=""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19011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250" y="1400175"/>
            <a:ext cx="7086600" cy="1200329"/>
          </a:xfrm>
          <a:prstGeom prst="rect">
            <a:avLst/>
          </a:prstGeom>
          <a:noFill/>
        </p:spPr>
        <p:txBody>
          <a:bodyPr wrap="square" rtlCol="0">
            <a:spAutoFit/>
          </a:bodyPr>
          <a:lstStyle/>
          <a:p>
            <a:pPr algn="ctr"/>
            <a:r>
              <a:rPr lang="en-US" smtClean="0">
                <a:latin typeface="Times New Roman" pitchFamily="18" charset="0"/>
                <a:cs typeface="Times New Roman" pitchFamily="18" charset="0"/>
              </a:rPr>
              <a:t>Thứ hai, ngày 20 tháng 12 năm 2021</a:t>
            </a:r>
          </a:p>
          <a:p>
            <a:pPr algn="ctr"/>
            <a:r>
              <a:rPr lang="en-US" smtClean="0">
                <a:latin typeface="Times New Roman" pitchFamily="18" charset="0"/>
                <a:cs typeface="Times New Roman" pitchFamily="18" charset="0"/>
              </a:rPr>
              <a:t>Toán</a:t>
            </a:r>
          </a:p>
          <a:p>
            <a:pPr algn="ctr"/>
            <a:r>
              <a:rPr lang="en-US" smtClean="0">
                <a:latin typeface="Times New Roman" pitchFamily="18" charset="0"/>
                <a:cs typeface="Times New Roman" pitchFamily="18" charset="0"/>
              </a:rPr>
              <a:t>Ôn tập phép cộng, phép trừ trong phạm vi 100</a:t>
            </a:r>
          </a:p>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10746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4" name="Picture 3">
            <a:extLst>
              <a:ext uri="{FF2B5EF4-FFF2-40B4-BE49-F238E27FC236}">
                <a16:creationId xmlns="" xmlns:a16="http://schemas.microsoft.com/office/drawing/2014/main" id="{8316EDCB-A254-4302-A25E-D3CB23B5ADB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730152" y="1730650"/>
            <a:ext cx="10011400" cy="2476853"/>
          </a:xfrm>
          <a:prstGeom prst="rect">
            <a:avLst/>
          </a:prstGeom>
        </p:spPr>
      </p:pic>
      <p:sp>
        <p:nvSpPr>
          <p:cNvPr id="5" name="Oval 4">
            <a:extLst>
              <a:ext uri="{FF2B5EF4-FFF2-40B4-BE49-F238E27FC236}">
                <a16:creationId xmlns="" xmlns:a16="http://schemas.microsoft.com/office/drawing/2014/main" id="{00553EA6-A673-477F-8B7E-26DB6507F10F}"/>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 xmlns:a16="http://schemas.microsoft.com/office/drawing/2014/main" id="{354AEA21-78E4-4B4D-AE9D-E5A0BE1811FD}"/>
              </a:ext>
            </a:extLst>
          </p:cNvPr>
          <p:cNvGrpSpPr/>
          <p:nvPr/>
        </p:nvGrpSpPr>
        <p:grpSpPr>
          <a:xfrm>
            <a:off x="1465494" y="1443292"/>
            <a:ext cx="1649811" cy="468262"/>
            <a:chOff x="1424803" y="1434057"/>
            <a:chExt cx="1649811" cy="468262"/>
          </a:xfrm>
        </p:grpSpPr>
        <p:grpSp>
          <p:nvGrpSpPr>
            <p:cNvPr id="7" name="Group 6">
              <a:extLst>
                <a:ext uri="{FF2B5EF4-FFF2-40B4-BE49-F238E27FC236}">
                  <a16:creationId xmlns="" xmlns:a16="http://schemas.microsoft.com/office/drawing/2014/main" id="{16B63E86-798A-4238-80D6-348F8488E74F}"/>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 xmlns:a16="http://schemas.microsoft.com/office/drawing/2014/main" id="{92EE4D1D-A8DD-421D-895F-8416F7308863}"/>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 xmlns:a16="http://schemas.microsoft.com/office/drawing/2014/main" id="{9EBAA207-A5ED-4339-B5CE-1DF5448E1B9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 xmlns:a16="http://schemas.microsoft.com/office/drawing/2014/main" id="{2265829A-093C-48BD-9C65-1A3F23FB3D86}"/>
                </a:ext>
              </a:extLst>
            </p:cNvPr>
            <p:cNvSpPr txBox="1"/>
            <p:nvPr/>
          </p:nvSpPr>
          <p:spPr>
            <a:xfrm>
              <a:off x="1424803" y="1434057"/>
              <a:ext cx="1649811" cy="461665"/>
            </a:xfrm>
            <a:prstGeom prst="rect">
              <a:avLst/>
            </a:prstGeom>
            <a:noFill/>
          </p:spPr>
          <p:txBody>
            <a:bodyPr wrap="none" rtlCol="0">
              <a:spAutoFit/>
            </a:bodyPr>
            <a:lstStyle/>
            <a:p>
              <a:r>
                <a:rPr lang="vi-VN" sz="2400" dirty="0"/>
                <a:t>a)            ?</a:t>
              </a:r>
            </a:p>
          </p:txBody>
        </p:sp>
      </p:grpSp>
      <p:sp>
        <p:nvSpPr>
          <p:cNvPr id="11" name="Rectangle: Rounded Corners 10">
            <a:extLst>
              <a:ext uri="{FF2B5EF4-FFF2-40B4-BE49-F238E27FC236}">
                <a16:creationId xmlns="" xmlns:a16="http://schemas.microsoft.com/office/drawing/2014/main" id="{4EBE1EEF-41B1-4E8D-9DAD-134FFA953CB2}"/>
              </a:ext>
            </a:extLst>
          </p:cNvPr>
          <p:cNvSpPr/>
          <p:nvPr/>
        </p:nvSpPr>
        <p:spPr>
          <a:xfrm>
            <a:off x="3366053" y="2115353"/>
            <a:ext cx="649356" cy="609600"/>
          </a:xfrm>
          <a:prstGeom prst="roundRect">
            <a:avLst/>
          </a:prstGeom>
          <a:solidFill>
            <a:srgbClr val="FFD472"/>
          </a:solidFill>
          <a:ln>
            <a:solidFill>
              <a:srgbClr val="FFD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35</a:t>
            </a:r>
            <a:endParaRPr lang="vi-VN" sz="2800" b="1" dirty="0">
              <a:solidFill>
                <a:srgbClr val="FF0000"/>
              </a:solidFill>
            </a:endParaRPr>
          </a:p>
        </p:txBody>
      </p:sp>
      <p:grpSp>
        <p:nvGrpSpPr>
          <p:cNvPr id="19" name="Group 18">
            <a:extLst>
              <a:ext uri="{FF2B5EF4-FFF2-40B4-BE49-F238E27FC236}">
                <a16:creationId xmlns="" xmlns:a16="http://schemas.microsoft.com/office/drawing/2014/main" id="{699F4708-9E4B-4B20-8FDD-E0725F1D088E}"/>
              </a:ext>
            </a:extLst>
          </p:cNvPr>
          <p:cNvGrpSpPr/>
          <p:nvPr/>
        </p:nvGrpSpPr>
        <p:grpSpPr>
          <a:xfrm>
            <a:off x="5113000" y="2796209"/>
            <a:ext cx="784728" cy="754546"/>
            <a:chOff x="5113000" y="2796209"/>
            <a:chExt cx="784728" cy="754546"/>
          </a:xfrm>
        </p:grpSpPr>
        <p:sp>
          <p:nvSpPr>
            <p:cNvPr id="15" name="Star: 16 Points 14">
              <a:extLst>
                <a:ext uri="{FF2B5EF4-FFF2-40B4-BE49-F238E27FC236}">
                  <a16:creationId xmlns="" xmlns:a16="http://schemas.microsoft.com/office/drawing/2014/main" id="{7D520998-4DC6-4196-9D56-BC4FA50CD5E9}"/>
                </a:ext>
              </a:extLst>
            </p:cNvPr>
            <p:cNvSpPr/>
            <p:nvPr/>
          </p:nvSpPr>
          <p:spPr>
            <a:xfrm>
              <a:off x="5113000" y="2796209"/>
              <a:ext cx="784728" cy="754546"/>
            </a:xfrm>
            <a:prstGeom prst="star16">
              <a:avLst>
                <a:gd name="adj" fmla="val 43849"/>
              </a:avLst>
            </a:prstGeom>
            <a:solidFill>
              <a:srgbClr val="C4EBFC"/>
            </a:solidFill>
            <a:ln>
              <a:solidFill>
                <a:srgbClr val="C4E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18" name="Rectangle 17">
              <a:extLst>
                <a:ext uri="{FF2B5EF4-FFF2-40B4-BE49-F238E27FC236}">
                  <a16:creationId xmlns="" xmlns:a16="http://schemas.microsoft.com/office/drawing/2014/main" id="{13004981-9BA5-4816-BA7D-CAE71EC250EE}"/>
                </a:ext>
              </a:extLst>
            </p:cNvPr>
            <p:cNvSpPr/>
            <p:nvPr/>
          </p:nvSpPr>
          <p:spPr>
            <a:xfrm>
              <a:off x="5212655" y="2928557"/>
              <a:ext cx="585418" cy="523220"/>
            </a:xfrm>
            <a:prstGeom prst="rect">
              <a:avLst/>
            </a:prstGeom>
          </p:spPr>
          <p:txBody>
            <a:bodyPr wrap="none">
              <a:spAutoFit/>
            </a:bodyPr>
            <a:lstStyle/>
            <a:p>
              <a:pPr algn="ctr"/>
              <a:r>
                <a:rPr lang="en-US" sz="2800" b="1" dirty="0">
                  <a:solidFill>
                    <a:srgbClr val="FF0000"/>
                  </a:solidFill>
                </a:rPr>
                <a:t>2</a:t>
              </a:r>
              <a:r>
                <a:rPr lang="en-US" sz="2800" b="1" smtClean="0">
                  <a:solidFill>
                    <a:srgbClr val="FF0000"/>
                  </a:solidFill>
                </a:rPr>
                <a:t>6</a:t>
              </a:r>
              <a:endParaRPr lang="vi-VN" sz="2800" b="1" dirty="0">
                <a:solidFill>
                  <a:srgbClr val="FF0000"/>
                </a:solidFill>
              </a:endParaRPr>
            </a:p>
          </p:txBody>
        </p:sp>
      </p:grpSp>
      <p:grpSp>
        <p:nvGrpSpPr>
          <p:cNvPr id="21" name="Group 20">
            <a:extLst>
              <a:ext uri="{FF2B5EF4-FFF2-40B4-BE49-F238E27FC236}">
                <a16:creationId xmlns="" xmlns:a16="http://schemas.microsoft.com/office/drawing/2014/main" id="{D5F82D4A-3FCA-4D7B-A334-13E141DD10FA}"/>
              </a:ext>
            </a:extLst>
          </p:cNvPr>
          <p:cNvGrpSpPr/>
          <p:nvPr/>
        </p:nvGrpSpPr>
        <p:grpSpPr>
          <a:xfrm>
            <a:off x="7821252" y="3058766"/>
            <a:ext cx="784728" cy="753599"/>
            <a:chOff x="7821252" y="3058766"/>
            <a:chExt cx="784728" cy="753599"/>
          </a:xfrm>
        </p:grpSpPr>
        <p:sp>
          <p:nvSpPr>
            <p:cNvPr id="17" name="Isosceles Triangle 16">
              <a:extLst>
                <a:ext uri="{FF2B5EF4-FFF2-40B4-BE49-F238E27FC236}">
                  <a16:creationId xmlns="" xmlns:a16="http://schemas.microsoft.com/office/drawing/2014/main" id="{F3EF6799-4524-43DA-87D7-C45064915C89}"/>
                </a:ext>
              </a:extLst>
            </p:cNvPr>
            <p:cNvSpPr/>
            <p:nvPr/>
          </p:nvSpPr>
          <p:spPr>
            <a:xfrm>
              <a:off x="7821252" y="3058766"/>
              <a:ext cx="784728" cy="700434"/>
            </a:xfrm>
            <a:prstGeom prst="triangle">
              <a:avLst/>
            </a:prstGeom>
            <a:solidFill>
              <a:srgbClr val="FCC8C3"/>
            </a:solidFill>
            <a:ln>
              <a:solidFill>
                <a:srgbClr val="FCC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Rectangle 19">
              <a:extLst>
                <a:ext uri="{FF2B5EF4-FFF2-40B4-BE49-F238E27FC236}">
                  <a16:creationId xmlns="" xmlns:a16="http://schemas.microsoft.com/office/drawing/2014/main" id="{99631F6E-3CC7-4E01-9027-C830A85C68B6}"/>
                </a:ext>
              </a:extLst>
            </p:cNvPr>
            <p:cNvSpPr/>
            <p:nvPr/>
          </p:nvSpPr>
          <p:spPr>
            <a:xfrm>
              <a:off x="7920906" y="3289145"/>
              <a:ext cx="585418" cy="523220"/>
            </a:xfrm>
            <a:prstGeom prst="rect">
              <a:avLst/>
            </a:prstGeom>
          </p:spPr>
          <p:txBody>
            <a:bodyPr wrap="none">
              <a:spAutoFit/>
            </a:bodyPr>
            <a:lstStyle/>
            <a:p>
              <a:pPr algn="ctr"/>
              <a:r>
                <a:rPr lang="en-US" sz="2800" b="1" dirty="0">
                  <a:solidFill>
                    <a:srgbClr val="FF0000"/>
                  </a:solidFill>
                </a:rPr>
                <a:t>16</a:t>
              </a:r>
              <a:endParaRPr lang="vi-VN" sz="2800" b="1" dirty="0">
                <a:solidFill>
                  <a:srgbClr val="FF0000"/>
                </a:solidFill>
              </a:endParaRPr>
            </a:p>
          </p:txBody>
        </p:sp>
      </p:grpSp>
      <p:grpSp>
        <p:nvGrpSpPr>
          <p:cNvPr id="22" name="Group 21">
            <a:extLst>
              <a:ext uri="{FF2B5EF4-FFF2-40B4-BE49-F238E27FC236}">
                <a16:creationId xmlns="" xmlns:a16="http://schemas.microsoft.com/office/drawing/2014/main" id="{46198018-9CFA-4CEB-A4A6-F28BF5FF1B74}"/>
              </a:ext>
            </a:extLst>
          </p:cNvPr>
          <p:cNvGrpSpPr/>
          <p:nvPr/>
        </p:nvGrpSpPr>
        <p:grpSpPr>
          <a:xfrm>
            <a:off x="9634200" y="2329620"/>
            <a:ext cx="784728" cy="754546"/>
            <a:chOff x="5113000" y="2796209"/>
            <a:chExt cx="784728" cy="754546"/>
          </a:xfrm>
          <a:solidFill>
            <a:srgbClr val="90E3EC"/>
          </a:solidFill>
        </p:grpSpPr>
        <p:sp>
          <p:nvSpPr>
            <p:cNvPr id="23" name="Star: 16 Points 22">
              <a:extLst>
                <a:ext uri="{FF2B5EF4-FFF2-40B4-BE49-F238E27FC236}">
                  <a16:creationId xmlns="" xmlns:a16="http://schemas.microsoft.com/office/drawing/2014/main" id="{FE4D4E72-86A2-432B-93B1-DF962D971702}"/>
                </a:ext>
              </a:extLst>
            </p:cNvPr>
            <p:cNvSpPr/>
            <p:nvPr/>
          </p:nvSpPr>
          <p:spPr>
            <a:xfrm>
              <a:off x="5113000" y="2796209"/>
              <a:ext cx="784728" cy="754546"/>
            </a:xfrm>
            <a:prstGeom prst="star16">
              <a:avLst>
                <a:gd name="adj" fmla="val 43849"/>
              </a:avLst>
            </a:prstGeom>
            <a:grpFill/>
            <a:ln>
              <a:solidFill>
                <a:srgbClr val="90E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24" name="Rectangle 23">
              <a:extLst>
                <a:ext uri="{FF2B5EF4-FFF2-40B4-BE49-F238E27FC236}">
                  <a16:creationId xmlns="" xmlns:a16="http://schemas.microsoft.com/office/drawing/2014/main" id="{E7BBF3CE-BDDE-4F8F-9EC1-60EBEA495391}"/>
                </a:ext>
              </a:extLst>
            </p:cNvPr>
            <p:cNvSpPr/>
            <p:nvPr/>
          </p:nvSpPr>
          <p:spPr>
            <a:xfrm>
              <a:off x="5212654" y="2928557"/>
              <a:ext cx="585418" cy="523220"/>
            </a:xfrm>
            <a:prstGeom prst="rect">
              <a:avLst/>
            </a:prstGeom>
            <a:grpFill/>
            <a:ln>
              <a:solidFill>
                <a:srgbClr val="90E3EC"/>
              </a:solidFill>
            </a:ln>
          </p:spPr>
          <p:txBody>
            <a:bodyPr wrap="none">
              <a:spAutoFit/>
            </a:bodyPr>
            <a:lstStyle/>
            <a:p>
              <a:pPr algn="ctr"/>
              <a:r>
                <a:rPr lang="en-US" sz="2800" b="1" dirty="0">
                  <a:solidFill>
                    <a:srgbClr val="FF0000"/>
                  </a:solidFill>
                </a:rPr>
                <a:t>31</a:t>
              </a:r>
              <a:endParaRPr lang="vi-VN" sz="2800" b="1" dirty="0">
                <a:solidFill>
                  <a:srgbClr val="FF0000"/>
                </a:solidFill>
              </a:endParaRPr>
            </a:p>
          </p:txBody>
        </p:sp>
      </p:grpSp>
      <p:sp>
        <p:nvSpPr>
          <p:cNvPr id="26" name="TextBox 25">
            <a:extLst>
              <a:ext uri="{FF2B5EF4-FFF2-40B4-BE49-F238E27FC236}">
                <a16:creationId xmlns="" xmlns:a16="http://schemas.microsoft.com/office/drawing/2014/main" id="{2972C190-2D29-4C21-BE50-BA04D3A47CDB}"/>
              </a:ext>
            </a:extLst>
          </p:cNvPr>
          <p:cNvSpPr txBox="1"/>
          <p:nvPr/>
        </p:nvSpPr>
        <p:spPr>
          <a:xfrm>
            <a:off x="960227" y="3971641"/>
            <a:ext cx="5210914" cy="461665"/>
          </a:xfrm>
          <a:prstGeom prst="rect">
            <a:avLst/>
          </a:prstGeom>
          <a:noFill/>
        </p:spPr>
        <p:txBody>
          <a:bodyPr wrap="none" rtlCol="0">
            <a:spAutoFit/>
          </a:bodyPr>
          <a:lstStyle/>
          <a:p>
            <a:r>
              <a:rPr lang="vi-VN" sz="2400" dirty="0"/>
              <a:t>b) Tính tổng các số hạng bằng nhau.</a:t>
            </a:r>
          </a:p>
        </p:txBody>
      </p:sp>
      <p:sp>
        <p:nvSpPr>
          <p:cNvPr id="27" name="Rectangle: Rounded Corners 26">
            <a:extLst>
              <a:ext uri="{FF2B5EF4-FFF2-40B4-BE49-F238E27FC236}">
                <a16:creationId xmlns="" xmlns:a16="http://schemas.microsoft.com/office/drawing/2014/main" id="{08491035-498D-41E3-A4DD-6D53A0AC5216}"/>
              </a:ext>
            </a:extLst>
          </p:cNvPr>
          <p:cNvSpPr/>
          <p:nvPr/>
        </p:nvSpPr>
        <p:spPr>
          <a:xfrm>
            <a:off x="2182363" y="4587779"/>
            <a:ext cx="2930638" cy="67002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24 + 24 + 24</a:t>
            </a:r>
          </a:p>
        </p:txBody>
      </p:sp>
      <p:sp>
        <p:nvSpPr>
          <p:cNvPr id="28" name="Rectangle: Rounded Corners 27">
            <a:extLst>
              <a:ext uri="{FF2B5EF4-FFF2-40B4-BE49-F238E27FC236}">
                <a16:creationId xmlns="" xmlns:a16="http://schemas.microsoft.com/office/drawing/2014/main" id="{B65C38BB-ECEB-468B-BA85-CA70EFE3F760}"/>
              </a:ext>
            </a:extLst>
          </p:cNvPr>
          <p:cNvSpPr/>
          <p:nvPr/>
        </p:nvSpPr>
        <p:spPr>
          <a:xfrm>
            <a:off x="6455586" y="4587779"/>
            <a:ext cx="3374213" cy="670021"/>
          </a:xfrm>
          <a:prstGeom prst="roundRect">
            <a:avLst>
              <a:gd name="adj" fmla="val 29935"/>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 + 2 + 2 + 2 + 2</a:t>
            </a:r>
            <a:endParaRPr lang="vi-VN" sz="2800" dirty="0">
              <a:solidFill>
                <a:schemeClr val="tx1"/>
              </a:solidFill>
            </a:endParaRPr>
          </a:p>
        </p:txBody>
      </p:sp>
      <p:grpSp>
        <p:nvGrpSpPr>
          <p:cNvPr id="29" name="Group 28">
            <a:extLst>
              <a:ext uri="{FF2B5EF4-FFF2-40B4-BE49-F238E27FC236}">
                <a16:creationId xmlns="" xmlns:a16="http://schemas.microsoft.com/office/drawing/2014/main" id="{B6C697A4-6A61-4F3B-9DD7-100AB159E1AA}"/>
              </a:ext>
            </a:extLst>
          </p:cNvPr>
          <p:cNvGrpSpPr/>
          <p:nvPr/>
        </p:nvGrpSpPr>
        <p:grpSpPr>
          <a:xfrm>
            <a:off x="3293781" y="5412273"/>
            <a:ext cx="793899" cy="662828"/>
            <a:chOff x="1750173" y="2926500"/>
            <a:chExt cx="793899" cy="662828"/>
          </a:xfrm>
        </p:grpSpPr>
        <p:sp>
          <p:nvSpPr>
            <p:cNvPr id="30" name="Oval 29">
              <a:extLst>
                <a:ext uri="{FF2B5EF4-FFF2-40B4-BE49-F238E27FC236}">
                  <a16:creationId xmlns="" xmlns:a16="http://schemas.microsoft.com/office/drawing/2014/main" id="{4C58C39A-1022-4E53-9F23-4F4E19BA12D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 xmlns:a16="http://schemas.microsoft.com/office/drawing/2014/main" id="{0741BC13-2598-4570-A2F1-2A5172AB886D}"/>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72</a:t>
              </a:r>
              <a:endParaRPr lang="vi-VN" sz="3200" b="1" dirty="0">
                <a:solidFill>
                  <a:srgbClr val="FF0000"/>
                </a:solidFill>
              </a:endParaRPr>
            </a:p>
          </p:txBody>
        </p:sp>
      </p:grpSp>
      <p:grpSp>
        <p:nvGrpSpPr>
          <p:cNvPr id="32" name="Group 31">
            <a:extLst>
              <a:ext uri="{FF2B5EF4-FFF2-40B4-BE49-F238E27FC236}">
                <a16:creationId xmlns="" xmlns:a16="http://schemas.microsoft.com/office/drawing/2014/main" id="{00C666BE-6D30-4594-9533-8D9BECCBAF19}"/>
              </a:ext>
            </a:extLst>
          </p:cNvPr>
          <p:cNvGrpSpPr/>
          <p:nvPr/>
        </p:nvGrpSpPr>
        <p:grpSpPr>
          <a:xfrm>
            <a:off x="7838443" y="5418540"/>
            <a:ext cx="793899" cy="662828"/>
            <a:chOff x="1750173" y="2926500"/>
            <a:chExt cx="793899" cy="662828"/>
          </a:xfrm>
        </p:grpSpPr>
        <p:sp>
          <p:nvSpPr>
            <p:cNvPr id="33" name="Oval 32">
              <a:extLst>
                <a:ext uri="{FF2B5EF4-FFF2-40B4-BE49-F238E27FC236}">
                  <a16:creationId xmlns="" xmlns:a16="http://schemas.microsoft.com/office/drawing/2014/main" id="{5473458F-6B97-458A-8D42-48321D8F627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 xmlns:a16="http://schemas.microsoft.com/office/drawing/2014/main" id="{B1FA98B5-BE1B-441F-ACCF-275F1FC97B28}"/>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10</a:t>
              </a:r>
              <a:endParaRPr lang="vi-VN" sz="3200" b="1" dirty="0">
                <a:solidFill>
                  <a:srgbClr val="FF0000"/>
                </a:solidFill>
              </a:endParaRPr>
            </a:p>
          </p:txBody>
        </p:sp>
      </p:grpSp>
    </p:spTree>
    <p:extLst>
      <p:ext uri="{BB962C8B-B14F-4D97-AF65-F5344CB8AC3E}">
        <p14:creationId xmlns="" xmlns:p14="http://schemas.microsoft.com/office/powerpoint/2010/main" val="37518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000" fill="hold"/>
                                        <p:tgtEl>
                                          <p:spTgt spid="27"/>
                                        </p:tgtEl>
                                        <p:attrNameLst>
                                          <p:attrName>ppt_w</p:attrName>
                                        </p:attrNameLst>
                                      </p:cBhvr>
                                      <p:tavLst>
                                        <p:tav tm="0">
                                          <p:val>
                                            <p:fltVal val="0"/>
                                          </p:val>
                                        </p:tav>
                                        <p:tav tm="100000">
                                          <p:val>
                                            <p:strVal val="#ppt_w"/>
                                          </p:val>
                                        </p:tav>
                                      </p:tavLst>
                                    </p:anim>
                                    <p:anim calcmode="lin" valueType="num">
                                      <p:cBhvr>
                                        <p:cTn id="54" dur="1000" fill="hold"/>
                                        <p:tgtEl>
                                          <p:spTgt spid="27"/>
                                        </p:tgtEl>
                                        <p:attrNameLst>
                                          <p:attrName>ppt_h</p:attrName>
                                        </p:attrNameLst>
                                      </p:cBhvr>
                                      <p:tavLst>
                                        <p:tav tm="0">
                                          <p:val>
                                            <p:fltVal val="0"/>
                                          </p:val>
                                        </p:tav>
                                        <p:tav tm="100000">
                                          <p:val>
                                            <p:strVal val="#ppt_h"/>
                                          </p:val>
                                        </p:tav>
                                      </p:tavLst>
                                    </p:anim>
                                    <p:anim calcmode="lin" valueType="num">
                                      <p:cBhvr>
                                        <p:cTn id="55" dur="1000" fill="hold"/>
                                        <p:tgtEl>
                                          <p:spTgt spid="27"/>
                                        </p:tgtEl>
                                        <p:attrNameLst>
                                          <p:attrName>style.rotation</p:attrName>
                                        </p:attrNameLst>
                                      </p:cBhvr>
                                      <p:tavLst>
                                        <p:tav tm="0">
                                          <p:val>
                                            <p:fltVal val="90"/>
                                          </p:val>
                                        </p:tav>
                                        <p:tav tm="100000">
                                          <p:val>
                                            <p:fltVal val="0"/>
                                          </p:val>
                                        </p:tav>
                                      </p:tavLst>
                                    </p:anim>
                                    <p:animEffect transition="in" filter="fade">
                                      <p:cBhvr>
                                        <p:cTn id="56" dur="1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ppt_y</p:attrName>
                                        </p:attrNameLst>
                                      </p:cBhvr>
                                      <p:tavLst>
                                        <p:tav tm="0">
                                          <p:val>
                                            <p:strVal val="#ppt_y-#ppt_h*1.125000"/>
                                          </p:val>
                                        </p:tav>
                                        <p:tav tm="100000">
                                          <p:val>
                                            <p:strVal val="#ppt_y"/>
                                          </p:val>
                                        </p:tav>
                                      </p:tavLst>
                                    </p:anim>
                                    <p:animEffect transition="in" filter="wipe(down)">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down)">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6" grpId="0"/>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 xmlns:a16="http://schemas.microsoft.com/office/drawing/2014/main" id="{33EB82AF-7D39-4DB2-9D6E-D562D9C084D0}"/>
              </a:ext>
            </a:extLst>
          </p:cNvPr>
          <p:cNvSpPr/>
          <p:nvPr/>
        </p:nvSpPr>
        <p:spPr>
          <a:xfrm>
            <a:off x="2967936" y="7306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 xmlns:a16="http://schemas.microsoft.com/office/drawing/2014/main" id="{A5A9E24B-07A6-478C-9C4C-204F722BB695}"/>
              </a:ext>
            </a:extLst>
          </p:cNvPr>
          <p:cNvSpPr txBox="1"/>
          <p:nvPr/>
        </p:nvSpPr>
        <p:spPr>
          <a:xfrm>
            <a:off x="3415168" y="730640"/>
            <a:ext cx="2188420" cy="461665"/>
          </a:xfrm>
          <a:prstGeom prst="rect">
            <a:avLst/>
          </a:prstGeom>
          <a:noFill/>
        </p:spPr>
        <p:txBody>
          <a:bodyPr wrap="none" rtlCol="0">
            <a:spAutoFit/>
          </a:bodyPr>
          <a:lstStyle/>
          <a:p>
            <a:r>
              <a:rPr lang="vi-VN" sz="2400" dirty="0"/>
              <a:t>Cho bảng sau:</a:t>
            </a:r>
          </a:p>
        </p:txBody>
      </p:sp>
      <p:graphicFrame>
        <p:nvGraphicFramePr>
          <p:cNvPr id="6" name="Table 6">
            <a:extLst>
              <a:ext uri="{FF2B5EF4-FFF2-40B4-BE49-F238E27FC236}">
                <a16:creationId xmlns="" xmlns:a16="http://schemas.microsoft.com/office/drawing/2014/main" id="{C9FD9B0B-58CC-44BF-BB92-A07B52C54F04}"/>
              </a:ext>
            </a:extLst>
          </p:cNvPr>
          <p:cNvGraphicFramePr>
            <a:graphicFrameLocks noGrp="1"/>
          </p:cNvGraphicFramePr>
          <p:nvPr>
            <p:extLst>
              <p:ext uri="{D42A27DB-BD31-4B8C-83A1-F6EECF244321}">
                <p14:modId xmlns="" xmlns:p14="http://schemas.microsoft.com/office/powerpoint/2010/main" val="1649997674"/>
              </p:ext>
            </p:extLst>
          </p:nvPr>
        </p:nvGraphicFramePr>
        <p:xfrm>
          <a:off x="838200" y="1811867"/>
          <a:ext cx="5638801" cy="3890435"/>
        </p:xfrm>
        <a:graphic>
          <a:graphicData uri="http://schemas.openxmlformats.org/drawingml/2006/table">
            <a:tbl>
              <a:tblPr firstRow="1" bandRow="1">
                <a:tableStyleId>{2D5ABB26-0587-4C30-8999-92F81FD0307C}</a:tableStyleId>
              </a:tblPr>
              <a:tblGrid>
                <a:gridCol w="805543">
                  <a:extLst>
                    <a:ext uri="{9D8B030D-6E8A-4147-A177-3AD203B41FA5}">
                      <a16:colId xmlns="" xmlns:a16="http://schemas.microsoft.com/office/drawing/2014/main" val="3921487776"/>
                    </a:ext>
                  </a:extLst>
                </a:gridCol>
                <a:gridCol w="805543">
                  <a:extLst>
                    <a:ext uri="{9D8B030D-6E8A-4147-A177-3AD203B41FA5}">
                      <a16:colId xmlns="" xmlns:a16="http://schemas.microsoft.com/office/drawing/2014/main" val="1970600277"/>
                    </a:ext>
                  </a:extLst>
                </a:gridCol>
                <a:gridCol w="805543">
                  <a:extLst>
                    <a:ext uri="{9D8B030D-6E8A-4147-A177-3AD203B41FA5}">
                      <a16:colId xmlns="" xmlns:a16="http://schemas.microsoft.com/office/drawing/2014/main" val="2862837046"/>
                    </a:ext>
                  </a:extLst>
                </a:gridCol>
                <a:gridCol w="805543">
                  <a:extLst>
                    <a:ext uri="{9D8B030D-6E8A-4147-A177-3AD203B41FA5}">
                      <a16:colId xmlns="" xmlns:a16="http://schemas.microsoft.com/office/drawing/2014/main" val="2415953353"/>
                    </a:ext>
                  </a:extLst>
                </a:gridCol>
                <a:gridCol w="805543">
                  <a:extLst>
                    <a:ext uri="{9D8B030D-6E8A-4147-A177-3AD203B41FA5}">
                      <a16:colId xmlns="" xmlns:a16="http://schemas.microsoft.com/office/drawing/2014/main" val="2873707317"/>
                    </a:ext>
                  </a:extLst>
                </a:gridCol>
                <a:gridCol w="805543">
                  <a:extLst>
                    <a:ext uri="{9D8B030D-6E8A-4147-A177-3AD203B41FA5}">
                      <a16:colId xmlns="" xmlns:a16="http://schemas.microsoft.com/office/drawing/2014/main" val="3693648948"/>
                    </a:ext>
                  </a:extLst>
                </a:gridCol>
                <a:gridCol w="805543">
                  <a:extLst>
                    <a:ext uri="{9D8B030D-6E8A-4147-A177-3AD203B41FA5}">
                      <a16:colId xmlns="" xmlns:a16="http://schemas.microsoft.com/office/drawing/2014/main" val="4282844923"/>
                    </a:ext>
                  </a:extLst>
                </a:gridCol>
              </a:tblGrid>
              <a:tr h="778087">
                <a:tc>
                  <a:txBody>
                    <a:bodyPr/>
                    <a:lstStyle/>
                    <a:p>
                      <a:pPr algn="ctr"/>
                      <a:r>
                        <a:rPr lang="vi-VN" sz="3600" dirty="0">
                          <a:solidFill>
                            <a:schemeClr val="tx1"/>
                          </a:solidFill>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 xmlns:a16="http://schemas.microsoft.com/office/drawing/2014/main" val="1666114352"/>
                  </a:ext>
                </a:extLst>
              </a:tr>
              <a:tr h="778087">
                <a:tc>
                  <a:txBody>
                    <a:bodyPr/>
                    <a:lstStyle/>
                    <a:p>
                      <a:pPr algn="ctr"/>
                      <a:r>
                        <a:rPr lang="vi-VN" sz="3600" dirty="0">
                          <a:solidFill>
                            <a:schemeClr val="tx1"/>
                          </a:solidFill>
                        </a:rPr>
                        <a:t>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 xmlns:a16="http://schemas.microsoft.com/office/drawing/2014/main" val="3655496480"/>
                  </a:ext>
                </a:extLst>
              </a:tr>
              <a:tr h="778087">
                <a:tc>
                  <a:txBody>
                    <a:bodyPr/>
                    <a:lstStyle/>
                    <a:p>
                      <a:pPr algn="ctr"/>
                      <a:r>
                        <a:rPr lang="vi-VN" sz="3600" dirty="0">
                          <a:solidFill>
                            <a:schemeClr val="tx1"/>
                          </a:solidFill>
                        </a:rPr>
                        <a: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 xmlns:a16="http://schemas.microsoft.com/office/drawing/2014/main" val="3262946073"/>
                  </a:ext>
                </a:extLst>
              </a:tr>
              <a:tr h="778087">
                <a:tc>
                  <a:txBody>
                    <a:bodyPr/>
                    <a:lstStyle/>
                    <a:p>
                      <a:pPr algn="ctr"/>
                      <a:r>
                        <a:rPr lang="vi-VN" sz="3600" dirty="0">
                          <a:solidFill>
                            <a:schemeClr val="tx1"/>
                          </a:solidFill>
                        </a:rPr>
                        <a:t>32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 xmlns:a16="http://schemas.microsoft.com/office/drawing/2014/main" val="1584696141"/>
                  </a:ext>
                </a:extLst>
              </a:tr>
              <a:tr h="778087">
                <a:tc>
                  <a:txBody>
                    <a:bodyPr/>
                    <a:lstStyle/>
                    <a:p>
                      <a:pPr algn="ctr"/>
                      <a:r>
                        <a:rPr lang="vi-VN" sz="3600" dirty="0">
                          <a:solidFill>
                            <a:schemeClr val="tx1"/>
                          </a:solidFill>
                        </a:rPr>
                        <a:t>39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 xmlns:a16="http://schemas.microsoft.com/office/drawing/2014/main" val="2078924505"/>
                  </a:ext>
                </a:extLst>
              </a:tr>
            </a:tbl>
          </a:graphicData>
        </a:graphic>
      </p:graphicFrame>
      <p:sp>
        <p:nvSpPr>
          <p:cNvPr id="8" name="TextBox 7">
            <a:extLst>
              <a:ext uri="{FF2B5EF4-FFF2-40B4-BE49-F238E27FC236}">
                <a16:creationId xmlns="" xmlns:a16="http://schemas.microsoft.com/office/drawing/2014/main" id="{88DC4161-0318-4369-AD61-6CFD984865A9}"/>
              </a:ext>
            </a:extLst>
          </p:cNvPr>
          <p:cNvSpPr txBox="1"/>
          <p:nvPr/>
        </p:nvSpPr>
        <p:spPr>
          <a:xfrm>
            <a:off x="6639114" y="624623"/>
            <a:ext cx="4714686" cy="830997"/>
          </a:xfrm>
          <a:prstGeom prst="rect">
            <a:avLst/>
          </a:prstGeom>
          <a:noFill/>
        </p:spPr>
        <p:txBody>
          <a:bodyPr wrap="square" rtlCol="0">
            <a:spAutoFit/>
          </a:bodyPr>
          <a:lstStyle/>
          <a:p>
            <a:pPr algn="just"/>
            <a:r>
              <a:rPr lang="vi-VN" sz="2400" dirty="0"/>
              <a:t>a) Tính tổng của ba số tròn chục có trong bảng.</a:t>
            </a:r>
          </a:p>
        </p:txBody>
      </p:sp>
      <p:sp>
        <p:nvSpPr>
          <p:cNvPr id="9" name="Rectangle 8">
            <a:extLst>
              <a:ext uri="{FF2B5EF4-FFF2-40B4-BE49-F238E27FC236}">
                <a16:creationId xmlns="" xmlns:a16="http://schemas.microsoft.com/office/drawing/2014/main" id="{3E8AE62E-BB5A-4C32-A9AD-CB77222E6DF5}"/>
              </a:ext>
            </a:extLst>
          </p:cNvPr>
          <p:cNvSpPr/>
          <p:nvPr/>
        </p:nvSpPr>
        <p:spPr>
          <a:xfrm>
            <a:off x="2447926" y="2600325"/>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20</a:t>
            </a:r>
          </a:p>
          <a:p>
            <a:pPr algn="ctr"/>
            <a:endParaRPr lang="vi-VN" sz="300" dirty="0">
              <a:solidFill>
                <a:schemeClr val="bg1"/>
              </a:solidFill>
            </a:endParaRPr>
          </a:p>
        </p:txBody>
      </p:sp>
      <p:sp>
        <p:nvSpPr>
          <p:cNvPr id="10" name="Rectangle 9">
            <a:extLst>
              <a:ext uri="{FF2B5EF4-FFF2-40B4-BE49-F238E27FC236}">
                <a16:creationId xmlns="" xmlns:a16="http://schemas.microsoft.com/office/drawing/2014/main" id="{81778E55-D923-492C-ADB0-660FFC33E5B0}"/>
              </a:ext>
            </a:extLst>
          </p:cNvPr>
          <p:cNvSpPr/>
          <p:nvPr/>
        </p:nvSpPr>
        <p:spPr>
          <a:xfrm>
            <a:off x="4865472" y="3392478"/>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30</a:t>
            </a:r>
          </a:p>
          <a:p>
            <a:pPr algn="ctr"/>
            <a:endParaRPr lang="vi-VN" sz="300" dirty="0">
              <a:solidFill>
                <a:schemeClr val="bg1"/>
              </a:solidFill>
            </a:endParaRPr>
          </a:p>
        </p:txBody>
      </p:sp>
      <p:sp>
        <p:nvSpPr>
          <p:cNvPr id="11" name="Rectangle 10">
            <a:extLst>
              <a:ext uri="{FF2B5EF4-FFF2-40B4-BE49-F238E27FC236}">
                <a16:creationId xmlns="" xmlns:a16="http://schemas.microsoft.com/office/drawing/2014/main" id="{A5971682-CC82-4127-8D87-EF72488460AB}"/>
              </a:ext>
            </a:extLst>
          </p:cNvPr>
          <p:cNvSpPr/>
          <p:nvPr/>
        </p:nvSpPr>
        <p:spPr>
          <a:xfrm>
            <a:off x="1647827" y="4938724"/>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40</a:t>
            </a:r>
          </a:p>
          <a:p>
            <a:pPr algn="ctr"/>
            <a:endParaRPr lang="vi-VN" sz="300" dirty="0">
              <a:solidFill>
                <a:schemeClr val="bg1"/>
              </a:solidFill>
            </a:endParaRPr>
          </a:p>
        </p:txBody>
      </p:sp>
      <p:sp>
        <p:nvSpPr>
          <p:cNvPr id="12" name="Rectangle 11">
            <a:extLst>
              <a:ext uri="{FF2B5EF4-FFF2-40B4-BE49-F238E27FC236}">
                <a16:creationId xmlns="" xmlns:a16="http://schemas.microsoft.com/office/drawing/2014/main" id="{6F569C2E-A7CB-4427-9626-AFF407225454}"/>
              </a:ext>
            </a:extLst>
          </p:cNvPr>
          <p:cNvSpPr/>
          <p:nvPr/>
        </p:nvSpPr>
        <p:spPr>
          <a:xfrm>
            <a:off x="7080585" y="1674830"/>
            <a:ext cx="3978974" cy="751488"/>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3200" dirty="0"/>
              <a:t>20 + 30 + 40 =         </a:t>
            </a:r>
            <a:r>
              <a:rPr lang="vi-VN" sz="3200" i="1" dirty="0"/>
              <a:t> </a:t>
            </a:r>
            <a:endParaRPr lang="vi-VN" sz="3200" dirty="0">
              <a:latin typeface="Corbel" panose="020B0503020204020204" pitchFamily="34" charset="0"/>
            </a:endParaRPr>
          </a:p>
        </p:txBody>
      </p:sp>
      <p:sp>
        <p:nvSpPr>
          <p:cNvPr id="13" name="TextBox 12">
            <a:extLst>
              <a:ext uri="{FF2B5EF4-FFF2-40B4-BE49-F238E27FC236}">
                <a16:creationId xmlns="" xmlns:a16="http://schemas.microsoft.com/office/drawing/2014/main" id="{1990BBD5-AF47-4918-B2D0-45DBB3DE2318}"/>
              </a:ext>
            </a:extLst>
          </p:cNvPr>
          <p:cNvSpPr txBox="1"/>
          <p:nvPr/>
        </p:nvSpPr>
        <p:spPr>
          <a:xfrm>
            <a:off x="9870482" y="1802698"/>
            <a:ext cx="639919" cy="584775"/>
          </a:xfrm>
          <a:prstGeom prst="rect">
            <a:avLst/>
          </a:prstGeom>
          <a:noFill/>
        </p:spPr>
        <p:txBody>
          <a:bodyPr wrap="none" rtlCol="0">
            <a:spAutoFit/>
          </a:bodyPr>
          <a:lstStyle/>
          <a:p>
            <a:r>
              <a:rPr lang="vi-VN" sz="3200" b="1" dirty="0">
                <a:solidFill>
                  <a:srgbClr val="FF0000"/>
                </a:solidFill>
              </a:rPr>
              <a:t>90</a:t>
            </a:r>
          </a:p>
        </p:txBody>
      </p:sp>
      <p:sp>
        <p:nvSpPr>
          <p:cNvPr id="14" name="TextBox 13">
            <a:extLst>
              <a:ext uri="{FF2B5EF4-FFF2-40B4-BE49-F238E27FC236}">
                <a16:creationId xmlns="" xmlns:a16="http://schemas.microsoft.com/office/drawing/2014/main" id="{EEB95F83-E1C2-451E-95E5-F44347B83253}"/>
              </a:ext>
            </a:extLst>
          </p:cNvPr>
          <p:cNvSpPr txBox="1"/>
          <p:nvPr/>
        </p:nvSpPr>
        <p:spPr>
          <a:xfrm>
            <a:off x="6639114" y="2554186"/>
            <a:ext cx="4714686" cy="830997"/>
          </a:xfrm>
          <a:prstGeom prst="rect">
            <a:avLst/>
          </a:prstGeom>
          <a:noFill/>
        </p:spPr>
        <p:txBody>
          <a:bodyPr wrap="square" rtlCol="0">
            <a:spAutoFit/>
          </a:bodyPr>
          <a:lstStyle/>
          <a:p>
            <a:pPr algn="just"/>
            <a:r>
              <a:rPr lang="vi-VN" sz="2400" dirty="0"/>
              <a:t>b) Hai số nào trong bảng có tổng là 23?</a:t>
            </a:r>
          </a:p>
        </p:txBody>
      </p:sp>
      <p:sp>
        <p:nvSpPr>
          <p:cNvPr id="15" name="Rectangle 14">
            <a:extLst>
              <a:ext uri="{FF2B5EF4-FFF2-40B4-BE49-F238E27FC236}">
                <a16:creationId xmlns="" xmlns:a16="http://schemas.microsoft.com/office/drawing/2014/main" id="{698B18DC-0DE3-4436-BCA7-22DCEA58C11E}"/>
              </a:ext>
            </a:extLst>
          </p:cNvPr>
          <p:cNvSpPr/>
          <p:nvPr/>
        </p:nvSpPr>
        <p:spPr>
          <a:xfrm>
            <a:off x="838200" y="1831446"/>
            <a:ext cx="796372"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11</a:t>
            </a:r>
          </a:p>
          <a:p>
            <a:pPr algn="ctr"/>
            <a:endParaRPr lang="vi-VN" sz="300" dirty="0">
              <a:solidFill>
                <a:srgbClr val="FF0000"/>
              </a:solidFill>
            </a:endParaRPr>
          </a:p>
        </p:txBody>
      </p:sp>
      <p:sp>
        <p:nvSpPr>
          <p:cNvPr id="16" name="Rectangle 15">
            <a:extLst>
              <a:ext uri="{FF2B5EF4-FFF2-40B4-BE49-F238E27FC236}">
                <a16:creationId xmlns="" xmlns:a16="http://schemas.microsoft.com/office/drawing/2014/main" id="{64876200-CD8F-4A00-A372-B19F22EC28D6}"/>
              </a:ext>
            </a:extLst>
          </p:cNvPr>
          <p:cNvSpPr/>
          <p:nvPr/>
        </p:nvSpPr>
        <p:spPr>
          <a:xfrm>
            <a:off x="1657904" y="1830364"/>
            <a:ext cx="786847"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12</a:t>
            </a:r>
          </a:p>
          <a:p>
            <a:pPr algn="ctr"/>
            <a:endParaRPr lang="vi-VN" sz="300" dirty="0">
              <a:solidFill>
                <a:srgbClr val="FF0000"/>
              </a:solidFill>
            </a:endParaRPr>
          </a:p>
        </p:txBody>
      </p:sp>
      <p:sp>
        <p:nvSpPr>
          <p:cNvPr id="17" name="Rectangle: Rounded Corners 16">
            <a:extLst>
              <a:ext uri="{FF2B5EF4-FFF2-40B4-BE49-F238E27FC236}">
                <a16:creationId xmlns="" xmlns:a16="http://schemas.microsoft.com/office/drawing/2014/main" id="{82A7C857-EE7C-4F44-9ABC-B5695C8095A4}"/>
              </a:ext>
            </a:extLst>
          </p:cNvPr>
          <p:cNvSpPr/>
          <p:nvPr/>
        </p:nvSpPr>
        <p:spPr>
          <a:xfrm>
            <a:off x="7648313" y="3486039"/>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FF0000"/>
                </a:solidFill>
              </a:rPr>
              <a:t>11 + 12 = 23</a:t>
            </a:r>
            <a:endParaRPr lang="vi-VN" sz="3200" dirty="0">
              <a:solidFill>
                <a:srgbClr val="FF0000"/>
              </a:solidFill>
            </a:endParaRPr>
          </a:p>
        </p:txBody>
      </p:sp>
      <p:sp>
        <p:nvSpPr>
          <p:cNvPr id="18" name="TextBox 17">
            <a:extLst>
              <a:ext uri="{FF2B5EF4-FFF2-40B4-BE49-F238E27FC236}">
                <a16:creationId xmlns="" xmlns:a16="http://schemas.microsoft.com/office/drawing/2014/main" id="{8DE2FCD6-2FAD-4277-A06F-FBA9229CB1E6}"/>
              </a:ext>
            </a:extLst>
          </p:cNvPr>
          <p:cNvSpPr txBox="1"/>
          <p:nvPr/>
        </p:nvSpPr>
        <p:spPr>
          <a:xfrm>
            <a:off x="6639114" y="4243904"/>
            <a:ext cx="4714686" cy="830997"/>
          </a:xfrm>
          <a:prstGeom prst="rect">
            <a:avLst/>
          </a:prstGeom>
          <a:noFill/>
        </p:spPr>
        <p:txBody>
          <a:bodyPr wrap="square" rtlCol="0">
            <a:spAutoFit/>
          </a:bodyPr>
          <a:lstStyle/>
          <a:p>
            <a:pPr algn="just"/>
            <a:r>
              <a:rPr lang="vi-VN" sz="2400" dirty="0"/>
              <a:t>b) Hai số nào trong bảng có tổng lớn nhất?</a:t>
            </a:r>
          </a:p>
        </p:txBody>
      </p:sp>
      <p:sp>
        <p:nvSpPr>
          <p:cNvPr id="19" name="Rectangle 18">
            <a:extLst>
              <a:ext uri="{FF2B5EF4-FFF2-40B4-BE49-F238E27FC236}">
                <a16:creationId xmlns="" xmlns:a16="http://schemas.microsoft.com/office/drawing/2014/main" id="{1D87C790-D3ED-4BAB-87B8-D3B20973F128}"/>
              </a:ext>
            </a:extLst>
          </p:cNvPr>
          <p:cNvSpPr/>
          <p:nvPr/>
        </p:nvSpPr>
        <p:spPr>
          <a:xfrm>
            <a:off x="4870450" y="4938724"/>
            <a:ext cx="796372"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44</a:t>
            </a:r>
          </a:p>
          <a:p>
            <a:pPr algn="ctr"/>
            <a:endParaRPr lang="vi-VN" sz="300" dirty="0">
              <a:solidFill>
                <a:srgbClr val="FF0000"/>
              </a:solidFill>
            </a:endParaRPr>
          </a:p>
        </p:txBody>
      </p:sp>
      <p:sp>
        <p:nvSpPr>
          <p:cNvPr id="20" name="Rectangle 19">
            <a:extLst>
              <a:ext uri="{FF2B5EF4-FFF2-40B4-BE49-F238E27FC236}">
                <a16:creationId xmlns="" xmlns:a16="http://schemas.microsoft.com/office/drawing/2014/main" id="{0FDFDAF6-A3E1-420E-8DFC-E971179C8D1A}"/>
              </a:ext>
            </a:extLst>
          </p:cNvPr>
          <p:cNvSpPr/>
          <p:nvPr/>
        </p:nvSpPr>
        <p:spPr>
          <a:xfrm>
            <a:off x="5690154" y="4937642"/>
            <a:ext cx="786847"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45</a:t>
            </a:r>
          </a:p>
          <a:p>
            <a:pPr algn="ctr"/>
            <a:endParaRPr lang="vi-VN" sz="300" dirty="0">
              <a:solidFill>
                <a:srgbClr val="FF0000"/>
              </a:solidFill>
            </a:endParaRPr>
          </a:p>
        </p:txBody>
      </p:sp>
      <p:sp>
        <p:nvSpPr>
          <p:cNvPr id="21" name="Rectangle: Rounded Corners 20">
            <a:extLst>
              <a:ext uri="{FF2B5EF4-FFF2-40B4-BE49-F238E27FC236}">
                <a16:creationId xmlns="" xmlns:a16="http://schemas.microsoft.com/office/drawing/2014/main" id="{2AB75596-458F-4D30-AAA6-48F3640502CE}"/>
              </a:ext>
            </a:extLst>
          </p:cNvPr>
          <p:cNvSpPr/>
          <p:nvPr/>
        </p:nvSpPr>
        <p:spPr>
          <a:xfrm>
            <a:off x="7645639" y="5248935"/>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rPr>
              <a:t>44 + 45 = 89</a:t>
            </a:r>
          </a:p>
        </p:txBody>
      </p:sp>
    </p:spTree>
    <p:extLst>
      <p:ext uri="{BB962C8B-B14F-4D97-AF65-F5344CB8AC3E}">
        <p14:creationId xmlns="" xmlns:p14="http://schemas.microsoft.com/office/powerpoint/2010/main" val="32197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1000"/>
                                        <p:tgtEl>
                                          <p:spTgt spid="9"/>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out)">
                                      <p:cBhvr>
                                        <p:cTn id="28" dur="1000"/>
                                        <p:tgtEl>
                                          <p:spTgt spid="10"/>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out)">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out)">
                                      <p:cBhvr>
                                        <p:cTn id="54" dur="1000"/>
                                        <p:tgtEl>
                                          <p:spTgt spid="15"/>
                                        </p:tgtEl>
                                      </p:cBhvr>
                                    </p:animEffect>
                                  </p:childTnLst>
                                </p:cTn>
                              </p:par>
                              <p:par>
                                <p:cTn id="55" presetID="6" presetClass="entr" presetSubtype="32"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ou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out)">
                                      <p:cBhvr>
                                        <p:cTn id="75" dur="1000"/>
                                        <p:tgtEl>
                                          <p:spTgt spid="19"/>
                                        </p:tgtEl>
                                      </p:cBhvr>
                                    </p:animEffect>
                                  </p:childTnLst>
                                </p:cTn>
                              </p:par>
                              <p:par>
                                <p:cTn id="76" presetID="6" presetClass="entr" presetSubtype="3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out)">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fltVal val="0"/>
                                          </p:val>
                                        </p:tav>
                                        <p:tav tm="100000">
                                          <p:val>
                                            <p:strVal val="#ppt_w"/>
                                          </p:val>
                                        </p:tav>
                                      </p:tavLst>
                                    </p:anim>
                                    <p:anim calcmode="lin" valueType="num">
                                      <p:cBhvr>
                                        <p:cTn id="84" dur="1000" fill="hold"/>
                                        <p:tgtEl>
                                          <p:spTgt spid="21"/>
                                        </p:tgtEl>
                                        <p:attrNameLst>
                                          <p:attrName>ppt_h</p:attrName>
                                        </p:attrNameLst>
                                      </p:cBhvr>
                                      <p:tavLst>
                                        <p:tav tm="0">
                                          <p:val>
                                            <p:fltVal val="0"/>
                                          </p:val>
                                        </p:tav>
                                        <p:tav tm="100000">
                                          <p:val>
                                            <p:strVal val="#ppt_h"/>
                                          </p:val>
                                        </p:tav>
                                      </p:tavLst>
                                    </p:anim>
                                    <p:anim calcmode="lin" valueType="num">
                                      <p:cBhvr>
                                        <p:cTn id="85" dur="1000" fill="hold"/>
                                        <p:tgtEl>
                                          <p:spTgt spid="21"/>
                                        </p:tgtEl>
                                        <p:attrNameLst>
                                          <p:attrName>style.rotation</p:attrName>
                                        </p:attrNameLst>
                                      </p:cBhvr>
                                      <p:tavLst>
                                        <p:tav tm="0">
                                          <p:val>
                                            <p:fltVal val="90"/>
                                          </p:val>
                                        </p:tav>
                                        <p:tav tm="100000">
                                          <p:val>
                                            <p:fltVal val="0"/>
                                          </p:val>
                                        </p:tav>
                                      </p:tavLst>
                                    </p:anim>
                                    <p:animEffect transition="in" filter="fade">
                                      <p:cBhvr>
                                        <p:cTn id="8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animBg="1"/>
      <p:bldP spid="10" grpId="0" animBg="1"/>
      <p:bldP spid="11" grpId="0" animBg="1"/>
      <p:bldP spid="12" grpId="0" animBg="1"/>
      <p:bldP spid="13" grpId="0"/>
      <p:bldP spid="14" grpId="0"/>
      <p:bldP spid="15" grpId="0" animBg="1"/>
      <p:bldP spid="16" grpId="0" animBg="1"/>
      <p:bldP spid="17" grpId="0" animBg="1"/>
      <p:bldP spid="18" grpId="0"/>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07ACB79-DA27-4B74-8B46-326B444B24A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66351" y="2361476"/>
            <a:ext cx="6381881" cy="4086885"/>
          </a:xfrm>
          <a:prstGeom prst="rect">
            <a:avLst/>
          </a:prstGeom>
        </p:spPr>
      </p:pic>
      <p:pic>
        <p:nvPicPr>
          <p:cNvPr id="1026" name="Picture 2" descr="Hình ảnh Thợ Mộc PNG, Vector, PSD, và biểu tượng để tải về miễn phí |  pngtree">
            <a:extLst>
              <a:ext uri="{FF2B5EF4-FFF2-40B4-BE49-F238E27FC236}">
                <a16:creationId xmlns="" xmlns:a16="http://schemas.microsoft.com/office/drawing/2014/main" id="{EFBD4893-9D98-4C6E-86CC-4222FF4A2EA5}"/>
              </a:ext>
            </a:extLst>
          </p:cNvPr>
          <p:cNvPicPr>
            <a:picLocks noChangeAspect="1" noChangeArrowheads="1"/>
          </p:cNvPicPr>
          <p:nvPr/>
        </p:nvPicPr>
        <p:blipFill>
          <a:blip r:embed="rId3">
            <a:clrChange>
              <a:clrFrom>
                <a:srgbClr val="EEEEEE"/>
              </a:clrFrom>
              <a:clrTo>
                <a:srgbClr val="EEEEEE">
                  <a:alpha val="0"/>
                </a:srgbClr>
              </a:clrTo>
            </a:clrChange>
            <a:extLst>
              <a:ext uri="{BEBA8EAE-BF5A-486C-A8C5-ECC9F3942E4B}">
                <a14:imgProps xmlns="" xmlns:a14="http://schemas.microsoft.com/office/drawing/2010/main">
                  <a14:imgLayer r:embed="rId4">
                    <a14:imgEffect>
                      <a14:backgroundRemoval t="10000" b="90000" l="10000" r="90000">
                        <a14:foregroundMark x1="43333" y1="37222" x2="43889" y2="37500"/>
                        <a14:foregroundMark x1="43889" y1="37500" x2="43889" y2="37500"/>
                        <a14:foregroundMark x1="54444" y1="46389" x2="54444" y2="46389"/>
                        <a14:foregroundMark x1="82222" y1="54444" x2="82222" y2="54444"/>
                        <a14:foregroundMark x1="82222" y1="54444" x2="82222" y2="54444"/>
                        <a14:foregroundMark x1="84167" y1="41944" x2="84167" y2="41944"/>
                        <a14:foregroundMark x1="44167" y1="36111" x2="44167" y2="36111"/>
                        <a14:foregroundMark x1="43889" y1="36389" x2="43611" y2="39167"/>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319213" y="1192305"/>
            <a:ext cx="2708952" cy="270895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TUAN\Downloads\Luyện tập 1.png">
            <a:extLst>
              <a:ext uri="{FF2B5EF4-FFF2-40B4-BE49-F238E27FC236}">
                <a16:creationId xmlns="" xmlns:a16="http://schemas.microsoft.com/office/drawing/2014/main" id="{2F88D6CC-6491-49D9-A498-9B716D35BFB9}"/>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 xmlns:a16="http://schemas.microsoft.com/office/drawing/2014/main" id="{6CFC6F49-55A2-4C34-B62F-BB8586F1AE41}"/>
              </a:ext>
            </a:extLst>
          </p:cNvPr>
          <p:cNvSpPr/>
          <p:nvPr/>
        </p:nvSpPr>
        <p:spPr>
          <a:xfrm>
            <a:off x="2853636" y="53061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 xmlns:a16="http://schemas.microsoft.com/office/drawing/2014/main" id="{2332BC23-2CBA-4279-BB84-5413D2B887BC}"/>
              </a:ext>
            </a:extLst>
          </p:cNvPr>
          <p:cNvSpPr txBox="1"/>
          <p:nvPr/>
        </p:nvSpPr>
        <p:spPr>
          <a:xfrm>
            <a:off x="3300868" y="530613"/>
            <a:ext cx="8046680" cy="830997"/>
          </a:xfrm>
          <a:prstGeom prst="rect">
            <a:avLst/>
          </a:prstGeom>
          <a:noFill/>
        </p:spPr>
        <p:txBody>
          <a:bodyPr wrap="square" rtlCol="0">
            <a:spAutoFit/>
          </a:bodyPr>
          <a:lstStyle/>
          <a:p>
            <a:pPr algn="just"/>
            <a:r>
              <a:rPr lang="vi-VN" sz="2400" dirty="0"/>
              <a:t>Một thanh gỗ dài 92cm. Bác thợ mộc đã cưa đi một đoạn dài 27cm. Hỏi thanh gỗ còn lại dài bao nhiêu xăng-ti-mét?</a:t>
            </a:r>
          </a:p>
        </p:txBody>
      </p:sp>
      <p:sp>
        <p:nvSpPr>
          <p:cNvPr id="6" name="TextBox 5">
            <a:extLst>
              <a:ext uri="{FF2B5EF4-FFF2-40B4-BE49-F238E27FC236}">
                <a16:creationId xmlns="" xmlns:a16="http://schemas.microsoft.com/office/drawing/2014/main" id="{4FD15D74-7BBA-4D89-9FEA-E50D7C3DC3AF}"/>
              </a:ext>
            </a:extLst>
          </p:cNvPr>
          <p:cNvSpPr txBox="1"/>
          <p:nvPr/>
        </p:nvSpPr>
        <p:spPr>
          <a:xfrm>
            <a:off x="6306905" y="1394106"/>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 xmlns:a16="http://schemas.microsoft.com/office/drawing/2014/main" id="{D26F72E6-8C03-46F3-A816-BD18EDE32BE8}"/>
              </a:ext>
            </a:extLst>
          </p:cNvPr>
          <p:cNvSpPr txBox="1"/>
          <p:nvPr/>
        </p:nvSpPr>
        <p:spPr>
          <a:xfrm>
            <a:off x="4178673" y="1894537"/>
            <a:ext cx="6543605" cy="523220"/>
          </a:xfrm>
          <a:prstGeom prst="rect">
            <a:avLst/>
          </a:prstGeom>
          <a:noFill/>
        </p:spPr>
        <p:txBody>
          <a:bodyPr wrap="square" rtlCol="0">
            <a:spAutoFit/>
          </a:bodyPr>
          <a:lstStyle/>
          <a:p>
            <a:pPr algn="ctr"/>
            <a:r>
              <a:rPr lang="vi-VN" sz="2800" dirty="0">
                <a:solidFill>
                  <a:srgbClr val="FF0000"/>
                </a:solidFill>
              </a:rPr>
              <a:t>Thanh gỗ còn lại dài số xăng-ti-mét là:</a:t>
            </a:r>
          </a:p>
        </p:txBody>
      </p:sp>
      <p:sp>
        <p:nvSpPr>
          <p:cNvPr id="8" name="TextBox 7">
            <a:extLst>
              <a:ext uri="{FF2B5EF4-FFF2-40B4-BE49-F238E27FC236}">
                <a16:creationId xmlns="" xmlns:a16="http://schemas.microsoft.com/office/drawing/2014/main" id="{41A2A1EE-1DCA-4F63-8ABF-66A18F45147E}"/>
              </a:ext>
            </a:extLst>
          </p:cNvPr>
          <p:cNvSpPr txBox="1"/>
          <p:nvPr/>
        </p:nvSpPr>
        <p:spPr>
          <a:xfrm>
            <a:off x="4667250" y="2475315"/>
            <a:ext cx="5065485" cy="523220"/>
          </a:xfrm>
          <a:prstGeom prst="rect">
            <a:avLst/>
          </a:prstGeom>
          <a:noFill/>
        </p:spPr>
        <p:txBody>
          <a:bodyPr wrap="square" rtlCol="0">
            <a:spAutoFit/>
          </a:bodyPr>
          <a:lstStyle/>
          <a:p>
            <a:pPr algn="ctr"/>
            <a:r>
              <a:rPr lang="vi-VN" sz="2800" dirty="0">
                <a:solidFill>
                  <a:srgbClr val="FF0000"/>
                </a:solidFill>
              </a:rPr>
              <a:t>92 – 27 = 65 (cm)</a:t>
            </a:r>
          </a:p>
        </p:txBody>
      </p:sp>
      <p:sp>
        <p:nvSpPr>
          <p:cNvPr id="9" name="TextBox 8">
            <a:extLst>
              <a:ext uri="{FF2B5EF4-FFF2-40B4-BE49-F238E27FC236}">
                <a16:creationId xmlns="" xmlns:a16="http://schemas.microsoft.com/office/drawing/2014/main" id="{DB9F8DEA-F4D1-4F4E-AE66-52224DFE633A}"/>
              </a:ext>
            </a:extLst>
          </p:cNvPr>
          <p:cNvSpPr txBox="1"/>
          <p:nvPr/>
        </p:nvSpPr>
        <p:spPr>
          <a:xfrm>
            <a:off x="5998931" y="3021516"/>
            <a:ext cx="3931319" cy="523220"/>
          </a:xfrm>
          <a:prstGeom prst="rect">
            <a:avLst/>
          </a:prstGeom>
          <a:noFill/>
        </p:spPr>
        <p:txBody>
          <a:bodyPr wrap="square" rtlCol="0">
            <a:spAutoFit/>
          </a:bodyPr>
          <a:lstStyle/>
          <a:p>
            <a:pPr algn="r"/>
            <a:r>
              <a:rPr lang="vi-VN" sz="2800" dirty="0">
                <a:solidFill>
                  <a:srgbClr val="FF0000"/>
                </a:solidFill>
              </a:rPr>
              <a:t>Đáp số: 65cm.</a:t>
            </a:r>
          </a:p>
        </p:txBody>
      </p:sp>
      <p:sp>
        <p:nvSpPr>
          <p:cNvPr id="10" name="Oval 9">
            <a:extLst>
              <a:ext uri="{FF2B5EF4-FFF2-40B4-BE49-F238E27FC236}">
                <a16:creationId xmlns="" xmlns:a16="http://schemas.microsoft.com/office/drawing/2014/main" id="{2A6D78DF-CDE6-4B82-84CB-DA90E87F3555}"/>
              </a:ext>
            </a:extLst>
          </p:cNvPr>
          <p:cNvSpPr/>
          <p:nvPr/>
        </p:nvSpPr>
        <p:spPr>
          <a:xfrm>
            <a:off x="1032399" y="37096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11" name="Group 10">
            <a:extLst>
              <a:ext uri="{FF2B5EF4-FFF2-40B4-BE49-F238E27FC236}">
                <a16:creationId xmlns="" xmlns:a16="http://schemas.microsoft.com/office/drawing/2014/main" id="{0B9AA66F-F162-4C7D-AA23-D97D609A6C08}"/>
              </a:ext>
            </a:extLst>
          </p:cNvPr>
          <p:cNvGrpSpPr/>
          <p:nvPr/>
        </p:nvGrpSpPr>
        <p:grpSpPr>
          <a:xfrm>
            <a:off x="1596921" y="3780214"/>
            <a:ext cx="1116312" cy="461666"/>
            <a:chOff x="1870518" y="1440653"/>
            <a:chExt cx="1116312" cy="461666"/>
          </a:xfrm>
        </p:grpSpPr>
        <p:grpSp>
          <p:nvGrpSpPr>
            <p:cNvPr id="12" name="Group 11">
              <a:extLst>
                <a:ext uri="{FF2B5EF4-FFF2-40B4-BE49-F238E27FC236}">
                  <a16:creationId xmlns="" xmlns:a16="http://schemas.microsoft.com/office/drawing/2014/main" id="{7370DC0C-5C62-4F03-BCF2-4E1F0756938A}"/>
                </a:ext>
              </a:extLst>
            </p:cNvPr>
            <p:cNvGrpSpPr/>
            <p:nvPr/>
          </p:nvGrpSpPr>
          <p:grpSpPr>
            <a:xfrm>
              <a:off x="1870518" y="1440654"/>
              <a:ext cx="758382" cy="461665"/>
              <a:chOff x="1870518" y="1440654"/>
              <a:chExt cx="758382" cy="461665"/>
            </a:xfrm>
          </p:grpSpPr>
          <p:sp>
            <p:nvSpPr>
              <p:cNvPr id="14" name="Rectangle: Rounded Corners 13">
                <a:extLst>
                  <a:ext uri="{FF2B5EF4-FFF2-40B4-BE49-F238E27FC236}">
                    <a16:creationId xmlns="" xmlns:a16="http://schemas.microsoft.com/office/drawing/2014/main" id="{1A5179AE-2D65-4501-97C2-B03C8778368F}"/>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 xmlns:a16="http://schemas.microsoft.com/office/drawing/2014/main" id="{3EC703AB-591B-4013-B2C6-E5DB3434005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3" name="TextBox 12">
              <a:extLst>
                <a:ext uri="{FF2B5EF4-FFF2-40B4-BE49-F238E27FC236}">
                  <a16:creationId xmlns="" xmlns:a16="http://schemas.microsoft.com/office/drawing/2014/main" id="{7BEBD7C3-ADE3-498B-A526-A6D9DD7215C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6" name="Arrow: Right 15">
            <a:extLst>
              <a:ext uri="{FF2B5EF4-FFF2-40B4-BE49-F238E27FC236}">
                <a16:creationId xmlns="" xmlns:a16="http://schemas.microsoft.com/office/drawing/2014/main" id="{7212DDBF-C077-415B-98BA-462119CEBDBE}"/>
              </a:ext>
            </a:extLst>
          </p:cNvPr>
          <p:cNvSpPr/>
          <p:nvPr/>
        </p:nvSpPr>
        <p:spPr>
          <a:xfrm rot="5400000">
            <a:off x="2539678" y="4429538"/>
            <a:ext cx="658837"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 xmlns:a16="http://schemas.microsoft.com/office/drawing/2014/main" id="{F3996B9B-00B0-440F-9FB7-363744DCE791}"/>
              </a:ext>
            </a:extLst>
          </p:cNvPr>
          <p:cNvSpPr txBox="1"/>
          <p:nvPr/>
        </p:nvSpPr>
        <p:spPr>
          <a:xfrm>
            <a:off x="730152" y="5021982"/>
            <a:ext cx="4100175" cy="1077218"/>
          </a:xfrm>
          <a:prstGeom prst="rect">
            <a:avLst/>
          </a:prstGeom>
          <a:noFill/>
        </p:spPr>
        <p:txBody>
          <a:bodyPr wrap="square" rtlCol="0">
            <a:spAutoFit/>
          </a:bodyPr>
          <a:lstStyle/>
          <a:p>
            <a:pPr algn="ctr"/>
            <a:r>
              <a:rPr lang="vi-VN" sz="3200" dirty="0">
                <a:solidFill>
                  <a:srgbClr val="FF0000"/>
                </a:solidFill>
              </a:rPr>
              <a:t>Số ở trên bằng tổng của hai số ở dưới.</a:t>
            </a:r>
          </a:p>
        </p:txBody>
      </p:sp>
      <p:sp>
        <p:nvSpPr>
          <p:cNvPr id="18" name="Rectangle 17">
            <a:extLst>
              <a:ext uri="{FF2B5EF4-FFF2-40B4-BE49-F238E27FC236}">
                <a16:creationId xmlns="" xmlns:a16="http://schemas.microsoft.com/office/drawing/2014/main" id="{89A01DFD-2E89-40E6-A715-10745CE73722}"/>
              </a:ext>
            </a:extLst>
          </p:cNvPr>
          <p:cNvSpPr/>
          <p:nvPr/>
        </p:nvSpPr>
        <p:spPr>
          <a:xfrm>
            <a:off x="7740926"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7</a:t>
            </a:r>
          </a:p>
        </p:txBody>
      </p:sp>
      <p:sp>
        <p:nvSpPr>
          <p:cNvPr id="20" name="Rectangle 19">
            <a:extLst>
              <a:ext uri="{FF2B5EF4-FFF2-40B4-BE49-F238E27FC236}">
                <a16:creationId xmlns="" xmlns:a16="http://schemas.microsoft.com/office/drawing/2014/main" id="{1D02D19B-E554-47E2-B3B9-B667EC04A9CD}"/>
              </a:ext>
            </a:extLst>
          </p:cNvPr>
          <p:cNvSpPr/>
          <p:nvPr/>
        </p:nvSpPr>
        <p:spPr>
          <a:xfrm>
            <a:off x="8727322"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8</a:t>
            </a:r>
          </a:p>
        </p:txBody>
      </p:sp>
      <p:sp>
        <p:nvSpPr>
          <p:cNvPr id="21" name="Rectangle 20">
            <a:extLst>
              <a:ext uri="{FF2B5EF4-FFF2-40B4-BE49-F238E27FC236}">
                <a16:creationId xmlns="" xmlns:a16="http://schemas.microsoft.com/office/drawing/2014/main" id="{076A1477-2562-4B52-A914-C3C6852D97A8}"/>
              </a:ext>
            </a:extLst>
          </p:cNvPr>
          <p:cNvSpPr/>
          <p:nvPr/>
        </p:nvSpPr>
        <p:spPr>
          <a:xfrm>
            <a:off x="7278228"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13</a:t>
            </a:r>
          </a:p>
        </p:txBody>
      </p:sp>
      <p:sp>
        <p:nvSpPr>
          <p:cNvPr id="22" name="Rectangle 21">
            <a:extLst>
              <a:ext uri="{FF2B5EF4-FFF2-40B4-BE49-F238E27FC236}">
                <a16:creationId xmlns="" xmlns:a16="http://schemas.microsoft.com/office/drawing/2014/main" id="{8E273B5E-1A2E-41BC-A5FF-6D752DE693E7}"/>
              </a:ext>
            </a:extLst>
          </p:cNvPr>
          <p:cNvSpPr/>
          <p:nvPr/>
        </p:nvSpPr>
        <p:spPr>
          <a:xfrm>
            <a:off x="8264624"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15</a:t>
            </a:r>
          </a:p>
        </p:txBody>
      </p:sp>
      <p:sp>
        <p:nvSpPr>
          <p:cNvPr id="23" name="Rectangle 22">
            <a:extLst>
              <a:ext uri="{FF2B5EF4-FFF2-40B4-BE49-F238E27FC236}">
                <a16:creationId xmlns="" xmlns:a16="http://schemas.microsoft.com/office/drawing/2014/main" id="{B82148B6-07D6-4757-8D71-4D26734854D2}"/>
              </a:ext>
            </a:extLst>
          </p:cNvPr>
          <p:cNvSpPr/>
          <p:nvPr/>
        </p:nvSpPr>
        <p:spPr>
          <a:xfrm>
            <a:off x="7858274" y="4126230"/>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28</a:t>
            </a:r>
            <a:endParaRPr lang="vi-VN" sz="2800" b="1" dirty="0">
              <a:solidFill>
                <a:srgbClr val="FF0000"/>
              </a:solidFill>
            </a:endParaRPr>
          </a:p>
        </p:txBody>
      </p:sp>
      <p:sp>
        <p:nvSpPr>
          <p:cNvPr id="24" name="Rectangle 23">
            <a:extLst>
              <a:ext uri="{FF2B5EF4-FFF2-40B4-BE49-F238E27FC236}">
                <a16:creationId xmlns="" xmlns:a16="http://schemas.microsoft.com/office/drawing/2014/main" id="{534AFA26-30F4-4050-A1F9-5646A45FAC68}"/>
              </a:ext>
            </a:extLst>
          </p:cNvPr>
          <p:cNvSpPr/>
          <p:nvPr/>
        </p:nvSpPr>
        <p:spPr>
          <a:xfrm>
            <a:off x="7354469" y="3712042"/>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52</a:t>
            </a:r>
          </a:p>
        </p:txBody>
      </p:sp>
    </p:spTree>
    <p:extLst>
      <p:ext uri="{BB962C8B-B14F-4D97-AF65-F5344CB8AC3E}">
        <p14:creationId xmlns="" xmlns:p14="http://schemas.microsoft.com/office/powerpoint/2010/main" val="19905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animBg="1"/>
      <p:bldP spid="16" grpId="0" animBg="1"/>
      <p:bldP spid="17" grpId="0"/>
      <p:bldP spid="18" grpId="0" animBg="1"/>
      <p:bldP spid="20" grpId="0" animBg="1"/>
      <p:bldP spid="21"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1419226" y="1070403"/>
            <a:ext cx="7419974" cy="1200329"/>
          </a:xfrm>
          <a:prstGeom prst="rect">
            <a:avLst/>
          </a:prstGeom>
          <a:noFill/>
        </p:spPr>
        <p:txBody>
          <a:bodyPr wrap="square" rtlCol="0">
            <a:spAutoFit/>
          </a:bodyPr>
          <a:lstStyle/>
          <a:p>
            <a:pPr algn="ctr"/>
            <a:r>
              <a:rPr lang="en-US" sz="2400" smtClean="0">
                <a:latin typeface="Times New Roman" pitchFamily="18" charset="0"/>
                <a:cs typeface="Times New Roman" pitchFamily="18" charset="0"/>
              </a:rPr>
              <a:t>Thứ ba, ngày 21 tháng 12 năm 2021</a:t>
            </a:r>
          </a:p>
          <a:p>
            <a:pPr algn="ctr"/>
            <a:r>
              <a:rPr lang="en-US" sz="2400" smtClean="0">
                <a:latin typeface="Times New Roman" pitchFamily="18" charset="0"/>
                <a:cs typeface="Times New Roman" pitchFamily="18" charset="0"/>
              </a:rPr>
              <a:t>Toán</a:t>
            </a:r>
          </a:p>
          <a:p>
            <a:pPr algn="ctr"/>
            <a:r>
              <a:rPr lang="en-US" sz="2400" smtClean="0">
                <a:latin typeface="Times New Roman" pitchFamily="18" charset="0"/>
                <a:cs typeface="Times New Roman" pitchFamily="18" charset="0"/>
              </a:rPr>
              <a:t>Luyện tập ( Trang 128)</a:t>
            </a:r>
            <a:endParaRPr lang="en-US" sz="240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 xmlns:a16="http://schemas.microsoft.com/office/drawing/2014/main" id="{19B20532-FB07-4848-91BB-7181F8B0E95B}"/>
              </a:ext>
            </a:extLst>
          </p:cNvPr>
          <p:cNvSpPr/>
          <p:nvPr/>
        </p:nvSpPr>
        <p:spPr>
          <a:xfrm>
            <a:off x="1149030" y="221782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 xmlns:a16="http://schemas.microsoft.com/office/drawing/2014/main" id="{19D20F8D-7545-4E33-BF00-A45C28ABB1F4}"/>
              </a:ext>
            </a:extLst>
          </p:cNvPr>
          <p:cNvSpPr txBox="1"/>
          <p:nvPr/>
        </p:nvSpPr>
        <p:spPr>
          <a:xfrm>
            <a:off x="1586352" y="2217825"/>
            <a:ext cx="1741182" cy="461665"/>
          </a:xfrm>
          <a:prstGeom prst="rect">
            <a:avLst/>
          </a:prstGeom>
          <a:noFill/>
        </p:spPr>
        <p:txBody>
          <a:bodyPr wrap="none" rtlCol="0">
            <a:spAutoFit/>
          </a:bodyPr>
          <a:lstStyle/>
          <a:p>
            <a:r>
              <a:rPr lang="vi-VN" sz="2400" dirty="0"/>
              <a:t>Tính nhẩm.</a:t>
            </a:r>
          </a:p>
        </p:txBody>
      </p:sp>
      <p:sp>
        <p:nvSpPr>
          <p:cNvPr id="5" name="TextBox 4">
            <a:extLst>
              <a:ext uri="{FF2B5EF4-FFF2-40B4-BE49-F238E27FC236}">
                <a16:creationId xmlns="" xmlns:a16="http://schemas.microsoft.com/office/drawing/2014/main" id="{4DEF7476-C23D-445D-BCF6-4C09684F6AEA}"/>
              </a:ext>
            </a:extLst>
          </p:cNvPr>
          <p:cNvSpPr txBox="1"/>
          <p:nvPr/>
        </p:nvSpPr>
        <p:spPr>
          <a:xfrm>
            <a:off x="974858" y="3006510"/>
            <a:ext cx="10046340" cy="1685846"/>
          </a:xfrm>
          <a:prstGeom prst="rect">
            <a:avLst/>
          </a:prstGeom>
          <a:solidFill>
            <a:schemeClr val="accent5">
              <a:lumMod val="20000"/>
              <a:lumOff val="80000"/>
            </a:schemeClr>
          </a:solidFill>
          <a:ln>
            <a:solidFill>
              <a:schemeClr val="accent5">
                <a:lumMod val="20000"/>
                <a:lumOff val="80000"/>
              </a:schemeClr>
            </a:solidFill>
          </a:ln>
          <a:effectLst>
            <a:softEdge rad="63500"/>
          </a:effectLst>
        </p:spPr>
        <p:txBody>
          <a:bodyPr wrap="none" rtlCol="0">
            <a:spAutoFit/>
          </a:bodyPr>
          <a:lstStyle/>
          <a:p>
            <a:pPr>
              <a:lnSpc>
                <a:spcPct val="150000"/>
              </a:lnSpc>
            </a:pPr>
            <a:r>
              <a:rPr lang="vi-VN" sz="2400" dirty="0"/>
              <a:t>  7 + 7 =		  9 + 6 =		  8 + 4 =   		  5 + 7 =     </a:t>
            </a:r>
          </a:p>
          <a:p>
            <a:pPr>
              <a:lnSpc>
                <a:spcPct val="150000"/>
              </a:lnSpc>
            </a:pPr>
            <a:r>
              <a:rPr lang="vi-VN" sz="2400" dirty="0"/>
              <a:t>  6 + 9 =		  4 + 8 =		14 – 5 =		15 – 6 =</a:t>
            </a:r>
          </a:p>
          <a:p>
            <a:pPr>
              <a:lnSpc>
                <a:spcPct val="150000"/>
              </a:lnSpc>
            </a:pPr>
            <a:r>
              <a:rPr lang="vi-VN" sz="2400" dirty="0"/>
              <a:t>12 – 4 =		11 – 7 = 		15 – 9 =		13 – 8 =</a:t>
            </a:r>
          </a:p>
        </p:txBody>
      </p:sp>
      <p:sp>
        <p:nvSpPr>
          <p:cNvPr id="6" name="TextBox 5">
            <a:extLst>
              <a:ext uri="{FF2B5EF4-FFF2-40B4-BE49-F238E27FC236}">
                <a16:creationId xmlns="" xmlns:a16="http://schemas.microsoft.com/office/drawing/2014/main" id="{A7F0D24F-37BA-4FD2-9C61-AFAE38E8EF3F}"/>
              </a:ext>
            </a:extLst>
          </p:cNvPr>
          <p:cNvSpPr txBox="1"/>
          <p:nvPr/>
        </p:nvSpPr>
        <p:spPr>
          <a:xfrm>
            <a:off x="2274685" y="3033014"/>
            <a:ext cx="639919" cy="584775"/>
          </a:xfrm>
          <a:prstGeom prst="rect">
            <a:avLst/>
          </a:prstGeom>
          <a:noFill/>
        </p:spPr>
        <p:txBody>
          <a:bodyPr wrap="square" rtlCol="0">
            <a:spAutoFit/>
          </a:bodyPr>
          <a:lstStyle/>
          <a:p>
            <a:r>
              <a:rPr lang="vi-VN" sz="3200" b="1" dirty="0">
                <a:solidFill>
                  <a:srgbClr val="FF0000"/>
                </a:solidFill>
              </a:rPr>
              <a:t>14</a:t>
            </a:r>
          </a:p>
        </p:txBody>
      </p:sp>
      <p:sp>
        <p:nvSpPr>
          <p:cNvPr id="9" name="TextBox 8">
            <a:extLst>
              <a:ext uri="{FF2B5EF4-FFF2-40B4-BE49-F238E27FC236}">
                <a16:creationId xmlns="" xmlns:a16="http://schemas.microsoft.com/office/drawing/2014/main" id="{FEFE7602-6A16-4134-AAF6-BF6FD3C8CF22}"/>
              </a:ext>
            </a:extLst>
          </p:cNvPr>
          <p:cNvSpPr txBox="1"/>
          <p:nvPr/>
        </p:nvSpPr>
        <p:spPr>
          <a:xfrm>
            <a:off x="4938372" y="3033014"/>
            <a:ext cx="639919" cy="584775"/>
          </a:xfrm>
          <a:prstGeom prst="rect">
            <a:avLst/>
          </a:prstGeom>
          <a:noFill/>
        </p:spPr>
        <p:txBody>
          <a:bodyPr wrap="square" rtlCol="0">
            <a:spAutoFit/>
          </a:bodyPr>
          <a:lstStyle/>
          <a:p>
            <a:r>
              <a:rPr lang="vi-VN" sz="3200" b="1" dirty="0">
                <a:solidFill>
                  <a:srgbClr val="FF0000"/>
                </a:solidFill>
              </a:rPr>
              <a:t>15</a:t>
            </a:r>
          </a:p>
        </p:txBody>
      </p:sp>
      <p:sp>
        <p:nvSpPr>
          <p:cNvPr id="10" name="TextBox 9">
            <a:extLst>
              <a:ext uri="{FF2B5EF4-FFF2-40B4-BE49-F238E27FC236}">
                <a16:creationId xmlns="" xmlns:a16="http://schemas.microsoft.com/office/drawing/2014/main" id="{0359F485-64E8-4174-9172-D39CE2C92C84}"/>
              </a:ext>
            </a:extLst>
          </p:cNvPr>
          <p:cNvSpPr txBox="1"/>
          <p:nvPr/>
        </p:nvSpPr>
        <p:spPr>
          <a:xfrm>
            <a:off x="7682683"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1" name="TextBox 10">
            <a:extLst>
              <a:ext uri="{FF2B5EF4-FFF2-40B4-BE49-F238E27FC236}">
                <a16:creationId xmlns="" xmlns:a16="http://schemas.microsoft.com/office/drawing/2014/main" id="{8D668C4C-7D59-4821-82ED-4C5A545DD79F}"/>
              </a:ext>
            </a:extLst>
          </p:cNvPr>
          <p:cNvSpPr txBox="1"/>
          <p:nvPr/>
        </p:nvSpPr>
        <p:spPr>
          <a:xfrm>
            <a:off x="10346370"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2" name="TextBox 11">
            <a:extLst>
              <a:ext uri="{FF2B5EF4-FFF2-40B4-BE49-F238E27FC236}">
                <a16:creationId xmlns="" xmlns:a16="http://schemas.microsoft.com/office/drawing/2014/main" id="{5923DE99-69E9-48C5-9344-C5D07744601A}"/>
              </a:ext>
            </a:extLst>
          </p:cNvPr>
          <p:cNvSpPr txBox="1"/>
          <p:nvPr/>
        </p:nvSpPr>
        <p:spPr>
          <a:xfrm>
            <a:off x="2274685" y="3557045"/>
            <a:ext cx="639919" cy="584775"/>
          </a:xfrm>
          <a:prstGeom prst="rect">
            <a:avLst/>
          </a:prstGeom>
          <a:noFill/>
        </p:spPr>
        <p:txBody>
          <a:bodyPr wrap="square" rtlCol="0">
            <a:spAutoFit/>
          </a:bodyPr>
          <a:lstStyle/>
          <a:p>
            <a:r>
              <a:rPr lang="vi-VN" sz="3200" b="1" dirty="0">
                <a:solidFill>
                  <a:srgbClr val="FF0000"/>
                </a:solidFill>
              </a:rPr>
              <a:t>15</a:t>
            </a:r>
          </a:p>
        </p:txBody>
      </p:sp>
      <p:sp>
        <p:nvSpPr>
          <p:cNvPr id="13" name="TextBox 12">
            <a:extLst>
              <a:ext uri="{FF2B5EF4-FFF2-40B4-BE49-F238E27FC236}">
                <a16:creationId xmlns="" xmlns:a16="http://schemas.microsoft.com/office/drawing/2014/main" id="{26D61AEC-63FE-487C-B50B-C224502B55F4}"/>
              </a:ext>
            </a:extLst>
          </p:cNvPr>
          <p:cNvSpPr txBox="1"/>
          <p:nvPr/>
        </p:nvSpPr>
        <p:spPr>
          <a:xfrm>
            <a:off x="4938372" y="3557045"/>
            <a:ext cx="639919" cy="584775"/>
          </a:xfrm>
          <a:prstGeom prst="rect">
            <a:avLst/>
          </a:prstGeom>
          <a:noFill/>
        </p:spPr>
        <p:txBody>
          <a:bodyPr wrap="square" rtlCol="0">
            <a:spAutoFit/>
          </a:bodyPr>
          <a:lstStyle/>
          <a:p>
            <a:r>
              <a:rPr lang="vi-VN" sz="3200" b="1" dirty="0">
                <a:solidFill>
                  <a:srgbClr val="FF0000"/>
                </a:solidFill>
              </a:rPr>
              <a:t>12</a:t>
            </a:r>
          </a:p>
        </p:txBody>
      </p:sp>
      <p:sp>
        <p:nvSpPr>
          <p:cNvPr id="14" name="TextBox 13">
            <a:extLst>
              <a:ext uri="{FF2B5EF4-FFF2-40B4-BE49-F238E27FC236}">
                <a16:creationId xmlns="" xmlns:a16="http://schemas.microsoft.com/office/drawing/2014/main" id="{DDD266F6-D7CB-42CB-91C3-ABFE41F741D7}"/>
              </a:ext>
            </a:extLst>
          </p:cNvPr>
          <p:cNvSpPr txBox="1"/>
          <p:nvPr/>
        </p:nvSpPr>
        <p:spPr>
          <a:xfrm>
            <a:off x="7682683"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5" name="TextBox 14">
            <a:extLst>
              <a:ext uri="{FF2B5EF4-FFF2-40B4-BE49-F238E27FC236}">
                <a16:creationId xmlns="" xmlns:a16="http://schemas.microsoft.com/office/drawing/2014/main" id="{05F4B4E2-2EAE-428D-8A86-197586F4F73B}"/>
              </a:ext>
            </a:extLst>
          </p:cNvPr>
          <p:cNvSpPr txBox="1"/>
          <p:nvPr/>
        </p:nvSpPr>
        <p:spPr>
          <a:xfrm>
            <a:off x="10346370"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6" name="TextBox 15">
            <a:extLst>
              <a:ext uri="{FF2B5EF4-FFF2-40B4-BE49-F238E27FC236}">
                <a16:creationId xmlns="" xmlns:a16="http://schemas.microsoft.com/office/drawing/2014/main" id="{27137BBB-AC1B-4ACF-AF69-A6889615FFDB}"/>
              </a:ext>
            </a:extLst>
          </p:cNvPr>
          <p:cNvSpPr txBox="1"/>
          <p:nvPr/>
        </p:nvSpPr>
        <p:spPr>
          <a:xfrm>
            <a:off x="2274685" y="4112199"/>
            <a:ext cx="639919" cy="584775"/>
          </a:xfrm>
          <a:prstGeom prst="rect">
            <a:avLst/>
          </a:prstGeom>
          <a:noFill/>
        </p:spPr>
        <p:txBody>
          <a:bodyPr wrap="square" rtlCol="0">
            <a:spAutoFit/>
          </a:bodyPr>
          <a:lstStyle/>
          <a:p>
            <a:r>
              <a:rPr lang="vi-VN" sz="3200" b="1" dirty="0">
                <a:solidFill>
                  <a:srgbClr val="FF0000"/>
                </a:solidFill>
              </a:rPr>
              <a:t>8</a:t>
            </a:r>
          </a:p>
        </p:txBody>
      </p:sp>
      <p:sp>
        <p:nvSpPr>
          <p:cNvPr id="17" name="TextBox 16">
            <a:extLst>
              <a:ext uri="{FF2B5EF4-FFF2-40B4-BE49-F238E27FC236}">
                <a16:creationId xmlns="" xmlns:a16="http://schemas.microsoft.com/office/drawing/2014/main" id="{034782E2-7AE3-444C-B99A-227B4B4EB07F}"/>
              </a:ext>
            </a:extLst>
          </p:cNvPr>
          <p:cNvSpPr txBox="1"/>
          <p:nvPr/>
        </p:nvSpPr>
        <p:spPr>
          <a:xfrm>
            <a:off x="4938372" y="4112199"/>
            <a:ext cx="639919" cy="584775"/>
          </a:xfrm>
          <a:prstGeom prst="rect">
            <a:avLst/>
          </a:prstGeom>
          <a:noFill/>
        </p:spPr>
        <p:txBody>
          <a:bodyPr wrap="square" rtlCol="0">
            <a:spAutoFit/>
          </a:bodyPr>
          <a:lstStyle/>
          <a:p>
            <a:r>
              <a:rPr lang="vi-VN" sz="3200" b="1" dirty="0">
                <a:solidFill>
                  <a:srgbClr val="FF0000"/>
                </a:solidFill>
              </a:rPr>
              <a:t>4</a:t>
            </a:r>
          </a:p>
        </p:txBody>
      </p:sp>
      <p:sp>
        <p:nvSpPr>
          <p:cNvPr id="18" name="TextBox 17">
            <a:extLst>
              <a:ext uri="{FF2B5EF4-FFF2-40B4-BE49-F238E27FC236}">
                <a16:creationId xmlns="" xmlns:a16="http://schemas.microsoft.com/office/drawing/2014/main" id="{EF20D7C6-5ADB-4847-848C-92AF8C018157}"/>
              </a:ext>
            </a:extLst>
          </p:cNvPr>
          <p:cNvSpPr txBox="1"/>
          <p:nvPr/>
        </p:nvSpPr>
        <p:spPr>
          <a:xfrm>
            <a:off x="7682683" y="4112199"/>
            <a:ext cx="639919" cy="584775"/>
          </a:xfrm>
          <a:prstGeom prst="rect">
            <a:avLst/>
          </a:prstGeom>
          <a:noFill/>
        </p:spPr>
        <p:txBody>
          <a:bodyPr wrap="square" rtlCol="0">
            <a:spAutoFit/>
          </a:bodyPr>
          <a:lstStyle/>
          <a:p>
            <a:r>
              <a:rPr lang="vi-VN" sz="3200" b="1" dirty="0">
                <a:solidFill>
                  <a:srgbClr val="FF0000"/>
                </a:solidFill>
              </a:rPr>
              <a:t>6</a:t>
            </a:r>
          </a:p>
        </p:txBody>
      </p:sp>
      <p:sp>
        <p:nvSpPr>
          <p:cNvPr id="19" name="TextBox 18">
            <a:extLst>
              <a:ext uri="{FF2B5EF4-FFF2-40B4-BE49-F238E27FC236}">
                <a16:creationId xmlns="" xmlns:a16="http://schemas.microsoft.com/office/drawing/2014/main" id="{26E47C7B-7709-424C-A69D-9A3B3581F831}"/>
              </a:ext>
            </a:extLst>
          </p:cNvPr>
          <p:cNvSpPr txBox="1"/>
          <p:nvPr/>
        </p:nvSpPr>
        <p:spPr>
          <a:xfrm>
            <a:off x="10346370" y="4112199"/>
            <a:ext cx="639919" cy="584775"/>
          </a:xfrm>
          <a:prstGeom prst="rect">
            <a:avLst/>
          </a:prstGeom>
          <a:noFill/>
        </p:spPr>
        <p:txBody>
          <a:bodyPr wrap="square" rtlCol="0">
            <a:spAutoFit/>
          </a:bodyPr>
          <a:lstStyle/>
          <a:p>
            <a:r>
              <a:rPr lang="en-US" sz="3200" b="1" dirty="0" smtClean="0">
                <a:solidFill>
                  <a:srgbClr val="FF0000"/>
                </a:solidFill>
              </a:rPr>
              <a:t>5</a:t>
            </a:r>
            <a:endParaRPr lang="vi-VN" sz="3200" b="1" dirty="0">
              <a:solidFill>
                <a:srgbClr val="FF0000"/>
              </a:solidFill>
            </a:endParaRPr>
          </a:p>
        </p:txBody>
      </p:sp>
      <p:pic>
        <p:nvPicPr>
          <p:cNvPr id="27" name="Picture 26" descr="C:\Users\TUAN\Downloads\Luyện tập 1.png">
            <a:extLst>
              <a:ext uri="{FF2B5EF4-FFF2-40B4-BE49-F238E27FC236}">
                <a16:creationId xmlns="" xmlns:a16="http://schemas.microsoft.com/office/drawing/2014/main"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8" name="TextBox 27">
            <a:extLst>
              <a:ext uri="{FF2B5EF4-FFF2-40B4-BE49-F238E27FC236}">
                <a16:creationId xmlns="" xmlns:a16="http://schemas.microsoft.com/office/drawing/2014/main" id="{A78B4B53-6728-4BE9-AD45-7BB9E013E58B}"/>
              </a:ext>
            </a:extLst>
          </p:cNvPr>
          <p:cNvSpPr txBox="1"/>
          <p:nvPr/>
        </p:nvSpPr>
        <p:spPr>
          <a:xfrm>
            <a:off x="3882705" y="1057660"/>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20</a:t>
            </a:r>
          </a:p>
        </p:txBody>
      </p:sp>
    </p:spTree>
    <p:extLst>
      <p:ext uri="{BB962C8B-B14F-4D97-AF65-F5344CB8AC3E}">
        <p14:creationId xmlns="" xmlns:p14="http://schemas.microsoft.com/office/powerpoint/2010/main" val="38577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 xmlns:a16="http://schemas.microsoft.com/office/drawing/2014/main" id="{ABB2E9C2-EC09-4322-BA55-9813F4575CAF}"/>
              </a:ext>
            </a:extLst>
          </p:cNvPr>
          <p:cNvSpPr/>
          <p:nvPr/>
        </p:nvSpPr>
        <p:spPr>
          <a:xfrm>
            <a:off x="927687" y="14267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 xmlns:a16="http://schemas.microsoft.com/office/drawing/2014/main" id="{CD143670-FA5D-4AE8-9EB6-6F8FE7B3B3B0}"/>
              </a:ext>
            </a:extLst>
          </p:cNvPr>
          <p:cNvSpPr txBox="1"/>
          <p:nvPr/>
        </p:nvSpPr>
        <p:spPr>
          <a:xfrm>
            <a:off x="1365009" y="1426700"/>
            <a:ext cx="4166111" cy="830997"/>
          </a:xfrm>
          <a:prstGeom prst="rect">
            <a:avLst/>
          </a:prstGeom>
          <a:noFill/>
        </p:spPr>
        <p:txBody>
          <a:bodyPr wrap="square" rtlCol="0">
            <a:spAutoFit/>
          </a:bodyPr>
          <a:lstStyle/>
          <a:p>
            <a:pPr algn="just"/>
            <a:r>
              <a:rPr lang="vi-VN" sz="2400" dirty="0"/>
              <a:t>Mỗi số 7, 5, 11, 13 là kết quả của những phép tính nào?</a:t>
            </a:r>
          </a:p>
        </p:txBody>
      </p:sp>
      <p:pic>
        <p:nvPicPr>
          <p:cNvPr id="5" name="Picture 4">
            <a:extLst>
              <a:ext uri="{FF2B5EF4-FFF2-40B4-BE49-F238E27FC236}">
                <a16:creationId xmlns="" xmlns:a16="http://schemas.microsoft.com/office/drawing/2014/main" id="{B240978C-917D-4FE7-9129-4E73B4028A0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 xmlns:a14="http://schemas.microsoft.com/office/drawing/2010/main">
                  <a14:imgLayer r:embed="rId4">
                    <a14:imgEffect>
                      <a14:sharpenSoften amount="50000"/>
                    </a14:imgEffect>
                    <a14:imgEffect>
                      <a14:saturation sat="200000"/>
                    </a14:imgEffect>
                  </a14:imgLayer>
                </a14:imgProps>
              </a:ext>
            </a:extLst>
          </a:blip>
          <a:srcRect l="17309" t="8978"/>
          <a:stretch/>
        </p:blipFill>
        <p:spPr>
          <a:xfrm>
            <a:off x="5357665" y="613182"/>
            <a:ext cx="5906648" cy="5631636"/>
          </a:xfrm>
          <a:prstGeom prst="rect">
            <a:avLst/>
          </a:prstGeom>
        </p:spPr>
      </p:pic>
      <p:sp>
        <p:nvSpPr>
          <p:cNvPr id="6" name="Freeform: Shape 5">
            <a:extLst>
              <a:ext uri="{FF2B5EF4-FFF2-40B4-BE49-F238E27FC236}">
                <a16:creationId xmlns="" xmlns:a16="http://schemas.microsoft.com/office/drawing/2014/main" id="{2E7FB507-F8EC-40AE-BB58-7945F28C0886}"/>
              </a:ext>
            </a:extLst>
          </p:cNvPr>
          <p:cNvSpPr/>
          <p:nvPr/>
        </p:nvSpPr>
        <p:spPr>
          <a:xfrm>
            <a:off x="8564880" y="3291840"/>
            <a:ext cx="1059180" cy="716280"/>
          </a:xfrm>
          <a:custGeom>
            <a:avLst/>
            <a:gdLst>
              <a:gd name="connsiteX0" fmla="*/ 1059180 w 1059180"/>
              <a:gd name="connsiteY0" fmla="*/ 0 h 716280"/>
              <a:gd name="connsiteX1" fmla="*/ 693420 w 1059180"/>
              <a:gd name="connsiteY1" fmla="*/ 541020 h 716280"/>
              <a:gd name="connsiteX2" fmla="*/ 0 w 1059180"/>
              <a:gd name="connsiteY2" fmla="*/ 716280 h 716280"/>
            </a:gdLst>
            <a:ahLst/>
            <a:cxnLst>
              <a:cxn ang="0">
                <a:pos x="connsiteX0" y="connsiteY0"/>
              </a:cxn>
              <a:cxn ang="0">
                <a:pos x="connsiteX1" y="connsiteY1"/>
              </a:cxn>
              <a:cxn ang="0">
                <a:pos x="connsiteX2" y="connsiteY2"/>
              </a:cxn>
            </a:cxnLst>
            <a:rect l="l" t="t" r="r" b="b"/>
            <a:pathLst>
              <a:path w="1059180" h="716280">
                <a:moveTo>
                  <a:pt x="1059180" y="0"/>
                </a:moveTo>
                <a:cubicBezTo>
                  <a:pt x="964565" y="210820"/>
                  <a:pt x="869950" y="421640"/>
                  <a:pt x="693420" y="541020"/>
                </a:cubicBezTo>
                <a:cubicBezTo>
                  <a:pt x="516890" y="660400"/>
                  <a:pt x="258445" y="688340"/>
                  <a:pt x="0" y="71628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a:extLst>
              <a:ext uri="{FF2B5EF4-FFF2-40B4-BE49-F238E27FC236}">
                <a16:creationId xmlns="" xmlns:a16="http://schemas.microsoft.com/office/drawing/2014/main" id="{CD55C239-F843-4D2E-85B5-E0B52745B620}"/>
              </a:ext>
            </a:extLst>
          </p:cNvPr>
          <p:cNvSpPr/>
          <p:nvPr/>
        </p:nvSpPr>
        <p:spPr>
          <a:xfrm>
            <a:off x="8587740" y="2971800"/>
            <a:ext cx="861060" cy="967740"/>
          </a:xfrm>
          <a:custGeom>
            <a:avLst/>
            <a:gdLst>
              <a:gd name="connsiteX0" fmla="*/ 861060 w 861060"/>
              <a:gd name="connsiteY0" fmla="*/ 967740 h 967740"/>
              <a:gd name="connsiteX1" fmla="*/ 678180 w 861060"/>
              <a:gd name="connsiteY1" fmla="*/ 167640 h 967740"/>
              <a:gd name="connsiteX2" fmla="*/ 0 w 861060"/>
              <a:gd name="connsiteY2" fmla="*/ 0 h 967740"/>
            </a:gdLst>
            <a:ahLst/>
            <a:cxnLst>
              <a:cxn ang="0">
                <a:pos x="connsiteX0" y="connsiteY0"/>
              </a:cxn>
              <a:cxn ang="0">
                <a:pos x="connsiteX1" y="connsiteY1"/>
              </a:cxn>
              <a:cxn ang="0">
                <a:pos x="connsiteX2" y="connsiteY2"/>
              </a:cxn>
            </a:cxnLst>
            <a:rect l="l" t="t" r="r" b="b"/>
            <a:pathLst>
              <a:path w="861060" h="967740">
                <a:moveTo>
                  <a:pt x="861060" y="967740"/>
                </a:moveTo>
                <a:cubicBezTo>
                  <a:pt x="841375" y="648335"/>
                  <a:pt x="821690" y="328930"/>
                  <a:pt x="678180" y="167640"/>
                </a:cubicBezTo>
                <a:cubicBezTo>
                  <a:pt x="534670" y="6350"/>
                  <a:pt x="267335" y="3175"/>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Shape 8">
            <a:extLst>
              <a:ext uri="{FF2B5EF4-FFF2-40B4-BE49-F238E27FC236}">
                <a16:creationId xmlns="" xmlns:a16="http://schemas.microsoft.com/office/drawing/2014/main" id="{59A78E93-D9DF-46DE-8A78-176166354BBE}"/>
              </a:ext>
            </a:extLst>
          </p:cNvPr>
          <p:cNvSpPr/>
          <p:nvPr/>
        </p:nvSpPr>
        <p:spPr>
          <a:xfrm>
            <a:off x="8801100" y="3695700"/>
            <a:ext cx="153707" cy="952500"/>
          </a:xfrm>
          <a:custGeom>
            <a:avLst/>
            <a:gdLst>
              <a:gd name="connsiteX0" fmla="*/ 0 w 153707"/>
              <a:gd name="connsiteY0" fmla="*/ 952500 h 952500"/>
              <a:gd name="connsiteX1" fmla="*/ 152400 w 153707"/>
              <a:gd name="connsiteY1" fmla="*/ 548640 h 952500"/>
              <a:gd name="connsiteX2" fmla="*/ 60960 w 153707"/>
              <a:gd name="connsiteY2" fmla="*/ 0 h 952500"/>
            </a:gdLst>
            <a:ahLst/>
            <a:cxnLst>
              <a:cxn ang="0">
                <a:pos x="connsiteX0" y="connsiteY0"/>
              </a:cxn>
              <a:cxn ang="0">
                <a:pos x="connsiteX1" y="connsiteY1"/>
              </a:cxn>
              <a:cxn ang="0">
                <a:pos x="connsiteX2" y="connsiteY2"/>
              </a:cxn>
            </a:cxnLst>
            <a:rect l="l" t="t" r="r" b="b"/>
            <a:pathLst>
              <a:path w="153707" h="952500">
                <a:moveTo>
                  <a:pt x="0" y="952500"/>
                </a:moveTo>
                <a:cubicBezTo>
                  <a:pt x="71120" y="829945"/>
                  <a:pt x="142240" y="707390"/>
                  <a:pt x="152400" y="548640"/>
                </a:cubicBezTo>
                <a:cubicBezTo>
                  <a:pt x="162560" y="389890"/>
                  <a:pt x="111760" y="194945"/>
                  <a:pt x="6096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 xmlns:a16="http://schemas.microsoft.com/office/drawing/2014/main" id="{B77A5372-CB84-4D53-B6BD-2382267694E2}"/>
              </a:ext>
            </a:extLst>
          </p:cNvPr>
          <p:cNvSpPr/>
          <p:nvPr/>
        </p:nvSpPr>
        <p:spPr>
          <a:xfrm>
            <a:off x="7566660" y="3726180"/>
            <a:ext cx="334408" cy="708660"/>
          </a:xfrm>
          <a:custGeom>
            <a:avLst/>
            <a:gdLst>
              <a:gd name="connsiteX0" fmla="*/ 0 w 334408"/>
              <a:gd name="connsiteY0" fmla="*/ 708660 h 708660"/>
              <a:gd name="connsiteX1" fmla="*/ 297180 w 334408"/>
              <a:gd name="connsiteY1" fmla="*/ 327660 h 708660"/>
              <a:gd name="connsiteX2" fmla="*/ 320040 w 334408"/>
              <a:gd name="connsiteY2" fmla="*/ 0 h 708660"/>
            </a:gdLst>
            <a:ahLst/>
            <a:cxnLst>
              <a:cxn ang="0">
                <a:pos x="connsiteX0" y="connsiteY0"/>
              </a:cxn>
              <a:cxn ang="0">
                <a:pos x="connsiteX1" y="connsiteY1"/>
              </a:cxn>
              <a:cxn ang="0">
                <a:pos x="connsiteX2" y="connsiteY2"/>
              </a:cxn>
            </a:cxnLst>
            <a:rect l="l" t="t" r="r" b="b"/>
            <a:pathLst>
              <a:path w="334408" h="708660">
                <a:moveTo>
                  <a:pt x="0" y="708660"/>
                </a:moveTo>
                <a:cubicBezTo>
                  <a:pt x="121920" y="577215"/>
                  <a:pt x="243840" y="445770"/>
                  <a:pt x="297180" y="327660"/>
                </a:cubicBezTo>
                <a:cubicBezTo>
                  <a:pt x="350520" y="209550"/>
                  <a:pt x="335280" y="104775"/>
                  <a:pt x="32004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 xmlns:a16="http://schemas.microsoft.com/office/drawing/2014/main" id="{4B99C8C9-DE10-402C-9A33-35F6B8384B8A}"/>
              </a:ext>
            </a:extLst>
          </p:cNvPr>
          <p:cNvSpPr/>
          <p:nvPr/>
        </p:nvSpPr>
        <p:spPr>
          <a:xfrm>
            <a:off x="6886575" y="3337564"/>
            <a:ext cx="1013460" cy="558161"/>
          </a:xfrm>
          <a:custGeom>
            <a:avLst/>
            <a:gdLst>
              <a:gd name="connsiteX0" fmla="*/ 0 w 1013460"/>
              <a:gd name="connsiteY0" fmla="*/ 558161 h 558161"/>
              <a:gd name="connsiteX1" fmla="*/ 312420 w 1013460"/>
              <a:gd name="connsiteY1" fmla="*/ 85721 h 558161"/>
              <a:gd name="connsiteX2" fmla="*/ 1013460 w 1013460"/>
              <a:gd name="connsiteY2" fmla="*/ 1901 h 558161"/>
            </a:gdLst>
            <a:ahLst/>
            <a:cxnLst>
              <a:cxn ang="0">
                <a:pos x="connsiteX0" y="connsiteY0"/>
              </a:cxn>
              <a:cxn ang="0">
                <a:pos x="connsiteX1" y="connsiteY1"/>
              </a:cxn>
              <a:cxn ang="0">
                <a:pos x="connsiteX2" y="connsiteY2"/>
              </a:cxn>
            </a:cxnLst>
            <a:rect l="l" t="t" r="r" b="b"/>
            <a:pathLst>
              <a:path w="1013460" h="558161">
                <a:moveTo>
                  <a:pt x="0" y="558161"/>
                </a:moveTo>
                <a:cubicBezTo>
                  <a:pt x="71755" y="368296"/>
                  <a:pt x="143510" y="178431"/>
                  <a:pt x="312420" y="85721"/>
                </a:cubicBezTo>
                <a:cubicBezTo>
                  <a:pt x="481330" y="-6989"/>
                  <a:pt x="747395" y="-2544"/>
                  <a:pt x="1013460" y="190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Shape 12">
            <a:extLst>
              <a:ext uri="{FF2B5EF4-FFF2-40B4-BE49-F238E27FC236}">
                <a16:creationId xmlns="" xmlns:a16="http://schemas.microsoft.com/office/drawing/2014/main" id="{5F32EDE8-623F-42C7-9D4A-EFC3D1BAB696}"/>
              </a:ext>
            </a:extLst>
          </p:cNvPr>
          <p:cNvSpPr/>
          <p:nvPr/>
        </p:nvSpPr>
        <p:spPr>
          <a:xfrm>
            <a:off x="6941820" y="2880360"/>
            <a:ext cx="1104900" cy="1070679"/>
          </a:xfrm>
          <a:custGeom>
            <a:avLst/>
            <a:gdLst>
              <a:gd name="connsiteX0" fmla="*/ 0 w 1104900"/>
              <a:gd name="connsiteY0" fmla="*/ 0 h 1070679"/>
              <a:gd name="connsiteX1" fmla="*/ 327660 w 1104900"/>
              <a:gd name="connsiteY1" fmla="*/ 906780 h 1070679"/>
              <a:gd name="connsiteX2" fmla="*/ 1104900 w 1104900"/>
              <a:gd name="connsiteY2" fmla="*/ 1066800 h 1070679"/>
            </a:gdLst>
            <a:ahLst/>
            <a:cxnLst>
              <a:cxn ang="0">
                <a:pos x="connsiteX0" y="connsiteY0"/>
              </a:cxn>
              <a:cxn ang="0">
                <a:pos x="connsiteX1" y="connsiteY1"/>
              </a:cxn>
              <a:cxn ang="0">
                <a:pos x="connsiteX2" y="connsiteY2"/>
              </a:cxn>
            </a:cxnLst>
            <a:rect l="l" t="t" r="r" b="b"/>
            <a:pathLst>
              <a:path w="1104900" h="1070679">
                <a:moveTo>
                  <a:pt x="0" y="0"/>
                </a:moveTo>
                <a:cubicBezTo>
                  <a:pt x="71755" y="364490"/>
                  <a:pt x="143510" y="728980"/>
                  <a:pt x="327660" y="906780"/>
                </a:cubicBezTo>
                <a:cubicBezTo>
                  <a:pt x="511810" y="1084580"/>
                  <a:pt x="808355" y="1075690"/>
                  <a:pt x="1104900" y="10668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Shape 13">
            <a:extLst>
              <a:ext uri="{FF2B5EF4-FFF2-40B4-BE49-F238E27FC236}">
                <a16:creationId xmlns="" xmlns:a16="http://schemas.microsoft.com/office/drawing/2014/main" id="{7DE70E7A-AB53-4C99-AFBF-DEDE1FE74389}"/>
              </a:ext>
            </a:extLst>
          </p:cNvPr>
          <p:cNvSpPr/>
          <p:nvPr/>
        </p:nvSpPr>
        <p:spPr>
          <a:xfrm>
            <a:off x="7993380" y="2194560"/>
            <a:ext cx="899160" cy="1043940"/>
          </a:xfrm>
          <a:custGeom>
            <a:avLst/>
            <a:gdLst>
              <a:gd name="connsiteX0" fmla="*/ 0 w 899160"/>
              <a:gd name="connsiteY0" fmla="*/ 0 h 1043940"/>
              <a:gd name="connsiteX1" fmla="*/ 716280 w 899160"/>
              <a:gd name="connsiteY1" fmla="*/ 335280 h 1043940"/>
              <a:gd name="connsiteX2" fmla="*/ 899160 w 899160"/>
              <a:gd name="connsiteY2" fmla="*/ 1043940 h 1043940"/>
            </a:gdLst>
            <a:ahLst/>
            <a:cxnLst>
              <a:cxn ang="0">
                <a:pos x="connsiteX0" y="connsiteY0"/>
              </a:cxn>
              <a:cxn ang="0">
                <a:pos x="connsiteX1" y="connsiteY1"/>
              </a:cxn>
              <a:cxn ang="0">
                <a:pos x="connsiteX2" y="connsiteY2"/>
              </a:cxn>
            </a:cxnLst>
            <a:rect l="l" t="t" r="r" b="b"/>
            <a:pathLst>
              <a:path w="899160" h="1043940">
                <a:moveTo>
                  <a:pt x="0" y="0"/>
                </a:moveTo>
                <a:cubicBezTo>
                  <a:pt x="283210" y="80645"/>
                  <a:pt x="566420" y="161290"/>
                  <a:pt x="716280" y="335280"/>
                </a:cubicBezTo>
                <a:cubicBezTo>
                  <a:pt x="866140" y="509270"/>
                  <a:pt x="882650" y="776605"/>
                  <a:pt x="899160" y="10439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 xmlns:p14="http://schemas.microsoft.com/office/powerpoint/2010/main" val="27618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9"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15" name="Oval 14">
            <a:extLst>
              <a:ext uri="{FF2B5EF4-FFF2-40B4-BE49-F238E27FC236}">
                <a16:creationId xmlns="" xmlns:a16="http://schemas.microsoft.com/office/drawing/2014/main" id="{FF24DA8D-AEA6-4848-80D6-82989DEB8547}"/>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16" name="Group 15">
            <a:extLst>
              <a:ext uri="{FF2B5EF4-FFF2-40B4-BE49-F238E27FC236}">
                <a16:creationId xmlns="" xmlns:a16="http://schemas.microsoft.com/office/drawing/2014/main" id="{C2C216E2-23B0-4F2A-A2B5-3FA978882D9C}"/>
              </a:ext>
            </a:extLst>
          </p:cNvPr>
          <p:cNvGrpSpPr/>
          <p:nvPr/>
        </p:nvGrpSpPr>
        <p:grpSpPr>
          <a:xfrm>
            <a:off x="1518560" y="1476016"/>
            <a:ext cx="1116312" cy="461666"/>
            <a:chOff x="1870518" y="1440653"/>
            <a:chExt cx="1116312" cy="461666"/>
          </a:xfrm>
        </p:grpSpPr>
        <p:grpSp>
          <p:nvGrpSpPr>
            <p:cNvPr id="17" name="Group 16">
              <a:extLst>
                <a:ext uri="{FF2B5EF4-FFF2-40B4-BE49-F238E27FC236}">
                  <a16:creationId xmlns="" xmlns:a16="http://schemas.microsoft.com/office/drawing/2014/main" id="{33D88FEC-2244-4D42-BF5D-1D1B8AE3049D}"/>
                </a:ext>
              </a:extLst>
            </p:cNvPr>
            <p:cNvGrpSpPr/>
            <p:nvPr/>
          </p:nvGrpSpPr>
          <p:grpSpPr>
            <a:xfrm>
              <a:off x="1870518" y="1440654"/>
              <a:ext cx="758382" cy="461665"/>
              <a:chOff x="1870518" y="1440654"/>
              <a:chExt cx="758382" cy="461665"/>
            </a:xfrm>
          </p:grpSpPr>
          <p:sp>
            <p:nvSpPr>
              <p:cNvPr id="19" name="Rectangle: Rounded Corners 18">
                <a:extLst>
                  <a:ext uri="{FF2B5EF4-FFF2-40B4-BE49-F238E27FC236}">
                    <a16:creationId xmlns="" xmlns:a16="http://schemas.microsoft.com/office/drawing/2014/main" id="{ADA5AD4C-A913-4158-B36B-99CA66C686C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a:extLst>
                  <a:ext uri="{FF2B5EF4-FFF2-40B4-BE49-F238E27FC236}">
                    <a16:creationId xmlns="" xmlns:a16="http://schemas.microsoft.com/office/drawing/2014/main" id="{F0507528-1D35-4B22-B3FC-72D5D9E42C0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8" name="TextBox 17">
              <a:extLst>
                <a:ext uri="{FF2B5EF4-FFF2-40B4-BE49-F238E27FC236}">
                  <a16:creationId xmlns="" xmlns:a16="http://schemas.microsoft.com/office/drawing/2014/main" id="{45A397AB-9FE3-4070-93ED-3321E28CAFAE}"/>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27" name="Group 26">
            <a:extLst>
              <a:ext uri="{FF2B5EF4-FFF2-40B4-BE49-F238E27FC236}">
                <a16:creationId xmlns="" xmlns:a16="http://schemas.microsoft.com/office/drawing/2014/main" id="{422E15D5-5FFC-4CCC-93F9-2E577BCD2D47}"/>
              </a:ext>
            </a:extLst>
          </p:cNvPr>
          <p:cNvGrpSpPr/>
          <p:nvPr/>
        </p:nvGrpSpPr>
        <p:grpSpPr>
          <a:xfrm>
            <a:off x="458576" y="2055821"/>
            <a:ext cx="5721926" cy="3930954"/>
            <a:chOff x="458576" y="2055821"/>
            <a:chExt cx="5721926" cy="3930954"/>
          </a:xfrm>
        </p:grpSpPr>
        <p:pic>
          <p:nvPicPr>
            <p:cNvPr id="8" name="Picture 7">
              <a:extLst>
                <a:ext uri="{FF2B5EF4-FFF2-40B4-BE49-F238E27FC236}">
                  <a16:creationId xmlns="" xmlns:a16="http://schemas.microsoft.com/office/drawing/2014/main" id="{8F3DCD14-C55B-4611-9025-659FBB4A2D5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58576" y="2055821"/>
              <a:ext cx="5721926" cy="3930954"/>
            </a:xfrm>
            <a:prstGeom prst="rect">
              <a:avLst/>
            </a:prstGeom>
          </p:spPr>
        </p:pic>
        <p:pic>
          <p:nvPicPr>
            <p:cNvPr id="10" name="Picture 9">
              <a:extLst>
                <a:ext uri="{FF2B5EF4-FFF2-40B4-BE49-F238E27FC236}">
                  <a16:creationId xmlns="" xmlns:a16="http://schemas.microsoft.com/office/drawing/2014/main" id="{0C0CECF3-F96E-45EF-A52D-4E57BDBDE5E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850301" y="2071268"/>
              <a:ext cx="1480515" cy="2041456"/>
            </a:xfrm>
            <a:prstGeom prst="rect">
              <a:avLst/>
            </a:prstGeom>
          </p:spPr>
        </p:pic>
      </p:grpSp>
      <p:grpSp>
        <p:nvGrpSpPr>
          <p:cNvPr id="30" name="Group 29">
            <a:extLst>
              <a:ext uri="{FF2B5EF4-FFF2-40B4-BE49-F238E27FC236}">
                <a16:creationId xmlns="" xmlns:a16="http://schemas.microsoft.com/office/drawing/2014/main" id="{0D50F118-E210-44EC-A370-9BFD9E437EF9}"/>
              </a:ext>
            </a:extLst>
          </p:cNvPr>
          <p:cNvGrpSpPr/>
          <p:nvPr/>
        </p:nvGrpSpPr>
        <p:grpSpPr>
          <a:xfrm>
            <a:off x="2080731" y="3986297"/>
            <a:ext cx="585417" cy="580571"/>
            <a:chOff x="2080731" y="3986297"/>
            <a:chExt cx="585417" cy="580571"/>
          </a:xfrm>
        </p:grpSpPr>
        <p:sp>
          <p:nvSpPr>
            <p:cNvPr id="28" name="Oval 27">
              <a:extLst>
                <a:ext uri="{FF2B5EF4-FFF2-40B4-BE49-F238E27FC236}">
                  <a16:creationId xmlns="" xmlns:a16="http://schemas.microsoft.com/office/drawing/2014/main" id="{F0E7CB74-F9B4-4B27-966E-5E9CAB5F3242}"/>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TextBox 28">
              <a:extLst>
                <a:ext uri="{FF2B5EF4-FFF2-40B4-BE49-F238E27FC236}">
                  <a16:creationId xmlns="" xmlns:a16="http://schemas.microsoft.com/office/drawing/2014/main" id="{C1F953D4-DB72-4D86-B011-A00F0A6D57BB}"/>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14</a:t>
              </a:r>
            </a:p>
          </p:txBody>
        </p:sp>
      </p:grpSp>
      <p:grpSp>
        <p:nvGrpSpPr>
          <p:cNvPr id="31" name="Group 30">
            <a:extLst>
              <a:ext uri="{FF2B5EF4-FFF2-40B4-BE49-F238E27FC236}">
                <a16:creationId xmlns="" xmlns:a16="http://schemas.microsoft.com/office/drawing/2014/main" id="{87BA717E-EB48-444E-8F0B-EB5CFCCFA93A}"/>
              </a:ext>
            </a:extLst>
          </p:cNvPr>
          <p:cNvGrpSpPr/>
          <p:nvPr/>
        </p:nvGrpSpPr>
        <p:grpSpPr>
          <a:xfrm>
            <a:off x="3236119" y="2902655"/>
            <a:ext cx="492919" cy="523220"/>
            <a:chOff x="2115979" y="3984695"/>
            <a:chExt cx="492919" cy="523220"/>
          </a:xfrm>
        </p:grpSpPr>
        <p:sp>
          <p:nvSpPr>
            <p:cNvPr id="32" name="Oval 31">
              <a:extLst>
                <a:ext uri="{FF2B5EF4-FFF2-40B4-BE49-F238E27FC236}">
                  <a16:creationId xmlns="" xmlns:a16="http://schemas.microsoft.com/office/drawing/2014/main" id="{279792F4-8213-4548-89F7-E1CD0668397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TextBox 32">
              <a:extLst>
                <a:ext uri="{FF2B5EF4-FFF2-40B4-BE49-F238E27FC236}">
                  <a16:creationId xmlns="" xmlns:a16="http://schemas.microsoft.com/office/drawing/2014/main" id="{CE14188B-A9C3-468C-B2F2-B0C07C6D3B9D}"/>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37" name="Group 36">
            <a:extLst>
              <a:ext uri="{FF2B5EF4-FFF2-40B4-BE49-F238E27FC236}">
                <a16:creationId xmlns="" xmlns:a16="http://schemas.microsoft.com/office/drawing/2014/main" id="{3B0B2AC1-0B9A-4455-8FFF-39402058B991}"/>
              </a:ext>
            </a:extLst>
          </p:cNvPr>
          <p:cNvGrpSpPr/>
          <p:nvPr/>
        </p:nvGrpSpPr>
        <p:grpSpPr>
          <a:xfrm>
            <a:off x="4233381" y="3919622"/>
            <a:ext cx="585417" cy="580571"/>
            <a:chOff x="2080731" y="3986297"/>
            <a:chExt cx="585417" cy="580571"/>
          </a:xfrm>
        </p:grpSpPr>
        <p:sp>
          <p:nvSpPr>
            <p:cNvPr id="38" name="Oval 37">
              <a:extLst>
                <a:ext uri="{FF2B5EF4-FFF2-40B4-BE49-F238E27FC236}">
                  <a16:creationId xmlns="" xmlns:a16="http://schemas.microsoft.com/office/drawing/2014/main" id="{A4B576ED-CF4D-4A81-A88D-1CCDBBB115EF}"/>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9" name="TextBox 38">
              <a:extLst>
                <a:ext uri="{FF2B5EF4-FFF2-40B4-BE49-F238E27FC236}">
                  <a16:creationId xmlns="" xmlns:a16="http://schemas.microsoft.com/office/drawing/2014/main" id="{C0BC7A77-4E47-48EF-AF73-9C288AD92DD9}"/>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16</a:t>
              </a:r>
            </a:p>
          </p:txBody>
        </p:sp>
      </p:grpSp>
      <p:grpSp>
        <p:nvGrpSpPr>
          <p:cNvPr id="40" name="Group 39">
            <a:extLst>
              <a:ext uri="{FF2B5EF4-FFF2-40B4-BE49-F238E27FC236}">
                <a16:creationId xmlns="" xmlns:a16="http://schemas.microsoft.com/office/drawing/2014/main" id="{F59916D2-8B4D-4CCE-A8AB-2F61C67C85AD}"/>
              </a:ext>
            </a:extLst>
          </p:cNvPr>
          <p:cNvGrpSpPr/>
          <p:nvPr/>
        </p:nvGrpSpPr>
        <p:grpSpPr>
          <a:xfrm>
            <a:off x="5150644" y="5064830"/>
            <a:ext cx="492919" cy="523220"/>
            <a:chOff x="2115979" y="3984695"/>
            <a:chExt cx="492919" cy="523220"/>
          </a:xfrm>
        </p:grpSpPr>
        <p:sp>
          <p:nvSpPr>
            <p:cNvPr id="41" name="Oval 40">
              <a:extLst>
                <a:ext uri="{FF2B5EF4-FFF2-40B4-BE49-F238E27FC236}">
                  <a16:creationId xmlns="" xmlns:a16="http://schemas.microsoft.com/office/drawing/2014/main" id="{97083FFB-29F9-4C8D-8D09-3907BDF5D0F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 xmlns:a16="http://schemas.microsoft.com/office/drawing/2014/main" id="{5C06587A-51E0-4FE3-81BC-692D58EA9DF5}"/>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43" name="Group 42">
            <a:extLst>
              <a:ext uri="{FF2B5EF4-FFF2-40B4-BE49-F238E27FC236}">
                <a16:creationId xmlns="" xmlns:a16="http://schemas.microsoft.com/office/drawing/2014/main" id="{6942D8E5-0506-4BBA-A5D5-B8F54245BA4A}"/>
              </a:ext>
            </a:extLst>
          </p:cNvPr>
          <p:cNvGrpSpPr/>
          <p:nvPr/>
        </p:nvGrpSpPr>
        <p:grpSpPr>
          <a:xfrm>
            <a:off x="3209947" y="5176922"/>
            <a:ext cx="585417" cy="580571"/>
            <a:chOff x="2080731" y="3986297"/>
            <a:chExt cx="585417" cy="580571"/>
          </a:xfrm>
        </p:grpSpPr>
        <p:sp>
          <p:nvSpPr>
            <p:cNvPr id="44" name="Oval 43">
              <a:extLst>
                <a:ext uri="{FF2B5EF4-FFF2-40B4-BE49-F238E27FC236}">
                  <a16:creationId xmlns="" xmlns:a16="http://schemas.microsoft.com/office/drawing/2014/main" id="{01ECCA39-F2D3-49A6-95C7-88688B839645}"/>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TextBox 44">
              <a:extLst>
                <a:ext uri="{FF2B5EF4-FFF2-40B4-BE49-F238E27FC236}">
                  <a16:creationId xmlns="" xmlns:a16="http://schemas.microsoft.com/office/drawing/2014/main" id="{36665CDA-7A89-4AEE-878D-41C8BA9F92DF}"/>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13</a:t>
              </a:r>
            </a:p>
          </p:txBody>
        </p:sp>
      </p:grpSp>
      <p:cxnSp>
        <p:nvCxnSpPr>
          <p:cNvPr id="46" name="Straight Connector 45">
            <a:extLst>
              <a:ext uri="{FF2B5EF4-FFF2-40B4-BE49-F238E27FC236}">
                <a16:creationId xmlns="" xmlns:a16="http://schemas.microsoft.com/office/drawing/2014/main" id="{165B544D-D5D8-4F0E-9C7A-175409B6412E}"/>
              </a:ext>
            </a:extLst>
          </p:cNvPr>
          <p:cNvCxnSpPr>
            <a:cxnSpLocks/>
          </p:cNvCxnSpPr>
          <p:nvPr/>
        </p:nvCxnSpPr>
        <p:spPr>
          <a:xfrm>
            <a:off x="6057349" y="1937681"/>
            <a:ext cx="0" cy="40490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 xmlns:a16="http://schemas.microsoft.com/office/drawing/2014/main" id="{FAF4D251-5D82-495B-A116-9B9B513990DC}"/>
              </a:ext>
            </a:extLst>
          </p:cNvPr>
          <p:cNvSpPr/>
          <p:nvPr/>
        </p:nvSpPr>
        <p:spPr>
          <a:xfrm>
            <a:off x="3947567" y="5132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8" name="TextBox 47">
            <a:extLst>
              <a:ext uri="{FF2B5EF4-FFF2-40B4-BE49-F238E27FC236}">
                <a16:creationId xmlns="" xmlns:a16="http://schemas.microsoft.com/office/drawing/2014/main" id="{5258E587-1635-4160-A8A6-EBCAA1E49939}"/>
              </a:ext>
            </a:extLst>
          </p:cNvPr>
          <p:cNvSpPr txBox="1"/>
          <p:nvPr/>
        </p:nvSpPr>
        <p:spPr>
          <a:xfrm>
            <a:off x="4436035" y="506519"/>
            <a:ext cx="6707182" cy="1200329"/>
          </a:xfrm>
          <a:prstGeom prst="rect">
            <a:avLst/>
          </a:prstGeom>
          <a:noFill/>
        </p:spPr>
        <p:txBody>
          <a:bodyPr wrap="square" rtlCol="0">
            <a:spAutoFit/>
          </a:bodyPr>
          <a:lstStyle/>
          <a:p>
            <a:pPr algn="just"/>
            <a:r>
              <a:rPr lang="vi-VN" sz="2400" dirty="0"/>
              <a:t>Lớp 2A có 8 bạn học hát. Số bạn học võ nhiều hơn số bạn học hát là 5 bạn. Hỏi lớp 2A có bao nhiêu bạn học võ?</a:t>
            </a:r>
          </a:p>
        </p:txBody>
      </p:sp>
      <p:pic>
        <p:nvPicPr>
          <p:cNvPr id="49" name="Picture 48">
            <a:extLst>
              <a:ext uri="{FF2B5EF4-FFF2-40B4-BE49-F238E27FC236}">
                <a16:creationId xmlns="" xmlns:a16="http://schemas.microsoft.com/office/drawing/2014/main" id="{5C7209EE-6708-4828-8226-6A008C179F58}"/>
              </a:ext>
            </a:extLst>
          </p:cNvPr>
          <p:cNvPicPr>
            <a:picLocks noChangeAspect="1"/>
          </p:cNvPicPr>
          <p:nvPr/>
        </p:nvPicPr>
        <p:blipFill>
          <a:blip r:embed="rId7">
            <a:clrChange>
              <a:clrFrom>
                <a:srgbClr val="FEFFFF"/>
              </a:clrFrom>
              <a:clrTo>
                <a:srgbClr val="FEFFFF">
                  <a:alpha val="0"/>
                </a:srgbClr>
              </a:clrTo>
            </a:clrChange>
            <a:extLst>
              <a:ext uri="{BEBA8EAE-BF5A-486C-A8C5-ECC9F3942E4B}">
                <a14:imgProps xmln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7265221" y="1230579"/>
            <a:ext cx="3673608" cy="2667503"/>
          </a:xfrm>
          <a:prstGeom prst="rect">
            <a:avLst/>
          </a:prstGeom>
        </p:spPr>
      </p:pic>
      <p:sp>
        <p:nvSpPr>
          <p:cNvPr id="52" name="TextBox 51">
            <a:extLst>
              <a:ext uri="{FF2B5EF4-FFF2-40B4-BE49-F238E27FC236}">
                <a16:creationId xmlns="" xmlns:a16="http://schemas.microsoft.com/office/drawing/2014/main" id="{036C99C8-6317-4724-B79C-5CC21836AE07}"/>
              </a:ext>
            </a:extLst>
          </p:cNvPr>
          <p:cNvSpPr txBox="1"/>
          <p:nvPr/>
        </p:nvSpPr>
        <p:spPr>
          <a:xfrm>
            <a:off x="7735655" y="3946555"/>
            <a:ext cx="1551369" cy="523220"/>
          </a:xfrm>
          <a:prstGeom prst="rect">
            <a:avLst/>
          </a:prstGeom>
          <a:noFill/>
        </p:spPr>
        <p:txBody>
          <a:bodyPr wrap="square" rtlCol="0">
            <a:spAutoFit/>
          </a:bodyPr>
          <a:lstStyle/>
          <a:p>
            <a:pPr algn="ctr"/>
            <a:r>
              <a:rPr lang="en-US" sz="2800" i="1" smtClean="0"/>
              <a:t>Tóm tắt</a:t>
            </a:r>
            <a:endParaRPr lang="vi-VN" sz="2800" i="1" dirty="0"/>
          </a:p>
        </p:txBody>
      </p:sp>
      <p:sp>
        <p:nvSpPr>
          <p:cNvPr id="53" name="TextBox 52">
            <a:extLst>
              <a:ext uri="{FF2B5EF4-FFF2-40B4-BE49-F238E27FC236}">
                <a16:creationId xmlns="" xmlns:a16="http://schemas.microsoft.com/office/drawing/2014/main" id="{4CEFD847-E38F-4A21-A0A0-AAA28DF07D54}"/>
              </a:ext>
            </a:extLst>
          </p:cNvPr>
          <p:cNvSpPr txBox="1"/>
          <p:nvPr/>
        </p:nvSpPr>
        <p:spPr>
          <a:xfrm>
            <a:off x="6226629" y="4412344"/>
            <a:ext cx="4876799" cy="461665"/>
          </a:xfrm>
          <a:prstGeom prst="rect">
            <a:avLst/>
          </a:prstGeom>
          <a:noFill/>
        </p:spPr>
        <p:txBody>
          <a:bodyPr wrap="square" rtlCol="0">
            <a:spAutoFit/>
          </a:bodyPr>
          <a:lstStyle/>
          <a:p>
            <a:pPr algn="just"/>
            <a:r>
              <a:rPr lang="en-US" sz="2400" smtClean="0">
                <a:solidFill>
                  <a:srgbClr val="FF0000"/>
                </a:solidFill>
              </a:rPr>
              <a:t>Học hát                             : 8 bạn</a:t>
            </a:r>
            <a:endParaRPr lang="vi-VN" sz="2400" dirty="0">
              <a:solidFill>
                <a:srgbClr val="FF0000"/>
              </a:solidFill>
            </a:endParaRPr>
          </a:p>
        </p:txBody>
      </p:sp>
      <p:sp>
        <p:nvSpPr>
          <p:cNvPr id="54" name="TextBox 53">
            <a:extLst>
              <a:ext uri="{FF2B5EF4-FFF2-40B4-BE49-F238E27FC236}">
                <a16:creationId xmlns="" xmlns:a16="http://schemas.microsoft.com/office/drawing/2014/main" id="{11096110-8B56-46B1-B627-531754DC6517}"/>
              </a:ext>
            </a:extLst>
          </p:cNvPr>
          <p:cNvSpPr txBox="1"/>
          <p:nvPr/>
        </p:nvSpPr>
        <p:spPr>
          <a:xfrm>
            <a:off x="6096000" y="5027764"/>
            <a:ext cx="5065485" cy="461665"/>
          </a:xfrm>
          <a:prstGeom prst="rect">
            <a:avLst/>
          </a:prstGeom>
          <a:noFill/>
        </p:spPr>
        <p:txBody>
          <a:bodyPr wrap="square" rtlCol="0">
            <a:spAutoFit/>
          </a:bodyPr>
          <a:lstStyle/>
          <a:p>
            <a:pPr algn="just"/>
            <a:r>
              <a:rPr lang="en-US" sz="2400" smtClean="0">
                <a:solidFill>
                  <a:srgbClr val="FF0000"/>
                </a:solidFill>
              </a:rPr>
              <a:t>  Học võ nhiều hơn học hát: 5 bạn </a:t>
            </a:r>
            <a:endParaRPr lang="vi-VN" sz="2400" dirty="0">
              <a:solidFill>
                <a:srgbClr val="FF0000"/>
              </a:solidFill>
            </a:endParaRPr>
          </a:p>
        </p:txBody>
      </p:sp>
      <p:sp>
        <p:nvSpPr>
          <p:cNvPr id="55" name="TextBox 54">
            <a:extLst>
              <a:ext uri="{FF2B5EF4-FFF2-40B4-BE49-F238E27FC236}">
                <a16:creationId xmlns="" xmlns:a16="http://schemas.microsoft.com/office/drawing/2014/main" id="{98CE69AC-12A1-4A87-8690-FBB9237D9D93}"/>
              </a:ext>
            </a:extLst>
          </p:cNvPr>
          <p:cNvSpPr txBox="1"/>
          <p:nvPr/>
        </p:nvSpPr>
        <p:spPr>
          <a:xfrm>
            <a:off x="6342743" y="5486400"/>
            <a:ext cx="5016257" cy="461665"/>
          </a:xfrm>
          <a:prstGeom prst="rect">
            <a:avLst/>
          </a:prstGeom>
          <a:noFill/>
        </p:spPr>
        <p:txBody>
          <a:bodyPr wrap="square" rtlCol="0">
            <a:spAutoFit/>
          </a:bodyPr>
          <a:lstStyle/>
          <a:p>
            <a:pPr algn="just"/>
            <a:r>
              <a:rPr lang="en-US" sz="2400" smtClean="0">
                <a:solidFill>
                  <a:srgbClr val="FF0000"/>
                </a:solidFill>
              </a:rPr>
              <a:t>Học võ                             : … bạn ?</a:t>
            </a:r>
            <a:endParaRPr lang="vi-VN" sz="2400" dirty="0">
              <a:solidFill>
                <a:srgbClr val="FF0000"/>
              </a:solidFill>
            </a:endParaRPr>
          </a:p>
        </p:txBody>
      </p:sp>
    </p:spTree>
    <p:extLst>
      <p:ext uri="{BB962C8B-B14F-4D97-AF65-F5344CB8AC3E}">
        <p14:creationId xmlns="" xmlns:p14="http://schemas.microsoft.com/office/powerpoint/2010/main" val="189320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arn(outHorizontal)">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arn(inVertical)">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arn(inVertical)">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barn(inVertical)">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barn(inVertical)">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animBg="1"/>
      <p:bldP spid="48" grpId="0"/>
      <p:bldP spid="52" grpId="0"/>
      <p:bldP spid="53"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47" name="Oval 46">
            <a:extLst>
              <a:ext uri="{FF2B5EF4-FFF2-40B4-BE49-F238E27FC236}">
                <a16:creationId xmlns="" xmlns:a16="http://schemas.microsoft.com/office/drawing/2014/main" id="{FAF4D251-5D82-495B-A116-9B9B513990DC}"/>
              </a:ext>
            </a:extLst>
          </p:cNvPr>
          <p:cNvSpPr/>
          <p:nvPr/>
        </p:nvSpPr>
        <p:spPr>
          <a:xfrm>
            <a:off x="3947567" y="5132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8" name="TextBox 47">
            <a:extLst>
              <a:ext uri="{FF2B5EF4-FFF2-40B4-BE49-F238E27FC236}">
                <a16:creationId xmlns="" xmlns:a16="http://schemas.microsoft.com/office/drawing/2014/main" id="{5258E587-1635-4160-A8A6-EBCAA1E49939}"/>
              </a:ext>
            </a:extLst>
          </p:cNvPr>
          <p:cNvSpPr txBox="1"/>
          <p:nvPr/>
        </p:nvSpPr>
        <p:spPr>
          <a:xfrm>
            <a:off x="4436035" y="506519"/>
            <a:ext cx="6707182" cy="1200329"/>
          </a:xfrm>
          <a:prstGeom prst="rect">
            <a:avLst/>
          </a:prstGeom>
          <a:noFill/>
        </p:spPr>
        <p:txBody>
          <a:bodyPr wrap="square" rtlCol="0">
            <a:spAutoFit/>
          </a:bodyPr>
          <a:lstStyle/>
          <a:p>
            <a:pPr algn="just"/>
            <a:r>
              <a:rPr lang="vi-VN" sz="2400" dirty="0"/>
              <a:t>Lớp 2A có 8 bạn học hát. Số bạn học võ nhiều hơn số bạn học hát là 5 bạn. Hỏi lớp 2A có bao nhiêu bạn học võ?</a:t>
            </a:r>
          </a:p>
        </p:txBody>
      </p:sp>
      <p:pic>
        <p:nvPicPr>
          <p:cNvPr id="49" name="Picture 48">
            <a:extLst>
              <a:ext uri="{FF2B5EF4-FFF2-40B4-BE49-F238E27FC236}">
                <a16:creationId xmlns="" xmlns:a16="http://schemas.microsoft.com/office/drawing/2014/main" id="{5C7209EE-6708-4828-8226-6A008C179F58}"/>
              </a:ext>
            </a:extLst>
          </p:cNvPr>
          <p:cNvPicPr>
            <a:picLocks noChangeAspect="1"/>
          </p:cNvPicPr>
          <p:nvPr/>
        </p:nvPicPr>
        <p:blipFill>
          <a:blip r:embed="rId3">
            <a:clrChange>
              <a:clrFrom>
                <a:srgbClr val="FEFFFF"/>
              </a:clrFrom>
              <a:clrTo>
                <a:srgbClr val="FEFFFF">
                  <a:alpha val="0"/>
                </a:srgbClr>
              </a:clrTo>
            </a:clrChange>
            <a:extLst>
              <a:ext uri="{BEBA8EAE-BF5A-486C-A8C5-ECC9F3942E4B}">
                <a14:imgProps xmln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7265221" y="1230579"/>
            <a:ext cx="3673608" cy="2667503"/>
          </a:xfrm>
          <a:prstGeom prst="rect">
            <a:avLst/>
          </a:prstGeom>
        </p:spPr>
      </p:pic>
      <p:sp>
        <p:nvSpPr>
          <p:cNvPr id="52" name="TextBox 51">
            <a:extLst>
              <a:ext uri="{FF2B5EF4-FFF2-40B4-BE49-F238E27FC236}">
                <a16:creationId xmlns="" xmlns:a16="http://schemas.microsoft.com/office/drawing/2014/main" id="{036C99C8-6317-4724-B79C-5CC21836AE07}"/>
              </a:ext>
            </a:extLst>
          </p:cNvPr>
          <p:cNvSpPr txBox="1"/>
          <p:nvPr/>
        </p:nvSpPr>
        <p:spPr>
          <a:xfrm>
            <a:off x="3164115" y="3265713"/>
            <a:ext cx="4238171" cy="523220"/>
          </a:xfrm>
          <a:prstGeom prst="rect">
            <a:avLst/>
          </a:prstGeom>
          <a:noFill/>
        </p:spPr>
        <p:txBody>
          <a:bodyPr wrap="square" rtlCol="0">
            <a:spAutoFit/>
          </a:bodyPr>
          <a:lstStyle/>
          <a:p>
            <a:pPr algn="just"/>
            <a:r>
              <a:rPr lang="en-US" sz="2800" i="1" smtClean="0"/>
              <a:t>         </a:t>
            </a:r>
            <a:r>
              <a:rPr lang="vi-VN" sz="2800" i="1" smtClean="0"/>
              <a:t>Bài </a:t>
            </a:r>
            <a:r>
              <a:rPr lang="vi-VN" sz="2800" i="1" dirty="0"/>
              <a:t>giải</a:t>
            </a:r>
          </a:p>
        </p:txBody>
      </p:sp>
      <p:sp>
        <p:nvSpPr>
          <p:cNvPr id="53" name="TextBox 52">
            <a:extLst>
              <a:ext uri="{FF2B5EF4-FFF2-40B4-BE49-F238E27FC236}">
                <a16:creationId xmlns="" xmlns:a16="http://schemas.microsoft.com/office/drawing/2014/main" id="{4CEFD847-E38F-4A21-A0A0-AAA28DF07D54}"/>
              </a:ext>
            </a:extLst>
          </p:cNvPr>
          <p:cNvSpPr txBox="1"/>
          <p:nvPr/>
        </p:nvSpPr>
        <p:spPr>
          <a:xfrm>
            <a:off x="2264229" y="4107543"/>
            <a:ext cx="6342742" cy="523220"/>
          </a:xfrm>
          <a:prstGeom prst="rect">
            <a:avLst/>
          </a:prstGeom>
          <a:noFill/>
        </p:spPr>
        <p:txBody>
          <a:bodyPr wrap="square" rtlCol="0">
            <a:spAutoFit/>
          </a:bodyPr>
          <a:lstStyle/>
          <a:p>
            <a:pPr algn="just"/>
            <a:r>
              <a:rPr lang="en-US" sz="2800" smtClean="0">
                <a:solidFill>
                  <a:srgbClr val="FF0000"/>
                </a:solidFill>
              </a:rPr>
              <a:t>Số bạn học võ của lớp 2A</a:t>
            </a:r>
            <a:r>
              <a:rPr lang="vi-VN" sz="2800" smtClean="0">
                <a:solidFill>
                  <a:srgbClr val="FF0000"/>
                </a:solidFill>
              </a:rPr>
              <a:t> </a:t>
            </a:r>
            <a:r>
              <a:rPr lang="vi-VN" sz="2800" dirty="0">
                <a:solidFill>
                  <a:srgbClr val="FF0000"/>
                </a:solidFill>
              </a:rPr>
              <a:t>là:</a:t>
            </a:r>
          </a:p>
        </p:txBody>
      </p:sp>
      <p:sp>
        <p:nvSpPr>
          <p:cNvPr id="54" name="TextBox 53">
            <a:extLst>
              <a:ext uri="{FF2B5EF4-FFF2-40B4-BE49-F238E27FC236}">
                <a16:creationId xmlns="" xmlns:a16="http://schemas.microsoft.com/office/drawing/2014/main" id="{11096110-8B56-46B1-B627-531754DC6517}"/>
              </a:ext>
            </a:extLst>
          </p:cNvPr>
          <p:cNvSpPr txBox="1"/>
          <p:nvPr/>
        </p:nvSpPr>
        <p:spPr>
          <a:xfrm>
            <a:off x="2409372" y="4833257"/>
            <a:ext cx="4746171" cy="523220"/>
          </a:xfrm>
          <a:prstGeom prst="rect">
            <a:avLst/>
          </a:prstGeom>
          <a:noFill/>
        </p:spPr>
        <p:txBody>
          <a:bodyPr wrap="square" rtlCol="0">
            <a:spAutoFit/>
          </a:bodyPr>
          <a:lstStyle/>
          <a:p>
            <a:pPr algn="just"/>
            <a:r>
              <a:rPr lang="en-US" sz="2800" smtClean="0">
                <a:solidFill>
                  <a:srgbClr val="FF0000"/>
                </a:solidFill>
              </a:rPr>
              <a:t>      </a:t>
            </a:r>
            <a:r>
              <a:rPr lang="vi-VN" sz="2800" smtClean="0">
                <a:solidFill>
                  <a:srgbClr val="FF0000"/>
                </a:solidFill>
              </a:rPr>
              <a:t>8 </a:t>
            </a:r>
            <a:r>
              <a:rPr lang="vi-VN" sz="2800" dirty="0">
                <a:solidFill>
                  <a:srgbClr val="FF0000"/>
                </a:solidFill>
              </a:rPr>
              <a:t>+ 5 = 13 (bạn)</a:t>
            </a:r>
          </a:p>
        </p:txBody>
      </p:sp>
      <p:sp>
        <p:nvSpPr>
          <p:cNvPr id="55" name="TextBox 54">
            <a:extLst>
              <a:ext uri="{FF2B5EF4-FFF2-40B4-BE49-F238E27FC236}">
                <a16:creationId xmlns="" xmlns:a16="http://schemas.microsoft.com/office/drawing/2014/main" id="{98CE69AC-12A1-4A87-8690-FBB9237D9D93}"/>
              </a:ext>
            </a:extLst>
          </p:cNvPr>
          <p:cNvSpPr txBox="1"/>
          <p:nvPr/>
        </p:nvSpPr>
        <p:spPr>
          <a:xfrm>
            <a:off x="3599542" y="5399315"/>
            <a:ext cx="4717143" cy="523220"/>
          </a:xfrm>
          <a:prstGeom prst="rect">
            <a:avLst/>
          </a:prstGeom>
          <a:noFill/>
        </p:spPr>
        <p:txBody>
          <a:bodyPr wrap="square" rtlCol="0">
            <a:spAutoFit/>
          </a:bodyPr>
          <a:lstStyle/>
          <a:p>
            <a:pPr algn="just"/>
            <a:r>
              <a:rPr lang="en-US" sz="2800" smtClean="0">
                <a:solidFill>
                  <a:srgbClr val="FF0000"/>
                </a:solidFill>
              </a:rPr>
              <a:t>    </a:t>
            </a:r>
            <a:r>
              <a:rPr lang="vi-VN" sz="2800" smtClean="0">
                <a:solidFill>
                  <a:srgbClr val="FF0000"/>
                </a:solidFill>
              </a:rPr>
              <a:t>Đáp </a:t>
            </a:r>
            <a:r>
              <a:rPr lang="vi-VN" sz="2800">
                <a:solidFill>
                  <a:srgbClr val="FF0000"/>
                </a:solidFill>
              </a:rPr>
              <a:t>số: 13 bạn học võ.</a:t>
            </a:r>
            <a:endParaRPr lang="vi-VN" sz="2800" dirty="0">
              <a:solidFill>
                <a:srgbClr val="FF0000"/>
              </a:solidFill>
            </a:endParaRPr>
          </a:p>
        </p:txBody>
      </p:sp>
    </p:spTree>
    <p:extLst>
      <p:ext uri="{BB962C8B-B14F-4D97-AF65-F5344CB8AC3E}">
        <p14:creationId xmlns="" xmlns:p14="http://schemas.microsoft.com/office/powerpoint/2010/main" val="189320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arn(inVertical)">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barn(inVertical)">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barn(inVertical)">
                                      <p:cBhvr>
                                        <p:cTn id="3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751" y="1543050"/>
            <a:ext cx="6305550" cy="1200329"/>
          </a:xfrm>
          <a:prstGeom prst="rect">
            <a:avLst/>
          </a:prstGeom>
          <a:noFill/>
        </p:spPr>
        <p:txBody>
          <a:bodyPr wrap="square" rtlCol="0">
            <a:spAutoFit/>
          </a:bodyPr>
          <a:lstStyle/>
          <a:p>
            <a:r>
              <a:rPr lang="en-US" sz="2400" smtClean="0">
                <a:latin typeface="Times New Roman" pitchFamily="18" charset="0"/>
                <a:cs typeface="Times New Roman" pitchFamily="18" charset="0"/>
              </a:rPr>
              <a:t>Thứ năm, ngày 16 tháng 12 năm 2021</a:t>
            </a:r>
          </a:p>
          <a:p>
            <a:r>
              <a:rPr lang="en-US" sz="2400" smtClean="0">
                <a:latin typeface="Times New Roman" pitchFamily="18" charset="0"/>
                <a:cs typeface="Times New Roman" pitchFamily="18" charset="0"/>
              </a:rPr>
              <a:t>                           Toán</a:t>
            </a:r>
          </a:p>
          <a:p>
            <a:r>
              <a:rPr lang="en-US" sz="2400" smtClean="0">
                <a:latin typeface="Times New Roman" pitchFamily="18" charset="0"/>
                <a:cs typeface="Times New Roman" pitchFamily="18" charset="0"/>
              </a:rPr>
              <a:t>Ôn tập phép cộng, phép trừ trong phạm vi 20</a:t>
            </a:r>
            <a:endParaRPr lang="en-US" sz="240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97908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 xmlns:a16="http://schemas.microsoft.com/office/drawing/2014/main" id="{19B20532-FB07-4848-91BB-7181F8B0E95B}"/>
              </a:ext>
            </a:extLst>
          </p:cNvPr>
          <p:cNvSpPr/>
          <p:nvPr/>
        </p:nvSpPr>
        <p:spPr>
          <a:xfrm>
            <a:off x="2967936" y="54529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 xmlns:a16="http://schemas.microsoft.com/office/drawing/2014/main" id="{19D20F8D-7545-4E33-BF00-A45C28ABB1F4}"/>
              </a:ext>
            </a:extLst>
          </p:cNvPr>
          <p:cNvSpPr txBox="1"/>
          <p:nvPr/>
        </p:nvSpPr>
        <p:spPr>
          <a:xfrm>
            <a:off x="3405259" y="545291"/>
            <a:ext cx="7686812" cy="830997"/>
          </a:xfrm>
          <a:prstGeom prst="rect">
            <a:avLst/>
          </a:prstGeom>
          <a:noFill/>
        </p:spPr>
        <p:txBody>
          <a:bodyPr wrap="square" rtlCol="0">
            <a:spAutoFit/>
          </a:bodyPr>
          <a:lstStyle/>
          <a:p>
            <a:pPr algn="just"/>
            <a:r>
              <a:rPr lang="vi-VN" sz="2400" dirty="0"/>
              <a:t>Mỗi sọt sẽ đựng những quả bưởi có ghi số là kết quả của phép tính ghi trên sọt đó.</a:t>
            </a:r>
          </a:p>
        </p:txBody>
      </p:sp>
      <p:pic>
        <p:nvPicPr>
          <p:cNvPr id="27" name="Picture 26" descr="C:\Users\TUAN\Downloads\Luyện tập 1.png">
            <a:extLst>
              <a:ext uri="{FF2B5EF4-FFF2-40B4-BE49-F238E27FC236}">
                <a16:creationId xmlns="" xmlns:a16="http://schemas.microsoft.com/office/drawing/2014/main"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 xmlns:a16="http://schemas.microsoft.com/office/drawing/2014/main" id="{99C4D08F-ED9B-4DD9-9AE2-C6E2BBC0215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68692" y="1296776"/>
            <a:ext cx="5842926" cy="5081195"/>
          </a:xfrm>
          <a:prstGeom prst="rect">
            <a:avLst/>
          </a:prstGeom>
        </p:spPr>
      </p:pic>
      <p:grpSp>
        <p:nvGrpSpPr>
          <p:cNvPr id="20" name="Group 19">
            <a:extLst>
              <a:ext uri="{FF2B5EF4-FFF2-40B4-BE49-F238E27FC236}">
                <a16:creationId xmlns="" xmlns:a16="http://schemas.microsoft.com/office/drawing/2014/main" id="{19ED0BC0-4759-48FB-A01A-A69B79F567CD}"/>
              </a:ext>
            </a:extLst>
          </p:cNvPr>
          <p:cNvGrpSpPr/>
          <p:nvPr/>
        </p:nvGrpSpPr>
        <p:grpSpPr>
          <a:xfrm>
            <a:off x="6551290" y="2167197"/>
            <a:ext cx="1116312" cy="461666"/>
            <a:chOff x="1870518" y="1440653"/>
            <a:chExt cx="1116312" cy="461666"/>
          </a:xfrm>
        </p:grpSpPr>
        <p:grpSp>
          <p:nvGrpSpPr>
            <p:cNvPr id="21" name="Group 20">
              <a:extLst>
                <a:ext uri="{FF2B5EF4-FFF2-40B4-BE49-F238E27FC236}">
                  <a16:creationId xmlns="" xmlns:a16="http://schemas.microsoft.com/office/drawing/2014/main" id="{E888DBCC-024D-4BF1-8E92-0F5E9C7759D7}"/>
                </a:ext>
              </a:extLst>
            </p:cNvPr>
            <p:cNvGrpSpPr/>
            <p:nvPr/>
          </p:nvGrpSpPr>
          <p:grpSpPr>
            <a:xfrm>
              <a:off x="1870518" y="1440654"/>
              <a:ext cx="758382" cy="461665"/>
              <a:chOff x="1870518" y="1440654"/>
              <a:chExt cx="758382" cy="461665"/>
            </a:xfrm>
          </p:grpSpPr>
          <p:sp>
            <p:nvSpPr>
              <p:cNvPr id="23" name="Rectangle: Rounded Corners 22">
                <a:extLst>
                  <a:ext uri="{FF2B5EF4-FFF2-40B4-BE49-F238E27FC236}">
                    <a16:creationId xmlns="" xmlns:a16="http://schemas.microsoft.com/office/drawing/2014/main" id="{5E9A6356-A4E4-46E8-8373-F7E15DB532F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TextBox 23">
                <a:extLst>
                  <a:ext uri="{FF2B5EF4-FFF2-40B4-BE49-F238E27FC236}">
                    <a16:creationId xmlns="" xmlns:a16="http://schemas.microsoft.com/office/drawing/2014/main" id="{5E9FE574-6DC0-4DBD-A874-2CE1FE4CF49A}"/>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2" name="TextBox 21">
              <a:extLst>
                <a:ext uri="{FF2B5EF4-FFF2-40B4-BE49-F238E27FC236}">
                  <a16:creationId xmlns="" xmlns:a16="http://schemas.microsoft.com/office/drawing/2014/main" id="{31A9E56B-A4A8-4973-8E5E-96A87438340B}"/>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5" name="Table 4">
            <a:extLst>
              <a:ext uri="{FF2B5EF4-FFF2-40B4-BE49-F238E27FC236}">
                <a16:creationId xmlns="" xmlns:a16="http://schemas.microsoft.com/office/drawing/2014/main" id="{9C4460FD-B387-4DD2-98FE-C3D863E238B4}"/>
              </a:ext>
            </a:extLst>
          </p:cNvPr>
          <p:cNvGraphicFramePr>
            <a:graphicFrameLocks noGrp="1"/>
          </p:cNvGraphicFramePr>
          <p:nvPr>
            <p:extLst>
              <p:ext uri="{D42A27DB-BD31-4B8C-83A1-F6EECF244321}">
                <p14:modId xmlns="" xmlns:p14="http://schemas.microsoft.com/office/powerpoint/2010/main" val="2312324427"/>
              </p:ext>
            </p:extLst>
          </p:nvPr>
        </p:nvGraphicFramePr>
        <p:xfrm>
          <a:off x="6501166" y="3080051"/>
          <a:ext cx="4764156" cy="1456694"/>
        </p:xfrm>
        <a:graphic>
          <a:graphicData uri="http://schemas.openxmlformats.org/drawingml/2006/table">
            <a:tbl>
              <a:tblPr firstRow="1" bandRow="1">
                <a:tableStyleId>{2D5ABB26-0587-4C30-8999-92F81FD0307C}</a:tableStyleId>
              </a:tblPr>
              <a:tblGrid>
                <a:gridCol w="2109121">
                  <a:extLst>
                    <a:ext uri="{9D8B030D-6E8A-4147-A177-3AD203B41FA5}">
                      <a16:colId xmlns="" xmlns:a16="http://schemas.microsoft.com/office/drawing/2014/main" val="3824061973"/>
                    </a:ext>
                  </a:extLst>
                </a:gridCol>
                <a:gridCol w="656535">
                  <a:extLst>
                    <a:ext uri="{9D8B030D-6E8A-4147-A177-3AD203B41FA5}">
                      <a16:colId xmlns="" xmlns:a16="http://schemas.microsoft.com/office/drawing/2014/main" val="1889727206"/>
                    </a:ext>
                  </a:extLst>
                </a:gridCol>
                <a:gridCol w="647591">
                  <a:extLst>
                    <a:ext uri="{9D8B030D-6E8A-4147-A177-3AD203B41FA5}">
                      <a16:colId xmlns="" xmlns:a16="http://schemas.microsoft.com/office/drawing/2014/main" val="473288683"/>
                    </a:ext>
                  </a:extLst>
                </a:gridCol>
                <a:gridCol w="674204">
                  <a:extLst>
                    <a:ext uri="{9D8B030D-6E8A-4147-A177-3AD203B41FA5}">
                      <a16:colId xmlns="" xmlns:a16="http://schemas.microsoft.com/office/drawing/2014/main" val="2275450563"/>
                    </a:ext>
                  </a:extLst>
                </a:gridCol>
                <a:gridCol w="676705">
                  <a:extLst>
                    <a:ext uri="{9D8B030D-6E8A-4147-A177-3AD203B41FA5}">
                      <a16:colId xmlns="" xmlns:a16="http://schemas.microsoft.com/office/drawing/2014/main" val="678154345"/>
                    </a:ext>
                  </a:extLst>
                </a:gridCol>
              </a:tblGrid>
              <a:tr h="786201">
                <a:tc>
                  <a:txBody>
                    <a:bodyPr/>
                    <a:lstStyle/>
                    <a:p>
                      <a:pPr algn="ctr"/>
                      <a:r>
                        <a:rPr lang="vi-VN" sz="2400" dirty="0">
                          <a:solidFill>
                            <a:schemeClr val="tx1"/>
                          </a:solidFill>
                        </a:rPr>
                        <a:t>Sọt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rgbClr val="FA1E72"/>
                          </a:solidFill>
                        </a:rPr>
                        <a:t>A</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B</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C</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D</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 xmlns:a16="http://schemas.microsoft.com/office/drawing/2014/main" val="675489972"/>
                  </a:ext>
                </a:extLst>
              </a:tr>
              <a:tr h="670493">
                <a:tc>
                  <a:txBody>
                    <a:bodyPr/>
                    <a:lstStyle/>
                    <a:p>
                      <a:pPr algn="ctr"/>
                      <a:r>
                        <a:rPr lang="vi-VN" sz="2400" dirty="0">
                          <a:solidFill>
                            <a:schemeClr val="tx1"/>
                          </a:solidFill>
                        </a:rPr>
                        <a:t>Số quả bưởi</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chemeClr val="tx1"/>
                          </a:solidFill>
                        </a:rPr>
                        <a:t>3</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 xmlns:a16="http://schemas.microsoft.com/office/drawing/2014/main" val="1625636457"/>
                  </a:ext>
                </a:extLst>
              </a:tr>
            </a:tbl>
          </a:graphicData>
        </a:graphic>
      </p:graphicFrame>
      <p:sp>
        <p:nvSpPr>
          <p:cNvPr id="8" name="Rectangle 7">
            <a:extLst>
              <a:ext uri="{FF2B5EF4-FFF2-40B4-BE49-F238E27FC236}">
                <a16:creationId xmlns="" xmlns:a16="http://schemas.microsoft.com/office/drawing/2014/main" id="{F07AB1CF-0965-47E0-8C4B-38DE6CF37E11}"/>
              </a:ext>
            </a:extLst>
          </p:cNvPr>
          <p:cNvSpPr/>
          <p:nvPr/>
        </p:nvSpPr>
        <p:spPr>
          <a:xfrm>
            <a:off x="9407687" y="3943204"/>
            <a:ext cx="385042" cy="523220"/>
          </a:xfrm>
          <a:prstGeom prst="rect">
            <a:avLst/>
          </a:prstGeom>
          <a:solidFill>
            <a:srgbClr val="FEF79C"/>
          </a:solidFill>
        </p:spPr>
        <p:txBody>
          <a:bodyPr wrap="none">
            <a:spAutoFit/>
          </a:bodyPr>
          <a:lstStyle/>
          <a:p>
            <a:pPr algn="ctr"/>
            <a:r>
              <a:rPr lang="vi-VN" sz="2800" dirty="0">
                <a:solidFill>
                  <a:srgbClr val="FF0000"/>
                </a:solidFill>
              </a:rPr>
              <a:t>2</a:t>
            </a:r>
          </a:p>
        </p:txBody>
      </p:sp>
      <p:grpSp>
        <p:nvGrpSpPr>
          <p:cNvPr id="28" name="Group 27">
            <a:extLst>
              <a:ext uri="{FF2B5EF4-FFF2-40B4-BE49-F238E27FC236}">
                <a16:creationId xmlns="" xmlns:a16="http://schemas.microsoft.com/office/drawing/2014/main" id="{18A968DC-0FED-4FBC-9041-84CB8FAD2D8A}"/>
              </a:ext>
            </a:extLst>
          </p:cNvPr>
          <p:cNvGrpSpPr/>
          <p:nvPr/>
        </p:nvGrpSpPr>
        <p:grpSpPr>
          <a:xfrm>
            <a:off x="2104365" y="5629444"/>
            <a:ext cx="793899" cy="662828"/>
            <a:chOff x="1750173" y="2926500"/>
            <a:chExt cx="793899" cy="662828"/>
          </a:xfrm>
        </p:grpSpPr>
        <p:sp>
          <p:nvSpPr>
            <p:cNvPr id="29" name="Oval 28">
              <a:extLst>
                <a:ext uri="{FF2B5EF4-FFF2-40B4-BE49-F238E27FC236}">
                  <a16:creationId xmlns="" xmlns:a16="http://schemas.microsoft.com/office/drawing/2014/main" id="{FA93D7E2-4393-4C51-BA5E-F9CF3FAAD4E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0" name="TextBox 29">
              <a:extLst>
                <a:ext uri="{FF2B5EF4-FFF2-40B4-BE49-F238E27FC236}">
                  <a16:creationId xmlns="" xmlns:a16="http://schemas.microsoft.com/office/drawing/2014/main" id="{156FEB8F-04C3-4A5E-9840-C053B13DFD82}"/>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15</a:t>
              </a:r>
              <a:endParaRPr lang="vi-VN" sz="3200" b="1" dirty="0">
                <a:solidFill>
                  <a:srgbClr val="FF0000"/>
                </a:solidFill>
              </a:endParaRPr>
            </a:p>
          </p:txBody>
        </p:sp>
      </p:grpSp>
      <p:cxnSp>
        <p:nvCxnSpPr>
          <p:cNvPr id="34" name="Straight Arrow Connector 33">
            <a:extLst>
              <a:ext uri="{FF2B5EF4-FFF2-40B4-BE49-F238E27FC236}">
                <a16:creationId xmlns="" xmlns:a16="http://schemas.microsoft.com/office/drawing/2014/main" id="{EB3A2D69-4CF1-45FF-B2BD-BC8433E8683E}"/>
              </a:ext>
            </a:extLst>
          </p:cNvPr>
          <p:cNvCxnSpPr>
            <a:cxnSpLocks/>
          </p:cNvCxnSpPr>
          <p:nvPr/>
        </p:nvCxnSpPr>
        <p:spPr>
          <a:xfrm flipH="1">
            <a:off x="1643270" y="2628862"/>
            <a:ext cx="1497495" cy="2828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1F7507D1-7B22-448E-8D06-835E6E934329}"/>
              </a:ext>
            </a:extLst>
          </p:cNvPr>
          <p:cNvCxnSpPr>
            <a:cxnSpLocks/>
          </p:cNvCxnSpPr>
          <p:nvPr/>
        </p:nvCxnSpPr>
        <p:spPr>
          <a:xfrm flipH="1">
            <a:off x="1718067" y="4244570"/>
            <a:ext cx="1003975" cy="11794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AC5343BA-EE51-4064-A501-8C5ADF3D1135}"/>
              </a:ext>
            </a:extLst>
          </p:cNvPr>
          <p:cNvCxnSpPr>
            <a:cxnSpLocks/>
          </p:cNvCxnSpPr>
          <p:nvPr/>
        </p:nvCxnSpPr>
        <p:spPr>
          <a:xfrm flipH="1">
            <a:off x="1849044" y="4102893"/>
            <a:ext cx="3061618" cy="1321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 xmlns:a16="http://schemas.microsoft.com/office/drawing/2014/main" id="{A6D6ABC0-1737-4487-B148-F7E14B28E301}"/>
              </a:ext>
            </a:extLst>
          </p:cNvPr>
          <p:cNvGrpSpPr/>
          <p:nvPr/>
        </p:nvGrpSpPr>
        <p:grpSpPr>
          <a:xfrm>
            <a:off x="2969543" y="4970099"/>
            <a:ext cx="793899" cy="662828"/>
            <a:chOff x="1750173" y="2926500"/>
            <a:chExt cx="793899" cy="662828"/>
          </a:xfrm>
        </p:grpSpPr>
        <p:sp>
          <p:nvSpPr>
            <p:cNvPr id="41" name="Oval 40">
              <a:extLst>
                <a:ext uri="{FF2B5EF4-FFF2-40B4-BE49-F238E27FC236}">
                  <a16:creationId xmlns="" xmlns:a16="http://schemas.microsoft.com/office/drawing/2014/main" id="{875EF877-C458-4835-8256-91E636E9BC5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2" name="TextBox 41">
              <a:extLst>
                <a:ext uri="{FF2B5EF4-FFF2-40B4-BE49-F238E27FC236}">
                  <a16:creationId xmlns="" xmlns:a16="http://schemas.microsoft.com/office/drawing/2014/main" id="{8B31016C-5B1F-4B75-8D62-C8425B6264A6}"/>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11</a:t>
              </a:r>
              <a:endParaRPr lang="vi-VN" sz="3200" b="1" dirty="0">
                <a:solidFill>
                  <a:srgbClr val="FF0000"/>
                </a:solidFill>
              </a:endParaRPr>
            </a:p>
          </p:txBody>
        </p:sp>
      </p:grpSp>
      <p:cxnSp>
        <p:nvCxnSpPr>
          <p:cNvPr id="43" name="Straight Arrow Connector 42">
            <a:extLst>
              <a:ext uri="{FF2B5EF4-FFF2-40B4-BE49-F238E27FC236}">
                <a16:creationId xmlns="" xmlns:a16="http://schemas.microsoft.com/office/drawing/2014/main" id="{71E291A8-99A4-4373-AB4C-FA3C205955CE}"/>
              </a:ext>
            </a:extLst>
          </p:cNvPr>
          <p:cNvCxnSpPr>
            <a:cxnSpLocks/>
          </p:cNvCxnSpPr>
          <p:nvPr/>
        </p:nvCxnSpPr>
        <p:spPr>
          <a:xfrm flipH="1">
            <a:off x="2491188" y="2669698"/>
            <a:ext cx="100605" cy="2336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 xmlns:a16="http://schemas.microsoft.com/office/drawing/2014/main" id="{9816BC5A-E53D-4470-A67E-DEB17DBDE58C}"/>
              </a:ext>
            </a:extLst>
          </p:cNvPr>
          <p:cNvCxnSpPr>
            <a:cxnSpLocks/>
          </p:cNvCxnSpPr>
          <p:nvPr/>
        </p:nvCxnSpPr>
        <p:spPr>
          <a:xfrm flipH="1">
            <a:off x="2605044" y="3765700"/>
            <a:ext cx="1297823" cy="1168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 xmlns:a16="http://schemas.microsoft.com/office/drawing/2014/main" id="{89C44F7E-CC70-4381-A7FE-22F8C932D3C0}"/>
              </a:ext>
            </a:extLst>
          </p:cNvPr>
          <p:cNvGrpSpPr/>
          <p:nvPr/>
        </p:nvGrpSpPr>
        <p:grpSpPr>
          <a:xfrm>
            <a:off x="4466757" y="5469569"/>
            <a:ext cx="793899" cy="662828"/>
            <a:chOff x="1750173" y="2926500"/>
            <a:chExt cx="793899" cy="662828"/>
          </a:xfrm>
        </p:grpSpPr>
        <p:sp>
          <p:nvSpPr>
            <p:cNvPr id="48" name="Oval 47">
              <a:extLst>
                <a:ext uri="{FF2B5EF4-FFF2-40B4-BE49-F238E27FC236}">
                  <a16:creationId xmlns="" xmlns:a16="http://schemas.microsoft.com/office/drawing/2014/main" id="{FC5778F5-85DD-49E6-B37A-F5799C4D965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9" name="TextBox 48">
              <a:extLst>
                <a:ext uri="{FF2B5EF4-FFF2-40B4-BE49-F238E27FC236}">
                  <a16:creationId xmlns="" xmlns:a16="http://schemas.microsoft.com/office/drawing/2014/main" id="{62725BA6-EBE1-4945-BBD9-E70239A3159C}"/>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a:t>
              </a:r>
              <a:endParaRPr lang="vi-VN" sz="3200" b="1" dirty="0">
                <a:solidFill>
                  <a:srgbClr val="FF0000"/>
                </a:solidFill>
              </a:endParaRPr>
            </a:p>
          </p:txBody>
        </p:sp>
      </p:grpSp>
      <p:cxnSp>
        <p:nvCxnSpPr>
          <p:cNvPr id="50" name="Straight Arrow Connector 49">
            <a:extLst>
              <a:ext uri="{FF2B5EF4-FFF2-40B4-BE49-F238E27FC236}">
                <a16:creationId xmlns="" xmlns:a16="http://schemas.microsoft.com/office/drawing/2014/main" id="{308E1D8D-905A-4D67-A456-CC0A49BA62F1}"/>
              </a:ext>
            </a:extLst>
          </p:cNvPr>
          <p:cNvCxnSpPr>
            <a:cxnSpLocks/>
          </p:cNvCxnSpPr>
          <p:nvPr/>
        </p:nvCxnSpPr>
        <p:spPr>
          <a:xfrm>
            <a:off x="2955747" y="3779785"/>
            <a:ext cx="1003195" cy="1644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 xmlns:a16="http://schemas.microsoft.com/office/drawing/2014/main" id="{7837C9A5-DAFF-4BD7-BB8A-990F89453EEF}"/>
              </a:ext>
            </a:extLst>
          </p:cNvPr>
          <p:cNvCxnSpPr>
            <a:cxnSpLocks/>
          </p:cNvCxnSpPr>
          <p:nvPr/>
        </p:nvCxnSpPr>
        <p:spPr>
          <a:xfrm>
            <a:off x="3728824" y="2905028"/>
            <a:ext cx="305020" cy="2527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id="{B253D621-62D6-4FD7-AC54-6222BE7C2AD3}"/>
              </a:ext>
            </a:extLst>
          </p:cNvPr>
          <p:cNvCxnSpPr>
            <a:cxnSpLocks/>
          </p:cNvCxnSpPr>
          <p:nvPr/>
        </p:nvCxnSpPr>
        <p:spPr>
          <a:xfrm flipH="1">
            <a:off x="4167550" y="3742911"/>
            <a:ext cx="1142946" cy="1681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 xmlns:a16="http://schemas.microsoft.com/office/drawing/2014/main" id="{93301DE6-4A19-4126-AA27-1509AC87F35B}"/>
              </a:ext>
            </a:extLst>
          </p:cNvPr>
          <p:cNvSpPr/>
          <p:nvPr/>
        </p:nvSpPr>
        <p:spPr>
          <a:xfrm>
            <a:off x="10075639" y="3943204"/>
            <a:ext cx="385042" cy="523220"/>
          </a:xfrm>
          <a:prstGeom prst="rect">
            <a:avLst/>
          </a:prstGeom>
          <a:solidFill>
            <a:srgbClr val="FEF79C"/>
          </a:solidFill>
        </p:spPr>
        <p:txBody>
          <a:bodyPr wrap="none">
            <a:spAutoFit/>
          </a:bodyPr>
          <a:lstStyle/>
          <a:p>
            <a:pPr algn="ctr"/>
            <a:r>
              <a:rPr lang="vi-VN" sz="2800" dirty="0">
                <a:solidFill>
                  <a:srgbClr val="FF0000"/>
                </a:solidFill>
              </a:rPr>
              <a:t>3</a:t>
            </a:r>
          </a:p>
        </p:txBody>
      </p:sp>
      <p:grpSp>
        <p:nvGrpSpPr>
          <p:cNvPr id="57" name="Group 56">
            <a:extLst>
              <a:ext uri="{FF2B5EF4-FFF2-40B4-BE49-F238E27FC236}">
                <a16:creationId xmlns="" xmlns:a16="http://schemas.microsoft.com/office/drawing/2014/main" id="{475249C4-D69A-46B2-8D6A-F746C7CA6A98}"/>
              </a:ext>
            </a:extLst>
          </p:cNvPr>
          <p:cNvGrpSpPr/>
          <p:nvPr/>
        </p:nvGrpSpPr>
        <p:grpSpPr>
          <a:xfrm>
            <a:off x="5310496" y="4949810"/>
            <a:ext cx="793899" cy="662828"/>
            <a:chOff x="1750173" y="2926500"/>
            <a:chExt cx="793899" cy="662828"/>
          </a:xfrm>
        </p:grpSpPr>
        <p:sp>
          <p:nvSpPr>
            <p:cNvPr id="58" name="Oval 57">
              <a:extLst>
                <a:ext uri="{FF2B5EF4-FFF2-40B4-BE49-F238E27FC236}">
                  <a16:creationId xmlns="" xmlns:a16="http://schemas.microsoft.com/office/drawing/2014/main" id="{B65683E1-FD4D-48A4-8F19-0B3015CA458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59" name="TextBox 58">
              <a:extLst>
                <a:ext uri="{FF2B5EF4-FFF2-40B4-BE49-F238E27FC236}">
                  <a16:creationId xmlns="" xmlns:a16="http://schemas.microsoft.com/office/drawing/2014/main" id="{C79B1EC8-BE61-4CF1-A7B4-E75BE9B1266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13</a:t>
              </a:r>
              <a:endParaRPr lang="vi-VN" sz="3200" b="1" dirty="0">
                <a:solidFill>
                  <a:srgbClr val="FF0000"/>
                </a:solidFill>
              </a:endParaRPr>
            </a:p>
          </p:txBody>
        </p:sp>
      </p:grpSp>
      <p:cxnSp>
        <p:nvCxnSpPr>
          <p:cNvPr id="60" name="Straight Arrow Connector 59">
            <a:extLst>
              <a:ext uri="{FF2B5EF4-FFF2-40B4-BE49-F238E27FC236}">
                <a16:creationId xmlns="" xmlns:a16="http://schemas.microsoft.com/office/drawing/2014/main" id="{0C7DFC53-057B-4EE8-A6E7-F98D53459801}"/>
              </a:ext>
            </a:extLst>
          </p:cNvPr>
          <p:cNvCxnSpPr>
            <a:cxnSpLocks/>
          </p:cNvCxnSpPr>
          <p:nvPr/>
        </p:nvCxnSpPr>
        <p:spPr>
          <a:xfrm>
            <a:off x="2193146" y="3941059"/>
            <a:ext cx="2629895" cy="993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91C98C9C-AA84-48DE-9980-3E6A7E900E13}"/>
              </a:ext>
            </a:extLst>
          </p:cNvPr>
          <p:cNvCxnSpPr>
            <a:cxnSpLocks/>
          </p:cNvCxnSpPr>
          <p:nvPr/>
        </p:nvCxnSpPr>
        <p:spPr>
          <a:xfrm>
            <a:off x="2915847" y="2971462"/>
            <a:ext cx="1675037" cy="21608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 xmlns:a16="http://schemas.microsoft.com/office/drawing/2014/main" id="{C1284C5C-7F78-42FC-AE71-1DB7215134F7}"/>
              </a:ext>
            </a:extLst>
          </p:cNvPr>
          <p:cNvCxnSpPr>
            <a:cxnSpLocks/>
          </p:cNvCxnSpPr>
          <p:nvPr/>
        </p:nvCxnSpPr>
        <p:spPr>
          <a:xfrm>
            <a:off x="4327475" y="4361110"/>
            <a:ext cx="631169" cy="588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 xmlns:a16="http://schemas.microsoft.com/office/drawing/2014/main" id="{D0D9C0AC-9FDD-4ED8-85F9-A790C2838C06}"/>
              </a:ext>
            </a:extLst>
          </p:cNvPr>
          <p:cNvCxnSpPr>
            <a:cxnSpLocks/>
          </p:cNvCxnSpPr>
          <p:nvPr/>
        </p:nvCxnSpPr>
        <p:spPr>
          <a:xfrm>
            <a:off x="4496948" y="2928901"/>
            <a:ext cx="610198" cy="20318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 xmlns:a16="http://schemas.microsoft.com/office/drawing/2014/main" id="{80802C9D-8BF8-46DA-BED8-C5E44832091D}"/>
              </a:ext>
            </a:extLst>
          </p:cNvPr>
          <p:cNvSpPr/>
          <p:nvPr/>
        </p:nvSpPr>
        <p:spPr>
          <a:xfrm>
            <a:off x="10723297" y="3943204"/>
            <a:ext cx="385042" cy="523220"/>
          </a:xfrm>
          <a:prstGeom prst="rect">
            <a:avLst/>
          </a:prstGeom>
          <a:solidFill>
            <a:srgbClr val="FEF79C"/>
          </a:solidFill>
        </p:spPr>
        <p:txBody>
          <a:bodyPr wrap="none">
            <a:spAutoFit/>
          </a:bodyPr>
          <a:lstStyle/>
          <a:p>
            <a:pPr algn="ctr"/>
            <a:r>
              <a:rPr lang="vi-VN" sz="2800" dirty="0">
                <a:solidFill>
                  <a:srgbClr val="FF0000"/>
                </a:solidFill>
              </a:rPr>
              <a:t>4</a:t>
            </a:r>
          </a:p>
        </p:txBody>
      </p:sp>
    </p:spTree>
    <p:extLst>
      <p:ext uri="{BB962C8B-B14F-4D97-AF65-F5344CB8AC3E}">
        <p14:creationId xmlns="" xmlns:p14="http://schemas.microsoft.com/office/powerpoint/2010/main" val="21008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p:tgtEl>
                                          <p:spTgt spid="28"/>
                                        </p:tgtEl>
                                        <p:attrNameLst>
                                          <p:attrName>ppt_x</p:attrName>
                                        </p:attrNameLst>
                                      </p:cBhvr>
                                      <p:tavLst>
                                        <p:tav tm="0">
                                          <p:val>
                                            <p:strVal val="#ppt_x-#ppt_w*1.125000"/>
                                          </p:val>
                                        </p:tav>
                                        <p:tav tm="100000">
                                          <p:val>
                                            <p:strVal val="#ppt_x"/>
                                          </p:val>
                                        </p:tav>
                                      </p:tavLst>
                                    </p:anim>
                                    <p:animEffect transition="in" filter="wipe(righ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p:tgtEl>
                                          <p:spTgt spid="40"/>
                                        </p:tgtEl>
                                        <p:attrNameLst>
                                          <p:attrName>ppt_x</p:attrName>
                                        </p:attrNameLst>
                                      </p:cBhvr>
                                      <p:tavLst>
                                        <p:tav tm="0">
                                          <p:val>
                                            <p:strVal val="#ppt_x-#ppt_w*1.125000"/>
                                          </p:val>
                                        </p:tav>
                                        <p:tav tm="100000">
                                          <p:val>
                                            <p:strVal val="#ppt_x"/>
                                          </p:val>
                                        </p:tav>
                                      </p:tavLst>
                                    </p:anim>
                                    <p:animEffect transition="in" filter="wipe(right)">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up)">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4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p:tgtEl>
                                          <p:spTgt spid="47"/>
                                        </p:tgtEl>
                                        <p:attrNameLst>
                                          <p:attrName>ppt_x</p:attrName>
                                        </p:attrNameLst>
                                      </p:cBhvr>
                                      <p:tavLst>
                                        <p:tav tm="0">
                                          <p:val>
                                            <p:strVal val="#ppt_x-#ppt_w*1.125000"/>
                                          </p:val>
                                        </p:tav>
                                        <p:tav tm="100000">
                                          <p:val>
                                            <p:strVal val="#ppt_x"/>
                                          </p:val>
                                        </p:tav>
                                      </p:tavLst>
                                    </p:anim>
                                    <p:animEffect transition="in" filter="wipe(righ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up)">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up)">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500" fill="hold"/>
                                        <p:tgtEl>
                                          <p:spTgt spid="56"/>
                                        </p:tgtEl>
                                        <p:attrNameLst>
                                          <p:attrName>ppt_w</p:attrName>
                                        </p:attrNameLst>
                                      </p:cBhvr>
                                      <p:tavLst>
                                        <p:tav tm="0">
                                          <p:val>
                                            <p:fltVal val="0"/>
                                          </p:val>
                                        </p:tav>
                                        <p:tav tm="100000">
                                          <p:val>
                                            <p:strVal val="#ppt_w"/>
                                          </p:val>
                                        </p:tav>
                                      </p:tavLst>
                                    </p:anim>
                                    <p:anim calcmode="lin" valueType="num">
                                      <p:cBhvr>
                                        <p:cTn id="109" dur="500" fill="hold"/>
                                        <p:tgtEl>
                                          <p:spTgt spid="56"/>
                                        </p:tgtEl>
                                        <p:attrNameLst>
                                          <p:attrName>ppt_h</p:attrName>
                                        </p:attrNameLst>
                                      </p:cBhvr>
                                      <p:tavLst>
                                        <p:tav tm="0">
                                          <p:val>
                                            <p:fltVal val="0"/>
                                          </p:val>
                                        </p:tav>
                                        <p:tav tm="100000">
                                          <p:val>
                                            <p:strVal val="#ppt_h"/>
                                          </p:val>
                                        </p:tav>
                                      </p:tavLst>
                                    </p:anim>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2" presetClass="entr" presetSubtype="8" fill="hold" nodeType="click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p:tgtEl>
                                          <p:spTgt spid="57"/>
                                        </p:tgtEl>
                                        <p:attrNameLst>
                                          <p:attrName>ppt_x</p:attrName>
                                        </p:attrNameLst>
                                      </p:cBhvr>
                                      <p:tavLst>
                                        <p:tav tm="0">
                                          <p:val>
                                            <p:strVal val="#ppt_x-#ppt_w*1.125000"/>
                                          </p:val>
                                        </p:tav>
                                        <p:tav tm="100000">
                                          <p:val>
                                            <p:strVal val="#ppt_x"/>
                                          </p:val>
                                        </p:tav>
                                      </p:tavLst>
                                    </p:anim>
                                    <p:animEffect transition="in" filter="wipe(right)">
                                      <p:cBhvr>
                                        <p:cTn id="124" dur="500"/>
                                        <p:tgtEl>
                                          <p:spTgt spid="5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up)">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wipe(up)">
                                      <p:cBhvr>
                                        <p:cTn id="134" dur="500"/>
                                        <p:tgtEl>
                                          <p:spTgt spid="6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up)">
                                      <p:cBhvr>
                                        <p:cTn id="139" dur="500"/>
                                        <p:tgtEl>
                                          <p:spTgt spid="6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wipe(up)">
                                      <p:cBhvr>
                                        <p:cTn id="144" dur="500"/>
                                        <p:tgtEl>
                                          <p:spTgt spid="66"/>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68"/>
                                        </p:tgtEl>
                                        <p:attrNameLst>
                                          <p:attrName>style.visibility</p:attrName>
                                        </p:attrNameLst>
                                      </p:cBhvr>
                                      <p:to>
                                        <p:strVal val="visible"/>
                                      </p:to>
                                    </p:set>
                                    <p:anim calcmode="lin" valueType="num">
                                      <p:cBhvr>
                                        <p:cTn id="149" dur="500" fill="hold"/>
                                        <p:tgtEl>
                                          <p:spTgt spid="68"/>
                                        </p:tgtEl>
                                        <p:attrNameLst>
                                          <p:attrName>ppt_w</p:attrName>
                                        </p:attrNameLst>
                                      </p:cBhvr>
                                      <p:tavLst>
                                        <p:tav tm="0">
                                          <p:val>
                                            <p:fltVal val="0"/>
                                          </p:val>
                                        </p:tav>
                                        <p:tav tm="100000">
                                          <p:val>
                                            <p:strVal val="#ppt_w"/>
                                          </p:val>
                                        </p:tav>
                                      </p:tavLst>
                                    </p:anim>
                                    <p:anim calcmode="lin" valueType="num">
                                      <p:cBhvr>
                                        <p:cTn id="150" dur="500" fill="hold"/>
                                        <p:tgtEl>
                                          <p:spTgt spid="68"/>
                                        </p:tgtEl>
                                        <p:attrNameLst>
                                          <p:attrName>ppt_h</p:attrName>
                                        </p:attrNameLst>
                                      </p:cBhvr>
                                      <p:tavLst>
                                        <p:tav tm="0">
                                          <p:val>
                                            <p:fltVal val="0"/>
                                          </p:val>
                                        </p:tav>
                                        <p:tav tm="100000">
                                          <p:val>
                                            <p:strVal val="#ppt_h"/>
                                          </p:val>
                                        </p:tav>
                                      </p:tavLst>
                                    </p:anim>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60"/>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62"/>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64"/>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56" grpId="0" animBg="1"/>
      <p:bldP spid="6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988</Words>
  <Application>Microsoft Office PowerPoint</Application>
  <PresentationFormat>Custom</PresentationFormat>
  <Paragraphs>278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shop</cp:lastModifiedBy>
  <cp:revision>122</cp:revision>
  <dcterms:created xsi:type="dcterms:W3CDTF">2021-06-02T01:34:28Z</dcterms:created>
  <dcterms:modified xsi:type="dcterms:W3CDTF">2021-12-21T02:24:21Z</dcterms:modified>
</cp:coreProperties>
</file>