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90" d="100"/>
          <a:sy n="90" d="100"/>
        </p:scale>
        <p:origin x="-18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976</Words>
  <Application>Microsoft Office PowerPoint</Application>
  <PresentationFormat>Widescreen</PresentationFormat>
  <Paragraphs>214</Paragraphs>
  <Slides>32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Microsoft YaHei</vt:lpstr>
      <vt:lpstr>宋体</vt:lpstr>
      <vt:lpstr>Arial</vt:lpstr>
      <vt:lpstr>Arial-Rounded</vt:lpstr>
      <vt:lpstr>Arial-Rounded</vt:lpstr>
      <vt:lpstr>Calibri</vt:lpstr>
      <vt:lpstr>Calibri Light</vt:lpstr>
      <vt:lpstr>等线</vt:lpstr>
      <vt:lpstr>Franklin Gothic Book</vt:lpstr>
      <vt:lpstr>Franklin Gothic Medium</vt:lpstr>
      <vt:lpstr>Montserrat Medium</vt:lpstr>
      <vt:lpstr>黑体</vt:lpstr>
      <vt:lpstr>华文楷体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DELL</cp:lastModifiedBy>
  <cp:revision>19</cp:revision>
  <dcterms:created xsi:type="dcterms:W3CDTF">2021-05-21T10:43:38Z</dcterms:created>
  <dcterms:modified xsi:type="dcterms:W3CDTF">2023-09-07T07:50:48Z</dcterms:modified>
</cp:coreProperties>
</file>