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7" r:id="rId3"/>
    <p:sldMasterId id="2147483747" r:id="rId4"/>
    <p:sldMasterId id="2147483761" r:id="rId5"/>
    <p:sldMasterId id="2147483775" r:id="rId6"/>
    <p:sldMasterId id="2147483789" r:id="rId7"/>
    <p:sldMasterId id="2147483815" r:id="rId8"/>
  </p:sldMasterIdLst>
  <p:notesMasterIdLst>
    <p:notesMasterId r:id="rId28"/>
  </p:notesMasterIdLst>
  <p:sldIdLst>
    <p:sldId id="320" r:id="rId9"/>
    <p:sldId id="331" r:id="rId10"/>
    <p:sldId id="327" r:id="rId11"/>
    <p:sldId id="328" r:id="rId12"/>
    <p:sldId id="329" r:id="rId13"/>
    <p:sldId id="330" r:id="rId14"/>
    <p:sldId id="260" r:id="rId15"/>
    <p:sldId id="282" r:id="rId16"/>
    <p:sldId id="311" r:id="rId17"/>
    <p:sldId id="312" r:id="rId18"/>
    <p:sldId id="313" r:id="rId19"/>
    <p:sldId id="314" r:id="rId20"/>
    <p:sldId id="315" r:id="rId21"/>
    <p:sldId id="284" r:id="rId22"/>
    <p:sldId id="285" r:id="rId23"/>
    <p:sldId id="290" r:id="rId24"/>
    <p:sldId id="298" r:id="rId25"/>
    <p:sldId id="309" r:id="rId26"/>
    <p:sldId id="31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48" d="100"/>
          <a:sy n="48" d="100"/>
        </p:scale>
        <p:origin x="5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03/19/2025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74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1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98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BCD8C-8139-4594-BA3C-16FF1499B82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0E7ED-E1E6-474A-8E65-5FB0B2985BC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0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01753-84E0-43D3-BDB3-58CAF886AA9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96B95-5E65-4734-9063-E6F5EAA8ABD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rPr>
              <a:t>Page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rPr>
              <a:t>    </a:t>
            </a:r>
            <a:fld id="{565CE74E-AB26-4998-AD42-012C4C1AD076}" type="slidenum"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2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4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451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49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8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74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2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37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394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66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6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01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54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286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484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43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70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642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69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10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41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47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43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08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468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97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676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169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13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22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14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10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423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152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0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37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419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5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2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28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58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81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44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156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79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14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47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73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502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664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388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98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4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51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844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79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919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2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993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43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88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973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6DB8E19-173B-4B93-B45F-9006A2B34457}"/>
              </a:ext>
            </a:extLst>
          </p:cNvPr>
          <p:cNvGrpSpPr/>
          <p:nvPr userDrawn="1"/>
        </p:nvGrpSpPr>
        <p:grpSpPr>
          <a:xfrm>
            <a:off x="-43088" y="254136"/>
            <a:ext cx="13221877" cy="6702627"/>
            <a:chOff x="-32316" y="190601"/>
            <a:chExt cx="9916408" cy="502697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7891D06-B181-42A1-81DA-2CD406F64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962" y="200024"/>
              <a:ext cx="8784076" cy="4743452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79A424D-1F60-4531-ABB3-42FFD33B7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316" y="3871037"/>
              <a:ext cx="1909038" cy="13465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E6D1F32-1247-477E-BE3A-182041AD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7002" y="190601"/>
              <a:ext cx="2427090" cy="154527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AEADF2-9C6D-46F4-A44A-B4A0ECEBC22E}"/>
              </a:ext>
            </a:extLst>
          </p:cNvPr>
          <p:cNvSpPr txBox="1"/>
          <p:nvPr userDrawn="1"/>
        </p:nvSpPr>
        <p:spPr>
          <a:xfrm>
            <a:off x="10967049" y="6556654"/>
            <a:ext cx="6613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MĂNGNON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9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0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2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24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382C-7718-45CE-9E53-300FF85A58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19F9C-2A16-4D50-AF42-BE6A9B489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14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25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2.wdp"/><Relationship Id="rId5" Type="http://schemas.openxmlformats.org/officeDocument/2006/relationships/image" Target="../media/image35.png"/><Relationship Id="rId10" Type="http://schemas.microsoft.com/office/2007/relationships/hdphoto" Target="../media/hdphoto14.wdp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20.wdp"/><Relationship Id="rId3" Type="http://schemas.openxmlformats.org/officeDocument/2006/relationships/audio" Target="../media/audio4.wav"/><Relationship Id="rId7" Type="http://schemas.microsoft.com/office/2007/relationships/hdphoto" Target="../media/hdphoto17.wdp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microsoft.com/office/2007/relationships/hdphoto" Target="../media/hdphoto22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18.wdp"/><Relationship Id="rId14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E191C4-33C6-4971-9A14-409FBD0B89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2260" y="2188845"/>
            <a:ext cx="928501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58169" y="575055"/>
            <a:ext cx="5675661" cy="3914892"/>
            <a:chOff x="1323833" y="545303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545303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26108" y="1866644"/>
              <a:ext cx="5298010" cy="984227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B7C65FA-190A-27ED-A75B-03B7D7D40D0D}"/>
              </a:ext>
            </a:extLst>
          </p:cNvPr>
          <p:cNvGrpSpPr/>
          <p:nvPr/>
        </p:nvGrpSpPr>
        <p:grpSpPr>
          <a:xfrm>
            <a:off x="3258169" y="575055"/>
            <a:ext cx="5675661" cy="3914892"/>
            <a:chOff x="1323833" y="1158521"/>
            <a:chExt cx="7352881" cy="41746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880291-CFF7-73FF-CD40-24978266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1158521"/>
              <a:ext cx="7352881" cy="417469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C0576-7B69-A570-CD31-54A32BC89550}"/>
                </a:ext>
              </a:extLst>
            </p:cNvPr>
            <p:cNvSpPr/>
            <p:nvPr/>
          </p:nvSpPr>
          <p:spPr>
            <a:xfrm>
              <a:off x="1852857" y="1803334"/>
              <a:ext cx="6294831" cy="1870030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5398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endParaRPr kumimoji="0" lang="en-US" sz="5398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 </a:t>
              </a:r>
              <a:r>
                <a:rPr kumimoji="0" lang="en-US" sz="5398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hoạch</a:t>
              </a: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5398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cà</a:t>
              </a: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5398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rốt</a:t>
              </a:r>
              <a:endParaRPr kumimoji="0" lang="en-US" sz="5398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8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=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2737" y="415397"/>
            <a:ext cx="9734170" cy="2845961"/>
            <a:chOff x="1139476" y="-12622"/>
            <a:chExt cx="8454901" cy="189428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11475" y="737331"/>
              <a:ext cx="5596017" cy="10447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kern="0" spc="5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Dau dien vao cho cham</a:t>
              </a: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kern="0" spc="5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432 ....422</a:t>
              </a:r>
              <a:endParaRPr kumimoji="0" lang="en-US" sz="48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39476" y="-1262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&lt;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00629" y="5331353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</a:t>
              </a:r>
              <a:r>
                <a:rPr kumimoji="0" lang="vi-VN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&gt;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99708" y="2460307"/>
              <a:ext cx="539058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25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&gt;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023" y="385619"/>
            <a:ext cx="10523838" cy="3153006"/>
            <a:chOff x="760305" y="55975"/>
            <a:chExt cx="8834072" cy="1825683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90164" y="828433"/>
              <a:ext cx="7467054" cy="908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kern="0" spc="5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Dau can dien vao cho cham</a:t>
              </a:r>
              <a:endParaRPr kumimoji="0" lang="en-US" sz="48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kern="0" spc="5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233....322</a:t>
              </a:r>
              <a:endParaRPr kumimoji="0" lang="en-US" sz="48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760305" y="55975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6047184" y="3969744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</a:t>
              </a:r>
              <a:r>
                <a:rPr kumimoji="0" lang="vi-VN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&lt;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41231" y="2460307"/>
              <a:ext cx="704227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0743" y="530552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=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80472" y="2464515"/>
              <a:ext cx="539058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16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515</Words>
  <Application>Microsoft Office PowerPoint</Application>
  <PresentationFormat>Widescreen</PresentationFormat>
  <Paragraphs>182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等线</vt:lpstr>
      <vt:lpstr>#9Slide03 Arima Madurai Black</vt:lpstr>
      <vt:lpstr>Arial</vt:lpstr>
      <vt:lpstr>Baloo</vt:lpstr>
      <vt:lpstr>Calibri</vt:lpstr>
      <vt:lpstr>Calibri Light</vt:lpstr>
      <vt:lpstr>iCiel Cadena</vt:lpstr>
      <vt:lpstr>Open Sans</vt:lpstr>
      <vt:lpstr>Times New Roman</vt:lpstr>
      <vt:lpstr>UTM Cookies</vt:lpstr>
      <vt:lpstr>三极准柔宋</vt:lpstr>
      <vt:lpstr>字魂105号-简雅黑</vt:lpstr>
      <vt:lpstr>阿里巴巴普惠体</vt:lpstr>
      <vt:lpstr>阿里巴巴普惠体 R</vt:lpstr>
      <vt:lpstr>Office Theme</vt:lpstr>
      <vt:lpstr>1_Office Theme</vt:lpstr>
      <vt:lpstr>2_Office Theme</vt:lpstr>
      <vt:lpstr>Custom Design</vt:lpstr>
      <vt:lpstr>1_Custom Design</vt:lpstr>
      <vt:lpstr>2_Custom Design</vt:lpstr>
      <vt:lpstr>3_Custom Design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304</cp:revision>
  <dcterms:created xsi:type="dcterms:W3CDTF">2021-06-02T01:34:28Z</dcterms:created>
  <dcterms:modified xsi:type="dcterms:W3CDTF">2025-03-19T13:56:54Z</dcterms:modified>
</cp:coreProperties>
</file>