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5" r:id="rId2"/>
    <p:sldMasterId id="2147483695" r:id="rId3"/>
    <p:sldMasterId id="2147483698" r:id="rId4"/>
    <p:sldMasterId id="2147483714" r:id="rId5"/>
    <p:sldMasterId id="2147483738" r:id="rId6"/>
    <p:sldMasterId id="2147483752" r:id="rId7"/>
  </p:sldMasterIdLst>
  <p:notesMasterIdLst>
    <p:notesMasterId r:id="rId16"/>
  </p:notesMasterIdLst>
  <p:sldIdLst>
    <p:sldId id="2007577195" r:id="rId8"/>
    <p:sldId id="267" r:id="rId9"/>
    <p:sldId id="2007577196" r:id="rId10"/>
    <p:sldId id="271" r:id="rId11"/>
    <p:sldId id="285" r:id="rId12"/>
    <p:sldId id="286" r:id="rId13"/>
    <p:sldId id="275" r:id="rId14"/>
    <p:sldId id="3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B10B8-6502-47CC-9B8B-0BDCEE6A2E56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D7F1-E97D-4CF5-A370-6534F300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0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838082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4640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08951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2017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39779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00862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556246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9454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84257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1760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2074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3091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1608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9994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305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67971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9513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4042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507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57628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70112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40716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834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63781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134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64974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53350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64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654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3183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7608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93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211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7811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056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6892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310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4962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7767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28901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8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9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3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83787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33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30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2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82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39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1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44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47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017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97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30344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619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5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1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1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5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5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25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24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13042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011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27201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sp>
        <p:nvSpPr>
          <p:cNvPr id="15" name="文本框 37"/>
          <p:cNvSpPr txBox="1"/>
          <p:nvPr userDrawn="1"/>
        </p:nvSpPr>
        <p:spPr>
          <a:xfrm>
            <a:off x="1657760" y="586805"/>
            <a:ext cx="4755156" cy="43858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defTabSz="685165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输入您的标题（可在母版中更改）</a:t>
            </a:r>
          </a:p>
        </p:txBody>
      </p:sp>
    </p:spTree>
    <p:extLst>
      <p:ext uri="{BB962C8B-B14F-4D97-AF65-F5344CB8AC3E}">
        <p14:creationId xmlns:p14="http://schemas.microsoft.com/office/powerpoint/2010/main" val="14000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2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39634-ABBE-CEF0-A6F4-983A36297D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23136"/>
            <a:ext cx="1655739" cy="16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emf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>
            <a:fillRect/>
          </a:stretch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784733" y="1179429"/>
            <a:ext cx="8696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29914" y="1173879"/>
            <a:ext cx="332765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Nói về một đồ dùng học tập của em.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máy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hộp bút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 sáp màu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>
            <a:fillRect/>
          </a:stretch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>
            <a:fillRect/>
          </a:stretch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>
            <a:fillRect/>
          </a:stretch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cặp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quyển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 bút chì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563512"/>
            <a:ext cx="12192000" cy="6294491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500898" y="281756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vi-VN" sz="1652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9" y="156418"/>
            <a:ext cx="1525569" cy="1105699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20692" y="2166745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defTabSz="916777"/>
            <a:endParaRPr lang="zh-CN" altLang="en-US" sz="171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5045" y="3300172"/>
            <a:ext cx="1740153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defTabSz="916777"/>
            <a:endParaRPr lang="zh-CN" altLang="en-US" sz="1711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25883" y="4035713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endParaRPr lang="zh-CN" altLang="en-US" sz="1469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55129" y="1788040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defTabSz="916777"/>
            <a:endParaRPr lang="zh-CN" altLang="en-US" sz="1711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05997" y="2509573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r>
              <a:rPr lang="en-US" altLang="zh-CN" sz="3672" b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Trình </a:t>
            </a:r>
          </a:p>
          <a:p>
            <a:pPr algn="ctr" defTabSz="916777" eaLnBrk="1" hangingPunct="1"/>
            <a:r>
              <a:rPr lang="en-US" altLang="zh-CN" sz="3672" b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bày</a:t>
            </a:r>
            <a:endParaRPr lang="zh-CN" altLang="en-US" sz="367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83218" y="3992415"/>
            <a:ext cx="1880110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Nhận</a:t>
            </a:r>
            <a:r>
              <a:rPr lang="en-US" altLang="zh-CN" sz="3672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xét</a:t>
            </a:r>
            <a:endParaRPr lang="zh-CN" altLang="en-US" sz="367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781302" y="3001138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Thắc</a:t>
            </a:r>
            <a:r>
              <a:rPr lang="en-US" altLang="zh-CN" sz="3672" b="1" dirty="0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 </a:t>
            </a:r>
          </a:p>
          <a:p>
            <a:pPr algn="ctr" defTabSz="916777" eaLnBrk="1" hangingPunct="1"/>
            <a:r>
              <a:rPr lang="en-US" altLang="zh-CN" sz="3672" b="1" dirty="0" err="1">
                <a:solidFill>
                  <a:srgbClr val="F2FBFF"/>
                </a:solidFill>
                <a:latin typeface="Calibri"/>
                <a:ea typeface="方正清刻本悦宋简体" panose="02000000000000000000" pitchFamily="2" charset="-122"/>
              </a:rPr>
              <a:t>mắc</a:t>
            </a:r>
            <a:endParaRPr lang="zh-CN" altLang="en-US" sz="3672" b="1" dirty="0">
              <a:solidFill>
                <a:srgbClr val="F2FBFF"/>
              </a:solidFill>
              <a:latin typeface="Calibri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3473" y="2204990"/>
            <a:ext cx="3661591" cy="97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6777"/>
            <a:r>
              <a:rPr lang="en-US" sz="2570" dirty="0" err="1">
                <a:solidFill>
                  <a:srgbClr val="000000"/>
                </a:solidFill>
                <a:latin typeface="Calibri"/>
              </a:rPr>
              <a:t>Em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nói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4 – 5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câu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giới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thiệu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về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đồ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dùng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học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tập</a:t>
            </a:r>
            <a:endParaRPr lang="en-US" sz="257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5587" y="5173008"/>
            <a:ext cx="3616446" cy="9773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6777"/>
            <a:r>
              <a:rPr lang="en-US" sz="2570" dirty="0" err="1">
                <a:solidFill>
                  <a:srgbClr val="000000"/>
                </a:solidFill>
                <a:latin typeface="Calibri"/>
              </a:rPr>
              <a:t>Nhận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xét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góp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ý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lịch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sự</a:t>
            </a:r>
            <a:r>
              <a:rPr lang="en-US" sz="257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570" err="1">
                <a:solidFill>
                  <a:srgbClr val="000000"/>
                </a:solidFill>
                <a:latin typeface="Calibri"/>
              </a:rPr>
              <a:t>cho</a:t>
            </a:r>
            <a:r>
              <a:rPr lang="en-US" sz="2570">
                <a:solidFill>
                  <a:srgbClr val="000000"/>
                </a:solidFill>
                <a:latin typeface="Calibri"/>
              </a:rPr>
              <a:t>  </a:t>
            </a:r>
            <a:r>
              <a:rPr lang="en-US" sz="2570" dirty="0" err="1">
                <a:solidFill>
                  <a:srgbClr val="000000"/>
                </a:solidFill>
                <a:latin typeface="Calibri"/>
              </a:rPr>
              <a:t>bạn</a:t>
            </a:r>
            <a:endParaRPr lang="en-US" sz="257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87923" y="2204991"/>
            <a:ext cx="3429271" cy="977366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6777"/>
            <a:r>
              <a:rPr lang="vi-VN" sz="257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48" y="4924634"/>
            <a:ext cx="1177700" cy="11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17" y="155077"/>
            <a:ext cx="5595588" cy="1018397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E6F36D2B-7B34-4EA3-BA69-5BD8286EBA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8" y="18780"/>
            <a:ext cx="4352331" cy="1018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63C49-6310-4CBA-B8AB-47208198C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7479" y="4125233"/>
            <a:ext cx="1585049" cy="202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5F51EB-8B48-4623-BB28-799E14753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799" y="3309302"/>
            <a:ext cx="1314431" cy="1898809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13F0C232-7402-458B-A1AB-F98FF72AA9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8" y="5261565"/>
            <a:ext cx="1152561" cy="795861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32B827CE-076C-48D2-814C-3C8E5D90EC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1013700" y="4320956"/>
            <a:ext cx="1043958" cy="720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/>
          <a:stretch/>
        </p:blipFill>
        <p:spPr bwMode="auto">
          <a:xfrm>
            <a:off x="0" y="-1"/>
            <a:ext cx="12192000" cy="64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388866"/>
            <a:ext cx="12192000" cy="5775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zh-CN" altLang="en-US" sz="1805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五边形 3">
            <a:extLst>
              <a:ext uri="{FF2B5EF4-FFF2-40B4-BE49-F238E27FC236}">
                <a16:creationId xmlns:a16="http://schemas.microsoft.com/office/drawing/2014/main" id="{92A9B990-E27D-4C3F-9004-CE45C76DDDE8}"/>
              </a:ext>
            </a:extLst>
          </p:cNvPr>
          <p:cNvSpPr/>
          <p:nvPr/>
        </p:nvSpPr>
        <p:spPr>
          <a:xfrm flipH="1">
            <a:off x="5229697" y="541329"/>
            <a:ext cx="6461404" cy="2093563"/>
          </a:xfrm>
          <a:prstGeom prst="homePlate">
            <a:avLst>
              <a:gd name="adj" fmla="val 27033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zh-CN" altLang="en-US" sz="1805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820B07A0-44D3-462A-AC5C-49BB25A021CD}"/>
              </a:ext>
            </a:extLst>
          </p:cNvPr>
          <p:cNvSpPr/>
          <p:nvPr/>
        </p:nvSpPr>
        <p:spPr>
          <a:xfrm>
            <a:off x="5601474" y="1073582"/>
            <a:ext cx="882088" cy="8820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777"/>
            <a:endParaRPr lang="zh-CN" altLang="en-US" sz="1805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6260C-4240-4C6B-8ADF-BFFDF57FD068}"/>
              </a:ext>
            </a:extLst>
          </p:cNvPr>
          <p:cNvSpPr txBox="1"/>
          <p:nvPr/>
        </p:nvSpPr>
        <p:spPr>
          <a:xfrm flipH="1">
            <a:off x="5654509" y="1211648"/>
            <a:ext cx="1081290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6777"/>
            <a:r>
              <a:rPr lang="en-US" altLang="zh-CN" sz="3609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9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E6DB1-FFD3-4CFE-B927-E015F05A87EC}"/>
              </a:ext>
            </a:extLst>
          </p:cNvPr>
          <p:cNvSpPr txBox="1"/>
          <p:nvPr/>
        </p:nvSpPr>
        <p:spPr>
          <a:xfrm>
            <a:off x="9416824" y="8036357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6777"/>
            <a:r>
              <a:rPr lang="en-US" sz="5815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MTD Anydore" panose="02000500000000000000" pitchFamily="50" charset="0"/>
              </a:rPr>
              <a:t>Nhà văn tai 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EED3-C4A6-4A8E-9AE0-F3E93EEC76D7}"/>
              </a:ext>
            </a:extLst>
          </p:cNvPr>
          <p:cNvSpPr txBox="1"/>
          <p:nvPr/>
        </p:nvSpPr>
        <p:spPr>
          <a:xfrm>
            <a:off x="9416824" y="8036356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6777"/>
            <a:r>
              <a:rPr lang="en-US" sz="5815">
                <a:solidFill>
                  <a:srgbClr val="F68D36"/>
                </a:solidFill>
                <a:latin typeface="MTD Anydore" panose="02000500000000000000" pitchFamily="50" charset="0"/>
              </a:rPr>
              <a:t>Nhà văn tài ba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B64F347-930E-4FA4-971C-36070969F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43" y="865074"/>
            <a:ext cx="4530934" cy="15529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E3E7D7-8A01-4673-9852-8725A0AD03A7}"/>
              </a:ext>
            </a:extLst>
          </p:cNvPr>
          <p:cNvGrpSpPr/>
          <p:nvPr/>
        </p:nvGrpSpPr>
        <p:grpSpPr>
          <a:xfrm>
            <a:off x="825997" y="3229499"/>
            <a:ext cx="2824171" cy="3595156"/>
            <a:chOff x="1476400" y="3315598"/>
            <a:chExt cx="2816980" cy="3586002"/>
          </a:xfrm>
        </p:grpSpPr>
        <p:sp>
          <p:nvSpPr>
            <p:cNvPr id="16" name="椭圆 55">
              <a:extLst>
                <a:ext uri="{FF2B5EF4-FFF2-40B4-BE49-F238E27FC236}">
                  <a16:creationId xmlns:a16="http://schemas.microsoft.com/office/drawing/2014/main" id="{C77DBD8D-7A09-475A-A598-2A4668625D8D}"/>
                </a:ext>
              </a:extLst>
            </p:cNvPr>
            <p:cNvSpPr/>
            <p:nvPr/>
          </p:nvSpPr>
          <p:spPr>
            <a:xfrm>
              <a:off x="1476400" y="6253528"/>
              <a:ext cx="2816980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777"/>
              <a:endParaRPr lang="zh-CN" altLang="en-US" sz="1805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7" name="Picture 4" descr="F:\5351cc8d2b5ee.png">
              <a:extLst>
                <a:ext uri="{FF2B5EF4-FFF2-40B4-BE49-F238E27FC236}">
                  <a16:creationId xmlns:a16="http://schemas.microsoft.com/office/drawing/2014/main" id="{68AF3441-2ABC-4134-B85B-EC53AEC571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1"/>
            <a:stretch/>
          </p:blipFill>
          <p:spPr bwMode="auto">
            <a:xfrm>
              <a:off x="1476400" y="3315598"/>
              <a:ext cx="2816980" cy="324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568744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45" y="4910436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7023688" y="5011272"/>
            <a:ext cx="2745239" cy="1709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2D77705-D476-42E8-8872-416C418E5E47}"/>
              </a:ext>
            </a:extLst>
          </p:cNvPr>
          <p:cNvSpPr txBox="1"/>
          <p:nvPr/>
        </p:nvSpPr>
        <p:spPr>
          <a:xfrm>
            <a:off x="7147563" y="5142549"/>
            <a:ext cx="2017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Viết </a:t>
            </a:r>
          </a:p>
          <a:p>
            <a:pPr algn="ctr"/>
            <a:r>
              <a:rPr lang="vi-VN" sz="4400" dirty="0">
                <a:solidFill>
                  <a:srgbClr val="0068B2">
                    <a:lumMod val="75000"/>
                  </a:srgbClr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vào VBT</a:t>
            </a:r>
            <a:endParaRPr lang="en-US" sz="4400" dirty="0">
              <a:solidFill>
                <a:srgbClr val="0068B2">
                  <a:lumMod val="75000"/>
                </a:srgbClr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0BF574-3CE7-4AA4-8791-C3265DD15523}"/>
              </a:ext>
            </a:extLst>
          </p:cNvPr>
          <p:cNvGrpSpPr/>
          <p:nvPr/>
        </p:nvGrpSpPr>
        <p:grpSpPr>
          <a:xfrm>
            <a:off x="1451042" y="57294"/>
            <a:ext cx="10428313" cy="1044144"/>
            <a:chOff x="1451041" y="378855"/>
            <a:chExt cx="10428313" cy="800759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03CFBCB0-5B87-4074-AB70-258ED95AFC08}"/>
                </a:ext>
              </a:extLst>
            </p:cNvPr>
            <p:cNvSpPr/>
            <p:nvPr/>
          </p:nvSpPr>
          <p:spPr bwMode="auto">
            <a:xfrm>
              <a:off x="1451041" y="378855"/>
              <a:ext cx="10428313" cy="8007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solidFill>
                  <a:srgbClr val="000000"/>
                </a:solidFill>
                <a:latin typeface="Arial"/>
                <a:ea typeface="Microsoft YaHe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CC44C-9717-4B94-ABC7-E24943898925}"/>
                </a:ext>
              </a:extLst>
            </p:cNvPr>
            <p:cNvSpPr txBox="1"/>
            <p:nvPr/>
          </p:nvSpPr>
          <p:spPr>
            <a:xfrm>
              <a:off x="1631545" y="447905"/>
              <a:ext cx="9741305" cy="731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Viết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4 - 5 </a:t>
              </a:r>
              <a:r>
                <a:rPr lang="fr-FR" sz="2800" b="1" dirty="0" err="1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câu</a:t>
              </a:r>
              <a:r>
                <a:rPr lang="fr-FR" sz="28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giới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thiệu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dùng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đã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nói</a:t>
              </a:r>
              <a:r>
                <a:rPr lang="fr-FR" sz="2800" b="1" dirty="0">
                  <a:latin typeface="+mj-lt"/>
                  <a:ea typeface="Times New Roman" panose="02020603050405020304" pitchFamily="18" charset="0"/>
                </a:rPr>
                <a:t> ở </a:t>
              </a:r>
              <a:r>
                <a:rPr lang="fr-FR" sz="2800" b="1" dirty="0" err="1">
                  <a:latin typeface="+mj-lt"/>
                  <a:ea typeface="Times New Roman" panose="02020603050405020304" pitchFamily="18" charset="0"/>
                </a:rPr>
                <a:t>trên</a:t>
              </a:r>
              <a:endParaRPr lang="en-US" sz="2800" dirty="0">
                <a:solidFill>
                  <a:srgbClr val="79B2EC"/>
                </a:solidFill>
                <a:latin typeface="+mj-lt"/>
                <a:ea typeface="Microsoft YaHe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DE74D-56BF-4067-9E34-C300B597B117}"/>
              </a:ext>
            </a:extLst>
          </p:cNvPr>
          <p:cNvGrpSpPr/>
          <p:nvPr/>
        </p:nvGrpSpPr>
        <p:grpSpPr>
          <a:xfrm>
            <a:off x="3775556" y="1252836"/>
            <a:ext cx="4380936" cy="1504000"/>
            <a:chOff x="1945909" y="2204300"/>
            <a:chExt cx="2575862" cy="8211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544D60-BA6A-40AF-A017-7FDF7A1F3672}"/>
                </a:ext>
              </a:extLst>
            </p:cNvPr>
            <p:cNvSpPr/>
            <p:nvPr/>
          </p:nvSpPr>
          <p:spPr>
            <a:xfrm>
              <a:off x="1945909" y="2204300"/>
              <a:ext cx="2575862" cy="821122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C1FD80-7BDD-4A6B-9563-CB66A9646332}"/>
                </a:ext>
              </a:extLst>
            </p:cNvPr>
            <p:cNvSpPr txBox="1"/>
            <p:nvPr/>
          </p:nvSpPr>
          <p:spPr>
            <a:xfrm>
              <a:off x="2152640" y="2363762"/>
              <a:ext cx="2154787" cy="58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Giới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thiệu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dùng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học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tập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11856-5FDD-405C-8738-D0F2AD3700B3}"/>
              </a:ext>
            </a:extLst>
          </p:cNvPr>
          <p:cNvGrpSpPr/>
          <p:nvPr/>
        </p:nvGrpSpPr>
        <p:grpSpPr>
          <a:xfrm>
            <a:off x="779392" y="4017996"/>
            <a:ext cx="1014224" cy="785734"/>
            <a:chOff x="462847" y="3217333"/>
            <a:chExt cx="596334" cy="4289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C11DE13-B43B-4C5A-B3FD-40227AA9C1AB}"/>
                </a:ext>
              </a:extLst>
            </p:cNvPr>
            <p:cNvSpPr/>
            <p:nvPr/>
          </p:nvSpPr>
          <p:spPr>
            <a:xfrm>
              <a:off x="462847" y="3217333"/>
              <a:ext cx="596334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9D736-AE40-4DB2-83B1-E1F9A53109FE}"/>
                </a:ext>
              </a:extLst>
            </p:cNvPr>
            <p:cNvSpPr txBox="1"/>
            <p:nvPr/>
          </p:nvSpPr>
          <p:spPr>
            <a:xfrm>
              <a:off x="499372" y="3262545"/>
              <a:ext cx="523286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Tên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1A8C04-0E35-419B-9ECD-5D464D1C3378}"/>
              </a:ext>
            </a:extLst>
          </p:cNvPr>
          <p:cNvGrpSpPr/>
          <p:nvPr/>
        </p:nvGrpSpPr>
        <p:grpSpPr>
          <a:xfrm>
            <a:off x="1873037" y="4024300"/>
            <a:ext cx="3627551" cy="785734"/>
            <a:chOff x="435015" y="3217333"/>
            <a:chExt cx="2132894" cy="42897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107507-D2A4-43E9-A70A-B79D40527642}"/>
                </a:ext>
              </a:extLst>
            </p:cNvPr>
            <p:cNvSpPr/>
            <p:nvPr/>
          </p:nvSpPr>
          <p:spPr>
            <a:xfrm>
              <a:off x="462846" y="3217333"/>
              <a:ext cx="2105063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02DE78-4DE9-48A5-9B68-C88DD23CCEBB}"/>
                </a:ext>
              </a:extLst>
            </p:cNvPr>
            <p:cNvSpPr txBox="1"/>
            <p:nvPr/>
          </p:nvSpPr>
          <p:spPr>
            <a:xfrm>
              <a:off x="435015" y="3262545"/>
              <a:ext cx="2130281" cy="302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000" kern="0" dirty="0" err="1">
                  <a:solidFill>
                    <a:prstClr val="black"/>
                  </a:solidFill>
                </a:rPr>
                <a:t>Hình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dáng</a:t>
              </a:r>
              <a:r>
                <a:rPr lang="en-US" sz="3000" kern="0" dirty="0">
                  <a:solidFill>
                    <a:prstClr val="black"/>
                  </a:solidFill>
                </a:rPr>
                <a:t>, </a:t>
              </a:r>
              <a:r>
                <a:rPr lang="en-US" sz="3000" kern="0" dirty="0" err="1">
                  <a:solidFill>
                    <a:prstClr val="black"/>
                  </a:solidFill>
                </a:rPr>
                <a:t>màu</a:t>
              </a:r>
              <a:r>
                <a:rPr lang="en-US" sz="3000" kern="0" dirty="0">
                  <a:solidFill>
                    <a:prstClr val="black"/>
                  </a:solidFill>
                </a:rPr>
                <a:t> </a:t>
              </a:r>
              <a:r>
                <a:rPr lang="en-US" sz="3000" kern="0" dirty="0" err="1">
                  <a:solidFill>
                    <a:prstClr val="black"/>
                  </a:solidFill>
                </a:rPr>
                <a:t>sắc</a:t>
              </a:r>
              <a:endParaRPr lang="en-US" sz="3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61B37-76D7-4722-9B44-7675EAC4BC7B}"/>
              </a:ext>
            </a:extLst>
          </p:cNvPr>
          <p:cNvGrpSpPr/>
          <p:nvPr/>
        </p:nvGrpSpPr>
        <p:grpSpPr>
          <a:xfrm>
            <a:off x="5676429" y="4017997"/>
            <a:ext cx="2268855" cy="785734"/>
            <a:chOff x="462847" y="3217333"/>
            <a:chExt cx="1334020" cy="4289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1C6C6B4-E83C-4E0F-9A1A-5D25A1B1C655}"/>
                </a:ext>
              </a:extLst>
            </p:cNvPr>
            <p:cNvSpPr/>
            <p:nvPr/>
          </p:nvSpPr>
          <p:spPr>
            <a:xfrm>
              <a:off x="462847" y="3217333"/>
              <a:ext cx="1334020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995374-1106-4345-945D-1F25A678EA7D}"/>
                </a:ext>
              </a:extLst>
            </p:cNvPr>
            <p:cNvSpPr txBox="1"/>
            <p:nvPr/>
          </p:nvSpPr>
          <p:spPr>
            <a:xfrm>
              <a:off x="486493" y="3262545"/>
              <a:ext cx="1286727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Công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dụng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962838-17B4-4E12-AD54-E932D19112D1}"/>
              </a:ext>
            </a:extLst>
          </p:cNvPr>
          <p:cNvGrpSpPr/>
          <p:nvPr/>
        </p:nvGrpSpPr>
        <p:grpSpPr>
          <a:xfrm>
            <a:off x="8097926" y="4017997"/>
            <a:ext cx="3041781" cy="785734"/>
            <a:chOff x="462847" y="3217333"/>
            <a:chExt cx="1788478" cy="4289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01510F0-87B1-4B76-B6FA-3F459E00DC5E}"/>
                </a:ext>
              </a:extLst>
            </p:cNvPr>
            <p:cNvSpPr/>
            <p:nvPr/>
          </p:nvSpPr>
          <p:spPr>
            <a:xfrm>
              <a:off x="462847" y="3217333"/>
              <a:ext cx="1788478" cy="428978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600" kern="0">
                <a:solidFill>
                  <a:prstClr val="white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CFC1D9-DAB6-4961-82DF-ACDDB2992BDF}"/>
                </a:ext>
              </a:extLst>
            </p:cNvPr>
            <p:cNvSpPr txBox="1"/>
            <p:nvPr/>
          </p:nvSpPr>
          <p:spPr>
            <a:xfrm>
              <a:off x="478492" y="3262545"/>
              <a:ext cx="1741964" cy="319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kern="0" dirty="0" err="1">
                  <a:solidFill>
                    <a:prstClr val="black"/>
                  </a:solidFill>
                </a:rPr>
                <a:t>Cách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bảo</a:t>
              </a:r>
              <a:r>
                <a:rPr lang="en-US" sz="3200" kern="0" dirty="0">
                  <a:solidFill>
                    <a:prstClr val="black"/>
                  </a:solidFill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</a:rPr>
                <a:t>quản</a:t>
              </a:r>
              <a:endParaRPr lang="en-US" sz="32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44F127-DFA2-4F6F-AE6A-E1F486404AFE}"/>
              </a:ext>
            </a:extLst>
          </p:cNvPr>
          <p:cNvCxnSpPr>
            <a:cxnSpLocks/>
            <a:stCxn id="32" idx="4"/>
            <a:endCxn id="30" idx="0"/>
          </p:cNvCxnSpPr>
          <p:nvPr/>
        </p:nvCxnSpPr>
        <p:spPr>
          <a:xfrm flipH="1">
            <a:off x="1286504" y="2756836"/>
            <a:ext cx="4679520" cy="1261158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5F8971-A705-4B67-B84F-CAA68A7B8663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901642" y="2746411"/>
            <a:ext cx="3717172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B19C32-116D-49CD-ABCE-6B7AB9C71B14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710480" y="2756836"/>
            <a:ext cx="2166657" cy="126746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03AD57-50DA-45B9-9CA5-E086044877E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901642" y="2746411"/>
            <a:ext cx="909214" cy="1271584"/>
          </a:xfrm>
          <a:prstGeom prst="straightConnector1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60B5C-19FC-21CE-3498-409F53E2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21" y="0"/>
            <a:ext cx="747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31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142</Words>
  <Application>Microsoft Office PowerPoint</Application>
  <PresentationFormat>Widescreen</PresentationFormat>
  <Paragraphs>34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MTD Anydore</vt:lpstr>
      <vt:lpstr>字魂27号-布丁体</vt:lpstr>
      <vt:lpstr>思源黑体 CN Bold</vt:lpstr>
      <vt:lpstr>方正清刻本悦宋简体</vt:lpstr>
      <vt:lpstr>自定义设计方案</vt:lpstr>
      <vt:lpstr>1_Office 主题</vt:lpstr>
      <vt:lpstr>1_自定义设计方案</vt:lpstr>
      <vt:lpstr>2_jeppt.com</vt:lpstr>
      <vt:lpstr>2_自定义设计方案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35</cp:revision>
  <dcterms:created xsi:type="dcterms:W3CDTF">2022-03-13T14:41:42Z</dcterms:created>
  <dcterms:modified xsi:type="dcterms:W3CDTF">2026-03-29T15:18:06Z</dcterms:modified>
</cp:coreProperties>
</file>