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D1E63-9AEF-AC4A-3DE4-D093950B8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B43A7D-85F0-8C9C-DC4E-C9652A7DE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CF7A6-674B-8633-80A9-30B62764C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254BE-0460-3D22-CDFA-ADA40AF37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974D6-F8A3-9A26-EA2A-7C33A912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3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34E15-468E-40CF-13CA-5762EB891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8A40A-5B48-B17F-9BF8-8B20150D6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FC800-1F09-3C7E-6E18-EDA4A2FF7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98641-5635-9D5B-882D-0B5349A2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4EF01-C436-AC0A-B7FD-A1F0C502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2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B81B23-8C52-18EE-49AD-E4F859F22D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1D58D6-953A-81AC-9D6D-D0766D925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DFAC4-5F59-83BE-C91A-32663E270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F3587-E324-7DF0-6EC7-AA064279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BE5E7-D81F-4C27-A738-95830CEDD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8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78FBA-DF0C-59D1-AC35-3081636CC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C9420-B815-727A-4900-A8778D128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CD3A7-547D-266C-AC0D-DFEFAD640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7E98C-2697-9C3C-2852-FA2610302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F7CEE-5B1A-B178-EA23-FE69A9313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3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F16B-2E7E-9613-246A-0993F57E4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C1120-2130-7F6D-694E-F5ABA28C7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80D2-1127-F6A0-4124-4844655A6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7710B-92C5-599E-C58A-CE29E657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8A13-5381-52C9-5750-2F344746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4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0AF9F-622A-A47F-1B4F-ECF41BBA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C81D5-B7F6-29FE-9302-7E92E17B1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CFBD5-AF74-0200-1C1B-6F53F479A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48803-C3B2-ACB8-FACD-5F988F9E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C4933-8547-EF95-AEE5-065ED1D1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758BD-C78E-A397-B91E-23F58CE59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5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00C48-6A1F-3C5A-1A19-944936BB6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943F8-FA5E-5102-3BEE-C5D87AE58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233A0-DACF-F53B-82B6-B3016B329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C5E255-60D5-DFA7-E3DF-744F3274E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D960DD-1B29-3ED0-5757-D0E5C1DD4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127CE-5DF9-7239-BDFB-CDD36AC8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BAAEDF-409D-0786-8C74-81DA3FF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4B2EB-C131-9ECB-3F89-0B8A7CA1F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8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BA04F-9F23-B6FD-02DD-184085E0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6CA4B7-D66A-4DF2-84EB-CD944187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95BE56-C857-F7EC-9685-D1F5D991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812420-9EFB-DA00-BAF6-743871B7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2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AF0303-CF7A-1F76-D7FE-9366AB55D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F0A55-9626-850A-ED9C-FEA1BA05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583FB-2CAF-7369-679C-B0D6EC24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2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0AABA-975A-C252-0437-1036E496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BEBDA-ECE7-1E5D-7044-95396E4A2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9A65A6-D314-F0FE-1116-6BD8DD4B0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28D5E-3A4A-6B9C-C5EE-46CF6B66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60871-10BD-6217-5C91-89E13084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896F8-910B-DCAF-0B68-3C93CD96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6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7297-1BF8-0759-61C7-25DCE8021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BC52EE-835D-0FA1-60BC-438BC4B04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23529-E49F-D3D4-A8F6-9430B5C21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CEC7E-FE3E-B1D3-C4F4-2149C51B8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70127-FF3D-0240-7C42-7B81BD29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CDB8A-7CE3-1A5D-F884-60AE9849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7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010BCB-083F-45D6-D281-5FC715B59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3330F-0E03-2C43-5F27-FCAB23FA1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82E65-4A78-1B4B-3682-1140559F36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B4128-C40F-4681-883A-696819B036C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1238C-35A7-0743-E06C-3B8D72DF52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D38E7-41E3-6B1D-7E32-3CA192CA2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4D9D8-D5FB-47F7-A8D0-FAD015044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2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itle 5">
            <a:extLst>
              <a:ext uri="{FF2B5EF4-FFF2-40B4-BE49-F238E27FC236}">
                <a16:creationId xmlns:a16="http://schemas.microsoft.com/office/drawing/2014/main" id="{4456EA9F-6CEC-0F6A-ECCD-901BC74614D7}"/>
              </a:ext>
            </a:extLst>
          </p:cNvPr>
          <p:cNvSpPr txBox="1">
            <a:spLocks/>
          </p:cNvSpPr>
          <p:nvPr/>
        </p:nvSpPr>
        <p:spPr>
          <a:xfrm>
            <a:off x="2212166" y="773427"/>
            <a:ext cx="7762545" cy="639240"/>
          </a:xfrm>
          <a:prstGeom prst="rect">
            <a:avLst/>
          </a:prstGeom>
        </p:spPr>
        <p:txBody>
          <a:bodyPr vert="horz" lIns="68490" tIns="34245" rIns="68490" bIns="34245" rtlCol="0" anchor="ctr">
            <a:normAutofit/>
          </a:bodyPr>
          <a:lstStyle>
            <a:lvl1pPr algn="ctr" defTabSz="1218926" rtl="0" eaLnBrk="1" latinLnBrk="0" hangingPunct="1">
              <a:spcBef>
                <a:spcPct val="0"/>
              </a:spcBef>
              <a:buNone/>
              <a:defRPr sz="5899" kern="1200">
                <a:solidFill>
                  <a:schemeClr val="tx1"/>
                </a:solidFill>
                <a:latin typeface="印品黑体" panose="00000500000000000000" pitchFamily="2" charset="-122"/>
                <a:ea typeface="+mj-ea"/>
                <a:cs typeface="+mj-cs"/>
              </a:defRPr>
            </a:lvl1pPr>
          </a:lstStyle>
          <a:p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9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t="2293" r="823" b="2422"/>
          <a:stretch/>
        </p:blipFill>
        <p:spPr>
          <a:xfrm>
            <a:off x="1980407" y="1756993"/>
            <a:ext cx="7669715" cy="237259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40555" y="4913016"/>
            <a:ext cx="7707950" cy="1505420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331169" y="1437359"/>
            <a:ext cx="513698" cy="507190"/>
            <a:chOff x="1737519" y="1962834"/>
            <a:chExt cx="211055" cy="677111"/>
          </a:xfrm>
        </p:grpSpPr>
        <p:sp>
          <p:nvSpPr>
            <p:cNvPr id="24" name="Oval 23"/>
            <p:cNvSpPr/>
            <p:nvPr/>
          </p:nvSpPr>
          <p:spPr>
            <a:xfrm>
              <a:off x="1737519" y="2019300"/>
              <a:ext cx="211055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87940">
                <a:defRPr/>
              </a:pPr>
              <a:endParaRPr lang="en-US" sz="2172" b="1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771064" y="1962834"/>
              <a:ext cx="143965" cy="6771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087940">
                <a:defRPr/>
              </a:pPr>
              <a:r>
                <a:rPr lang="en-US" sz="2696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 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95506" y="1422578"/>
            <a:ext cx="4342094" cy="4711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29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952065" y="3966861"/>
            <a:ext cx="2655347" cy="11744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3750699" y="4129590"/>
            <a:ext cx="4514248" cy="8975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087128" y="3738550"/>
            <a:ext cx="2920694" cy="13970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2026-04-29T07:10:14Z</dcterms:created>
  <dcterms:modified xsi:type="dcterms:W3CDTF">2026-04-29T07:10:51Z</dcterms:modified>
</cp:coreProperties>
</file>