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59" r:id="rId4"/>
    <p:sldMasterId id="2147483987" r:id="rId5"/>
    <p:sldMasterId id="2147483999" r:id="rId6"/>
  </p:sldMasterIdLst>
  <p:notesMasterIdLst>
    <p:notesMasterId r:id="rId19"/>
  </p:notesMasterIdLst>
  <p:sldIdLst>
    <p:sldId id="258" r:id="rId7"/>
    <p:sldId id="3404" r:id="rId8"/>
    <p:sldId id="259" r:id="rId9"/>
    <p:sldId id="260" r:id="rId10"/>
    <p:sldId id="261" r:id="rId11"/>
    <p:sldId id="264" r:id="rId12"/>
    <p:sldId id="257" r:id="rId13"/>
    <p:sldId id="3405" r:id="rId14"/>
    <p:sldId id="3403" r:id="rId15"/>
    <p:sldId id="3402" r:id="rId16"/>
    <p:sldId id="3401" r:id="rId17"/>
    <p:sldId id="34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4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8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9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6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AC62CC-6C59-4EC4-B58B-B15C049E4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7ED30F-3072-4A40-9703-EE0B20188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428780"/>
            <a:ext cx="2338043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5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F8AA81-753F-48B5-ABC0-C7EFE4EE4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FF9BBB-29A5-4FBB-8AA8-5A17C5B73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115DFE-895E-40E3-AB61-D8DB7AB37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BDDF7F-9007-4C09-AAEB-68649D1D7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C700A3-1307-4242-A3F6-8717D222F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9801E1-64BF-49EA-B61C-9AB14217C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2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108F92F-17C9-4196-A908-3AA5CED0A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93172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21E72E-5575-4CE7-8962-9E94DBADD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7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538DF6A-9E14-4C8F-956D-4333190C4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08" y="3880523"/>
            <a:ext cx="2931992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38D3AD-7D0C-4629-A1A2-6765EE07E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372"/>
            <a:ext cx="2560825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3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6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4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1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5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62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7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1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9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2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7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9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4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13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4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B40D50-113B-6F67-670B-ACE5B1EDD61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9" r:id="rId18"/>
    <p:sldLayoutId id="2147483980" r:id="rId19"/>
    <p:sldLayoutId id="2147483981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0942326-73FA-42CD-BA31-E3515702B9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BA375-E9E0-4CFA-84D2-8EDAF546D1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7483C5-E86B-406C-84A9-DBD68AD40B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4BDB8-3622-471A-8532-6A6B3CCF9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69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5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矩形 92">
            <a:extLst>
              <a:ext uri="{FF2B5EF4-FFF2-40B4-BE49-F238E27FC236}">
                <a16:creationId xmlns:a16="http://schemas.microsoft.com/office/drawing/2014/main" id="{01CFC8E5-F316-90CA-F714-6C26223B53FC}"/>
              </a:ext>
            </a:extLst>
          </p:cNvPr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等腰三角形 93">
            <a:extLst>
              <a:ext uri="{FF2B5EF4-FFF2-40B4-BE49-F238E27FC236}">
                <a16:creationId xmlns:a16="http://schemas.microsoft.com/office/drawing/2014/main" id="{BB2C5E55-61DF-704F-5E83-22B8F4B43C43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等腰三角形 94">
            <a:extLst>
              <a:ext uri="{FF2B5EF4-FFF2-40B4-BE49-F238E27FC236}">
                <a16:creationId xmlns:a16="http://schemas.microsoft.com/office/drawing/2014/main" id="{3EB50E5B-EE76-7F8C-0ADE-B29999A4A28E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10D366-D8DD-0083-2628-E3581D6D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745" y="486898"/>
            <a:ext cx="2237784" cy="86349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3372FA-3DE2-E38A-EEF9-2B58F5CB8D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712" y="1083697"/>
            <a:ext cx="4860142" cy="257168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583B87A-2B04-A71C-8D86-2D234F29AAAE}"/>
              </a:ext>
            </a:extLst>
          </p:cNvPr>
          <p:cNvSpPr/>
          <p:nvPr/>
        </p:nvSpPr>
        <p:spPr>
          <a:xfrm>
            <a:off x="1118696" y="13544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188C7-28E2-0D29-E1A3-9951FCD04CBE}"/>
              </a:ext>
            </a:extLst>
          </p:cNvPr>
          <p:cNvSpPr txBox="1"/>
          <p:nvPr/>
        </p:nvSpPr>
        <p:spPr>
          <a:xfrm>
            <a:off x="1556019" y="1354456"/>
            <a:ext cx="4773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A65C5-ADF5-ACC2-01FB-9E8143BEA1C9}"/>
              </a:ext>
            </a:extLst>
          </p:cNvPr>
          <p:cNvSpPr txBox="1"/>
          <p:nvPr/>
        </p:nvSpPr>
        <p:spPr>
          <a:xfrm>
            <a:off x="5377928" y="3657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37EF2-1AE6-7024-3C72-70C69430B9F4}"/>
              </a:ext>
            </a:extLst>
          </p:cNvPr>
          <p:cNvSpPr txBox="1"/>
          <p:nvPr/>
        </p:nvSpPr>
        <p:spPr>
          <a:xfrm>
            <a:off x="1984970" y="41125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trang trí được số chiếc đèn ông sao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824A-B046-2043-6CF0-2A090C0A62F8}"/>
              </a:ext>
            </a:extLst>
          </p:cNvPr>
          <p:cNvSpPr txBox="1"/>
          <p:nvPr/>
        </p:nvSpPr>
        <p:spPr>
          <a:xfrm>
            <a:off x="3295435" y="456805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: 5 = 6 (chiếc)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70AC0-E40A-1ADC-FF23-D9403D662F05}"/>
              </a:ext>
            </a:extLst>
          </p:cNvPr>
          <p:cNvSpPr txBox="1"/>
          <p:nvPr/>
        </p:nvSpPr>
        <p:spPr>
          <a:xfrm>
            <a:off x="5026530" y="49557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2185261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E72413BE-7E00-CF52-6F75-8A09AEC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7" y="389956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0875A-6256-AAE4-D1A1-6F137F20DEF3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E9B6A-E4B2-2134-1DC9-F986F2DC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A9710-EC89-C617-FB8E-91B38FB8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8C19E-AC7D-056D-5ECB-C0C9302194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8" name="Picture 7" descr="Business Rules Clip Art - Royalty Free - GoGraph">
            <a:extLst>
              <a:ext uri="{FF2B5EF4-FFF2-40B4-BE49-F238E27FC236}">
                <a16:creationId xmlns:a16="http://schemas.microsoft.com/office/drawing/2014/main" id="{820E0CAF-5CB0-12BB-42AE-0B86361BA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03112D4-5A67-763E-2270-64123A9A6C14}"/>
              </a:ext>
            </a:extLst>
          </p:cNvPr>
          <p:cNvSpPr txBox="1"/>
          <p:nvPr/>
        </p:nvSpPr>
        <p:spPr>
          <a:xfrm>
            <a:off x="1307624" y="3161620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kết thúc khi úp được 6 tấm thẻ.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B4F11-28CB-AAB2-363B-6EDBE28C9B7A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93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84D5C6D-AACD-DA59-7E2B-220DD1B19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9" y="1345949"/>
            <a:ext cx="6340152" cy="5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3377163" y="1364436"/>
            <a:ext cx="6054436" cy="13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3600" b="1" dirty="0">
                <a:solidFill>
                  <a:srgbClr val="3333CC"/>
                </a:solidFill>
              </a:rPr>
              <a:t>	   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 ?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5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3810017" y="1052949"/>
            <a:ext cx="560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: 5 = ?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2506525" y="1277052"/>
            <a:ext cx="651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15 : 5 = ?</a:t>
            </a: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7E6C1-0F37-4CBE-B38F-3FE5AEAEE8D4}"/>
              </a:ext>
            </a:extLst>
          </p:cNvPr>
          <p:cNvSpPr txBox="1"/>
          <p:nvPr/>
        </p:nvSpPr>
        <p:spPr>
          <a:xfrm>
            <a:off x="1365189" y="1094112"/>
            <a:ext cx="759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50 : 5 = ?</a:t>
            </a:r>
          </a:p>
        </p:txBody>
      </p:sp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41565" y="0"/>
            <a:ext cx="1207527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038600" y="1220093"/>
            <a:ext cx="524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: 5  = 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F64403-5AF8-4453-BBF9-49A393227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789563"/>
            <a:ext cx="3381048" cy="2540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21" y="-99939"/>
            <a:ext cx="1612279" cy="161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82BFBB-8E0A-430D-B9D2-591AC4785EEB}"/>
              </a:ext>
            </a:extLst>
          </p:cNvPr>
          <p:cNvGrpSpPr/>
          <p:nvPr/>
        </p:nvGrpSpPr>
        <p:grpSpPr>
          <a:xfrm>
            <a:off x="1231322" y="1557836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1948F-AB50-4266-A599-6AA5CD53BF74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6908529F-B1F8-4214-9F0A-42D34E132D81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A4508161-5938-4B1E-9A78-41728A4ECF4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A03FC-CF1B-4888-A9D6-588E52FD47D3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F20E57-8A1E-4E3B-9019-DCB4FBCBF1FD}"/>
              </a:ext>
            </a:extLst>
          </p:cNvPr>
          <p:cNvSpPr txBox="1"/>
          <p:nvPr/>
        </p:nvSpPr>
        <p:spPr>
          <a:xfrm>
            <a:off x="3415001" y="1704834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2EBEE-C1CB-45FE-C1A8-3BC2B122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01" y="4055816"/>
            <a:ext cx="2743438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0B2CD-F42D-C47B-A782-D88D6EAB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6" y="2641530"/>
            <a:ext cx="641354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A5285-CC3C-6447-80F2-D2D0039CD048}"/>
              </a:ext>
            </a:extLst>
          </p:cNvPr>
          <p:cNvGrpSpPr/>
          <p:nvPr/>
        </p:nvGrpSpPr>
        <p:grpSpPr>
          <a:xfrm>
            <a:off x="3528104" y="1013154"/>
            <a:ext cx="2935912" cy="800923"/>
            <a:chOff x="638070" y="136409"/>
            <a:chExt cx="5040244" cy="923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D80952-CF67-1905-75E4-0710C7C3E31F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73AC8C9-5CF8-FD87-09D4-9182F80983D4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0F67A17-C31B-864E-AF0F-3DC78398AF18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AB800B-3F7C-3BF1-2B31-8433B297D12C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674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D122AD-8724-E0DF-D7C1-EC4A2BA8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7919723" y="3662680"/>
            <a:ext cx="2641195" cy="2454863"/>
          </a:xfrm>
          <a:prstGeom prst="rect">
            <a:avLst/>
          </a:prstGeom>
        </p:spPr>
      </p:pic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2CECB8C-48EB-39C5-F58A-7E8B55A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12" y="846592"/>
            <a:ext cx="2237784" cy="86349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18AC0-4E35-9160-B1FB-1E712B1E5D55}"/>
              </a:ext>
            </a:extLst>
          </p:cNvPr>
          <p:cNvSpPr txBox="1"/>
          <p:nvPr/>
        </p:nvSpPr>
        <p:spPr>
          <a:xfrm>
            <a:off x="2175073" y="20535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FCE0AF-38CA-B2A0-20B2-54E05F2E35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315" y="202542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1B6ED5-017A-341B-058C-A63F80A5DD42}"/>
              </a:ext>
            </a:extLst>
          </p:cNvPr>
          <p:cNvSpPr txBox="1"/>
          <p:nvPr/>
        </p:nvSpPr>
        <p:spPr>
          <a:xfrm>
            <a:off x="4757691" y="244186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B0B57-E5A9-0717-CC84-46ACD43A33D5}"/>
              </a:ext>
            </a:extLst>
          </p:cNvPr>
          <p:cNvSpPr txBox="1"/>
          <p:nvPr/>
        </p:nvSpPr>
        <p:spPr>
          <a:xfrm>
            <a:off x="6449016" y="241373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2286D2-2C71-467E-274B-AFE3F88AB63F}"/>
              </a:ext>
            </a:extLst>
          </p:cNvPr>
          <p:cNvSpPr txBox="1"/>
          <p:nvPr/>
        </p:nvSpPr>
        <p:spPr>
          <a:xfrm flipH="1">
            <a:off x="2093212" y="407120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DE6EC9-5F74-6C6E-F41B-253AA163B9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704" y="3612460"/>
            <a:ext cx="4832483" cy="12595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1A6B1F-2FA6-8BE0-156C-B67F9401A814}"/>
              </a:ext>
            </a:extLst>
          </p:cNvPr>
          <p:cNvSpPr txBox="1"/>
          <p:nvPr/>
        </p:nvSpPr>
        <p:spPr>
          <a:xfrm>
            <a:off x="4657503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83F66F-862D-30B6-54B1-CCFBE8C2EF03}"/>
              </a:ext>
            </a:extLst>
          </p:cNvPr>
          <p:cNvSpPr txBox="1"/>
          <p:nvPr/>
        </p:nvSpPr>
        <p:spPr>
          <a:xfrm>
            <a:off x="6323866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129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238</Words>
  <Application>Microsoft Office PowerPoint</Application>
  <PresentationFormat>Widescreen</PresentationFormat>
  <Paragraphs>47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等线</vt:lpstr>
      <vt:lpstr>等线 Light</vt:lpstr>
      <vt:lpstr>微软雅黑</vt:lpstr>
      <vt:lpstr>#9Slide07 HoneyCream</vt:lpstr>
      <vt:lpstr>Arial</vt:lpstr>
      <vt:lpstr>Arial-Rounded</vt:lpstr>
      <vt:lpstr>Calibri</vt:lpstr>
      <vt:lpstr>Calibri Light</vt:lpstr>
      <vt:lpstr>Cambria</vt:lpstr>
      <vt:lpstr>Poppins Light</vt:lpstr>
      <vt:lpstr>SVN-Newton</vt:lpstr>
      <vt:lpstr>Times New Roman</vt:lpstr>
      <vt:lpstr>UTM Aquarelle</vt:lpstr>
      <vt:lpstr>UTM Avo</vt:lpstr>
      <vt:lpstr>杨任东竹石体-Medium</vt:lpstr>
      <vt:lpstr>2_Office 主题</vt:lpstr>
      <vt:lpstr>https://www.freeppt7.com</vt:lpstr>
      <vt:lpstr>自定义设计方案</vt:lpstr>
      <vt:lpstr>PPTMON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62</cp:revision>
  <dcterms:created xsi:type="dcterms:W3CDTF">2021-07-20T01:55:21Z</dcterms:created>
  <dcterms:modified xsi:type="dcterms:W3CDTF">2026-02-11T09:05:19Z</dcterms:modified>
</cp:coreProperties>
</file>