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14" r:id="rId3"/>
  </p:sldMasterIdLst>
  <p:notesMasterIdLst>
    <p:notesMasterId r:id="rId11"/>
  </p:notesMasterIdLst>
  <p:sldIdLst>
    <p:sldId id="381" r:id="rId4"/>
    <p:sldId id="328" r:id="rId5"/>
    <p:sldId id="309" r:id="rId6"/>
    <p:sldId id="311" r:id="rId7"/>
    <p:sldId id="382" r:id="rId8"/>
    <p:sldId id="312" r:id="rId9"/>
    <p:sldId id="3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00" autoAdjust="0"/>
  </p:normalViewPr>
  <p:slideViewPr>
    <p:cSldViewPr snapToGrid="0">
      <p:cViewPr varScale="1">
        <p:scale>
          <a:sx n="57" d="100"/>
          <a:sy n="57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740D-0AAC-4FD2-B229-1684067ED178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D13C-9A5E-4AC9-91E1-294E6E2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78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28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257C9-D0B9-44A8-9913-9BA315F90F2F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C4C3F1-0510-487A-9B70-42ABED53F415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7BD9D-EF2D-4803-B5DF-DD84AA5785D5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4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186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6135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485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08316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70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18F7A-DAFD-4AFB-A73A-8317E6C0E168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1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E178C6-E338-4E1A-B4A9-EF88A8E7E8C3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F261-2C13-472D-818E-F218FE7721F7}" type="datetime1">
              <a:rPr lang="en-US" smtClean="0"/>
              <a:t>10/13/2025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1C71-7B8F-48D7-A562-E9756B03CF0B}" type="datetime1">
              <a:rPr lang="en-US" smtClean="0"/>
              <a:t>10/13/2025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73357-5128-4917-9024-184E9B167076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D711-41C3-416F-A3EC-BBEA14F10CE3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0F585-9D02-4FE1-8A3F-3EDBF2A8ED40}" type="datetime1">
              <a:rPr lang="en-US" smtClean="0"/>
              <a:t>10/13/2025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AD68B-CC29-49B2-8433-C430B7251E3E}" type="datetime1">
              <a:rPr lang="en-US" smtClean="0"/>
              <a:t>10/13/2025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B352D30-46EC-8956-AFA1-190CCC8F5D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635" y="91607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0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175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085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name="adj1" fmla="val 37897"/>
              <a:gd name="adj2" fmla="val 59877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439188" y="818401"/>
            <a:ext cx="2683939" cy="153472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892993" y="44399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2279" y="4528199"/>
            <a:ext cx="2084080" cy="1986237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3" name="Google Shape;304;p20"/>
          <p:cNvSpPr txBox="1">
            <a:spLocks/>
          </p:cNvSpPr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Odibee Sans"/>
            </a:endParaRP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288F520A-B96B-4244-8818-D3FBDA93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91" y="1724923"/>
            <a:ext cx="7738527" cy="999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770664-C0B5-2D90-150B-FEA51E49D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530" y="2831481"/>
            <a:ext cx="8272989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612325" y="5909186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3E3E8-698B-4F84-8AD8-A04196B9A5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4146759" y="2287950"/>
            <a:ext cx="2615867" cy="26799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1E4A98-CF6C-4253-9109-D17021F4880C}"/>
              </a:ext>
            </a:extLst>
          </p:cNvPr>
          <p:cNvGrpSpPr/>
          <p:nvPr/>
        </p:nvGrpSpPr>
        <p:grpSpPr>
          <a:xfrm>
            <a:off x="7109137" y="2942453"/>
            <a:ext cx="2025445" cy="2025445"/>
            <a:chOff x="3669814" y="2503541"/>
            <a:chExt cx="2025445" cy="2025445"/>
          </a:xfrm>
        </p:grpSpPr>
        <p:pic>
          <p:nvPicPr>
            <p:cNvPr id="13" name="Picture 2" descr="Bản mềm bộ mẫu chữ cao 2,5 ô ly dành cho học sinh tiểu học">
              <a:extLst>
                <a:ext uri="{FF2B5EF4-FFF2-40B4-BE49-F238E27FC236}">
                  <a16:creationId xmlns:a16="http://schemas.microsoft.com/office/drawing/2014/main" id="{16EE8245-2C45-4A78-8452-5D96DC1E2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4" t="23653" r="13603" b="23954"/>
            <a:stretch/>
          </p:blipFill>
          <p:spPr bwMode="auto">
            <a:xfrm>
              <a:off x="3669814" y="2503541"/>
              <a:ext cx="2025445" cy="202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F05408D-9414-4CC1-8A25-A3F938978DD7}"/>
                </a:ext>
              </a:extLst>
            </p:cNvPr>
            <p:cNvSpPr/>
            <p:nvPr/>
          </p:nvSpPr>
          <p:spPr>
            <a:xfrm>
              <a:off x="4031456" y="3671889"/>
              <a:ext cx="333374" cy="230980"/>
            </a:xfrm>
            <a:custGeom>
              <a:avLst/>
              <a:gdLst>
                <a:gd name="connsiteX0" fmla="*/ 0 w 283368"/>
                <a:gd name="connsiteY0" fmla="*/ 0 h 216693"/>
                <a:gd name="connsiteX1" fmla="*/ 283368 w 283368"/>
                <a:gd name="connsiteY1" fmla="*/ 0 h 216693"/>
                <a:gd name="connsiteX2" fmla="*/ 283368 w 283368"/>
                <a:gd name="connsiteY2" fmla="*/ 216693 h 216693"/>
                <a:gd name="connsiteX3" fmla="*/ 0 w 283368"/>
                <a:gd name="connsiteY3" fmla="*/ 216693 h 216693"/>
                <a:gd name="connsiteX4" fmla="*/ 0 w 283368"/>
                <a:gd name="connsiteY4" fmla="*/ 0 h 216693"/>
                <a:gd name="connsiteX0" fmla="*/ 0 w 290512"/>
                <a:gd name="connsiteY0" fmla="*/ 0 h 221455"/>
                <a:gd name="connsiteX1" fmla="*/ 283368 w 290512"/>
                <a:gd name="connsiteY1" fmla="*/ 0 h 221455"/>
                <a:gd name="connsiteX2" fmla="*/ 290512 w 290512"/>
                <a:gd name="connsiteY2" fmla="*/ 221455 h 221455"/>
                <a:gd name="connsiteX3" fmla="*/ 0 w 290512"/>
                <a:gd name="connsiteY3" fmla="*/ 216693 h 221455"/>
                <a:gd name="connsiteX4" fmla="*/ 0 w 290512"/>
                <a:gd name="connsiteY4" fmla="*/ 0 h 22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221455">
                  <a:moveTo>
                    <a:pt x="0" y="0"/>
                  </a:moveTo>
                  <a:lnTo>
                    <a:pt x="283368" y="0"/>
                  </a:lnTo>
                  <a:lnTo>
                    <a:pt x="290512" y="221455"/>
                  </a:lnTo>
                  <a:lnTo>
                    <a:pt x="0" y="21669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C5DD8A-A12B-47A0-9617-E22A3B1B0512}"/>
                </a:ext>
              </a:extLst>
            </p:cNvPr>
            <p:cNvSpPr/>
            <p:nvPr/>
          </p:nvSpPr>
          <p:spPr>
            <a:xfrm>
              <a:off x="4415682" y="3732610"/>
              <a:ext cx="283368" cy="2166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442F1C-2762-4680-8C7A-AB34F07D9CDB}"/>
                </a:ext>
              </a:extLst>
            </p:cNvPr>
            <p:cNvCxnSpPr/>
            <p:nvPr/>
          </p:nvCxnSpPr>
          <p:spPr>
            <a:xfrm>
              <a:off x="3831431" y="3840957"/>
              <a:ext cx="912019" cy="0"/>
            </a:xfrm>
            <a:prstGeom prst="line">
              <a:avLst/>
            </a:prstGeom>
            <a:ln w="12700">
              <a:solidFill>
                <a:srgbClr val="1E5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66D933-B9F1-2EB1-F477-15D815F8F039}"/>
              </a:ext>
            </a:extLst>
          </p:cNvPr>
          <p:cNvSpPr txBox="1"/>
          <p:nvPr/>
        </p:nvSpPr>
        <p:spPr>
          <a:xfrm>
            <a:off x="5562128" y="498833"/>
            <a:ext cx="3764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36E1E-81CE-E14E-2469-EF88CB9D18C8}"/>
              </a:ext>
            </a:extLst>
          </p:cNvPr>
          <p:cNvSpPr txBox="1"/>
          <p:nvPr/>
        </p:nvSpPr>
        <p:spPr>
          <a:xfrm>
            <a:off x="1998170" y="2733425"/>
            <a:ext cx="4679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BF54E4C-D4A1-C969-13A2-4D1956EA7BA9}"/>
              </a:ext>
            </a:extLst>
          </p:cNvPr>
          <p:cNvSpPr/>
          <p:nvPr/>
        </p:nvSpPr>
        <p:spPr>
          <a:xfrm>
            <a:off x="1890609" y="183378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711F1C6-1FAA-1432-3049-FD40D2C36A33}"/>
              </a:ext>
            </a:extLst>
          </p:cNvPr>
          <p:cNvSpPr/>
          <p:nvPr/>
        </p:nvSpPr>
        <p:spPr>
          <a:xfrm>
            <a:off x="1861652" y="3430590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6CB25-E025-F149-06CB-C1B674843579}"/>
              </a:ext>
            </a:extLst>
          </p:cNvPr>
          <p:cNvSpPr txBox="1"/>
          <p:nvPr/>
        </p:nvSpPr>
        <p:spPr>
          <a:xfrm>
            <a:off x="1890609" y="4279998"/>
            <a:ext cx="55963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3B36622-A235-467F-BED0-F3B828238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4" t="19623" r="48640" b="45801"/>
          <a:stretch/>
        </p:blipFill>
        <p:spPr>
          <a:xfrm>
            <a:off x="8455303" y="1804782"/>
            <a:ext cx="3353044" cy="39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3758257" y="344013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410847" y="277338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Odibee Sans"/>
              </a:rPr>
              <a:t>Cùng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Odibee Sans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Odibee Sans"/>
              </a:rPr>
              <a:t>luyện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Odibee Sans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Odibee Sans"/>
              </a:rPr>
              <a:t>viết</a:t>
            </a:r>
            <a:endParaRPr kumimoji="0" lang="en-US" sz="42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Odibee San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53526" y="4740520"/>
            <a:ext cx="2889185" cy="2117481"/>
            <a:chOff x="6865144" y="3555389"/>
            <a:chExt cx="2166889" cy="15881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00065" y="3872390"/>
              <a:ext cx="1497044" cy="93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9838" y="3359021"/>
            <a:ext cx="2691172" cy="3498980"/>
            <a:chOff x="419878" y="2519265"/>
            <a:chExt cx="2018379" cy="2624235"/>
          </a:xfrm>
        </p:grpSpPr>
        <p:pic>
          <p:nvPicPr>
            <p:cNvPr id="1026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Callout 10"/>
            <p:cNvSpPr/>
            <p:nvPr/>
          </p:nvSpPr>
          <p:spPr>
            <a:xfrm>
              <a:off x="419878" y="2519265"/>
              <a:ext cx="2018379" cy="923731"/>
            </a:xfrm>
            <a:prstGeom prst="wedgeEllipse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93" y="277338"/>
            <a:ext cx="679424" cy="8841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045231" y="2017345"/>
            <a:ext cx="4466804" cy="4417985"/>
            <a:chOff x="849663" y="1448475"/>
            <a:chExt cx="3350103" cy="331348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9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B8C95-B945-AB71-907C-519EB6335358}"/>
              </a:ext>
            </a:extLst>
          </p:cNvPr>
          <p:cNvSpPr txBox="1"/>
          <p:nvPr/>
        </p:nvSpPr>
        <p:spPr>
          <a:xfrm>
            <a:off x="3829772" y="-65623"/>
            <a:ext cx="536582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EB469-6AF8-6E90-30A1-6540FC5226FF}"/>
              </a:ext>
            </a:extLst>
          </p:cNvPr>
          <p:cNvGrpSpPr/>
          <p:nvPr/>
        </p:nvGrpSpPr>
        <p:grpSpPr>
          <a:xfrm>
            <a:off x="1227206" y="926474"/>
            <a:ext cx="10239369" cy="1715655"/>
            <a:chOff x="1669615" y="1014959"/>
            <a:chExt cx="4554204" cy="17156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FD7F0B-9121-145E-BEEF-EBDC4631F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53"/>
            <a:stretch/>
          </p:blipFill>
          <p:spPr>
            <a:xfrm>
              <a:off x="1669615" y="1014959"/>
              <a:ext cx="4554204" cy="171565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E399A4-D8A7-5403-1DC7-4DD21C325E2B}"/>
                </a:ext>
              </a:extLst>
            </p:cNvPr>
            <p:cNvGrpSpPr/>
            <p:nvPr/>
          </p:nvGrpSpPr>
          <p:grpSpPr>
            <a:xfrm>
              <a:off x="2236351" y="1278936"/>
              <a:ext cx="3703074" cy="1065545"/>
              <a:chOff x="2236351" y="1278936"/>
              <a:chExt cx="3703074" cy="106554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A7D926-3FA5-D918-3FD0-C357B4E99616}"/>
                  </a:ext>
                </a:extLst>
              </p:cNvPr>
              <p:cNvSpPr/>
              <p:nvPr/>
            </p:nvSpPr>
            <p:spPr>
              <a:xfrm>
                <a:off x="2236351" y="1278936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Dung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dăng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dung Ύ˞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404CB20-E9CB-7230-484E-82F2CFF8F48E}"/>
                  </a:ext>
                </a:extLst>
              </p:cNvPr>
              <p:cNvSpPr/>
              <p:nvPr/>
            </p:nvSpPr>
            <p:spPr>
              <a:xfrm>
                <a:off x="2236351" y="1821261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Dắt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Λ˞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đi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εΠ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B59EDEE-3316-1083-CFDA-6DA5DFA4095F}"/>
              </a:ext>
            </a:extLst>
          </p:cNvPr>
          <p:cNvSpPr txBox="1"/>
          <p:nvPr/>
        </p:nvSpPr>
        <p:spPr>
          <a:xfrm>
            <a:off x="1644355" y="2727962"/>
            <a:ext cx="10645179" cy="388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</a:t>
            </a:r>
            <a:endParaRPr lang="vi-VN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Khoảng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giữa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ghi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1 con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o.</a:t>
            </a:r>
            <a:endParaRPr lang="vi-VN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D, g, h</a:t>
            </a:r>
            <a:endParaRPr lang="vi-VN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61303" b="65448"/>
          <a:stretch/>
        </p:blipFill>
        <p:spPr bwMode="auto">
          <a:xfrm>
            <a:off x="5740400" y="1602177"/>
            <a:ext cx="6522720" cy="3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52;p29"/>
          <p:cNvSpPr/>
          <p:nvPr/>
        </p:nvSpPr>
        <p:spPr>
          <a:xfrm>
            <a:off x="3598419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251010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ứng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dụng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4401" y="5558655"/>
            <a:ext cx="3430560" cy="1299344"/>
            <a:chOff x="-1517767" y="3639629"/>
            <a:chExt cx="3710461" cy="1503871"/>
          </a:xfrm>
        </p:grpSpPr>
        <p:pic>
          <p:nvPicPr>
            <p:cNvPr id="17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-1517767" y="3639629"/>
              <a:ext cx="2018379" cy="923732"/>
            </a:xfrm>
            <a:prstGeom prst="wedgeEllipseCallout">
              <a:avLst>
                <a:gd name="adj1" fmla="val 57167"/>
                <a:gd name="adj2" fmla="val 36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356" y="214126"/>
            <a:ext cx="679424" cy="88418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CDEF1-2D3E-455C-9764-F448967AC7E5}"/>
              </a:ext>
            </a:extLst>
          </p:cNvPr>
          <p:cNvGrpSpPr/>
          <p:nvPr/>
        </p:nvGrpSpPr>
        <p:grpSpPr>
          <a:xfrm>
            <a:off x="971549" y="1790342"/>
            <a:ext cx="4466804" cy="4417985"/>
            <a:chOff x="849663" y="1448475"/>
            <a:chExt cx="3350103" cy="331348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8D97DC-445F-493C-BE87-8F59DC2C2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483149-6D1B-4074-AD3A-F05FCB8AFFE4}"/>
                </a:ext>
              </a:extLst>
            </p:cNvPr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096AE3-1CD8-4789-9B5C-8935E1482AE1}"/>
              </a:ext>
            </a:extLst>
          </p:cNvPr>
          <p:cNvSpPr txBox="1"/>
          <p:nvPr/>
        </p:nvSpPr>
        <p:spPr>
          <a:xfrm>
            <a:off x="7282815" y="2271328"/>
            <a:ext cx="271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Dung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D43E3A-8459-4EBD-A531-ED89FA542845}"/>
              </a:ext>
            </a:extLst>
          </p:cNvPr>
          <p:cNvSpPr txBox="1"/>
          <p:nvPr/>
        </p:nvSpPr>
        <p:spPr>
          <a:xfrm>
            <a:off x="5911215" y="3327593"/>
            <a:ext cx="635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Dung </a:t>
            </a:r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dăng</a:t>
            </a:r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dung </a:t>
            </a:r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dẻ</a:t>
            </a:r>
            <a:endParaRPr lang="en-US" sz="4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78F608-667C-4629-84C2-023CDD3E3DE0}"/>
              </a:ext>
            </a:extLst>
          </p:cNvPr>
          <p:cNvSpPr txBox="1"/>
          <p:nvPr/>
        </p:nvSpPr>
        <p:spPr>
          <a:xfrm>
            <a:off x="5911215" y="4474835"/>
            <a:ext cx="635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Dắt</a:t>
            </a:r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trẻ</a:t>
            </a:r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đi</a:t>
            </a:r>
            <a:r>
              <a:rPr lang="en-US" sz="4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chơi</a:t>
            </a:r>
            <a:endParaRPr lang="en-US" sz="4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78" name="Google Shape;578;p23"/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23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589" name="Google Shape;589;p23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607" name="Google Shape;607;p23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131" name="Google Shape;315;p20"/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132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BCB2F2-7011-267F-0B0F-CEF45C66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33" y="3549684"/>
            <a:ext cx="635258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171</Words>
  <Application>Microsoft Office PowerPoint</Application>
  <PresentationFormat>Widescreen</PresentationFormat>
  <Paragraphs>29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Arial-Rounded</vt:lpstr>
      <vt:lpstr>Bellota Text</vt:lpstr>
      <vt:lpstr>Calibri</vt:lpstr>
      <vt:lpstr>Calibri Light</vt:lpstr>
      <vt:lpstr>Didact Gothic</vt:lpstr>
      <vt:lpstr>HP001 4 hàng</vt:lpstr>
      <vt:lpstr>Odibee Sans</vt:lpstr>
      <vt:lpstr>Wingdings</vt:lpstr>
      <vt:lpstr>1_Office Theme</vt:lpstr>
      <vt:lpstr>End of the School Year by Slidesgo</vt:lpstr>
      <vt:lpstr>1_End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27</cp:revision>
  <dcterms:created xsi:type="dcterms:W3CDTF">2021-07-27T11:47:27Z</dcterms:created>
  <dcterms:modified xsi:type="dcterms:W3CDTF">2025-10-13T14:36:08Z</dcterms:modified>
</cp:coreProperties>
</file>