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5.wav" ContentType="audio/wav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7614" r:id="rId4"/>
    <p:sldId id="7681" r:id="rId5"/>
    <p:sldId id="7679" r:id="rId6"/>
    <p:sldId id="258" r:id="rId7"/>
    <p:sldId id="7685" r:id="rId8"/>
    <p:sldId id="7702" r:id="rId9"/>
    <p:sldId id="7686" r:id="rId10"/>
    <p:sldId id="7698" r:id="rId11"/>
    <p:sldId id="7700" r:id="rId12"/>
    <p:sldId id="7699" r:id="rId13"/>
    <p:sldId id="270" r:id="rId14"/>
    <p:sldId id="271" r:id="rId15"/>
    <p:sldId id="272" r:id="rId16"/>
    <p:sldId id="273" r:id="rId17"/>
    <p:sldId id="274" r:id="rId18"/>
    <p:sldId id="7689" r:id="rId19"/>
    <p:sldId id="371" r:id="rId20"/>
    <p:sldId id="7670" r:id="rId21"/>
    <p:sldId id="76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5EB53-07FA-4435-9DB6-AD88850E693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A1181-CE47-49F1-9D24-6A98AAFA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6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1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2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535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8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0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384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119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570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527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836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407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559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89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48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055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708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039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40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812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930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81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900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133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70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48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908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60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61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11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1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7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7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30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日期占位符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57DBBDC-DD87-428F-AE3F-560237C96E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2026/2/11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灯片编号占位符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E7735F-47DC-4F2E-AEF8-B7148A362B5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D687EC5-ECC9-ABB0-1A64-6F34B0F6ADC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530" y="74013"/>
            <a:ext cx="1589134" cy="158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9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日期占位符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57DBBDC-DD87-428F-AE3F-560237C96E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2026/2/11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灯片编号占位符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E7735F-47DC-4F2E-AEF8-B7148A362B5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3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0.wdp"/><Relationship Id="rId5" Type="http://schemas.openxmlformats.org/officeDocument/2006/relationships/image" Target="../media/image26.png"/><Relationship Id="rId4" Type="http://schemas.openxmlformats.org/officeDocument/2006/relationships/image" Target="../media/image25.gif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audio" Target="../media/audio4.wav"/><Relationship Id="rId10" Type="http://schemas.openxmlformats.org/officeDocument/2006/relationships/image" Target="../media/image33.png"/><Relationship Id="rId4" Type="http://schemas.openxmlformats.org/officeDocument/2006/relationships/audio" Target="../media/audio3.wav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4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audio" Target="../media/audio3.wav"/><Relationship Id="rId10" Type="http://schemas.openxmlformats.org/officeDocument/2006/relationships/image" Target="../media/image33.png"/><Relationship Id="rId4" Type="http://schemas.openxmlformats.org/officeDocument/2006/relationships/audio" Target="../media/audio2.wav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4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audio" Target="../media/audio3.wav"/><Relationship Id="rId10" Type="http://schemas.openxmlformats.org/officeDocument/2006/relationships/image" Target="../media/image33.png"/><Relationship Id="rId4" Type="http://schemas.openxmlformats.org/officeDocument/2006/relationships/audio" Target="../media/audio2.wav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4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audio" Target="../media/audio3.wav"/><Relationship Id="rId10" Type="http://schemas.openxmlformats.org/officeDocument/2006/relationships/image" Target="../media/image33.png"/><Relationship Id="rId4" Type="http://schemas.openxmlformats.org/officeDocument/2006/relationships/audio" Target="../media/audio2.wav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2.png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12.wdp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507FA5F7-5F0B-4914-B20E-942738CF4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A5D221B4-1A5D-46B4-990B-BFB44F9A462F}"/>
              </a:ext>
            </a:extLst>
          </p:cNvPr>
          <p:cNvSpPr/>
          <p:nvPr/>
        </p:nvSpPr>
        <p:spPr>
          <a:xfrm rot="11223102">
            <a:off x="436425" y="466899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15464B4B-18BA-48BB-91E4-E166F4D399CE}"/>
              </a:ext>
            </a:extLst>
          </p:cNvPr>
          <p:cNvSpPr/>
          <p:nvPr/>
        </p:nvSpPr>
        <p:spPr>
          <a:xfrm rot="11223102">
            <a:off x="780727" y="816066"/>
            <a:ext cx="10591800" cy="553909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3008CEB-3EC7-4A97-AAE7-8462CB56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9261" y="3542984"/>
            <a:ext cx="3089050" cy="31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93395F-B0BA-251A-BF87-4744A4FF4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1572" y="1521201"/>
            <a:ext cx="6376969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946679" y="3657600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769FA69-E1BC-ED7E-111B-34DCDA0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 flipH="1">
            <a:off x="6377451" y="2074303"/>
            <a:ext cx="1843968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9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95 0.04907 L -0.05495 0.04907 C -0.07774 0.04838 -0.09909 0.04629 -0.12136 0.04907 C -0.12539 0.04953 -0.12917 0.05092 -0.13307 0.05185 C -0.13698 0.05463 -0.14115 0.05671 -0.14479 0.06018 C -0.15417 0.06828 -0.15716 0.07453 -0.16511 0.08657 C -0.16784 0.09861 -0.17018 0.1081 -0.17214 0.12129 C -0.17292 0.12615 -0.17318 0.13148 -0.1737 0.13657 C -0.17136 0.16203 -0.17136 0.18842 -0.16667 0.21296 C -0.16068 0.24444 -0.15235 0.25115 -0.14245 0.27268 C -0.13946 0.27916 -0.13698 0.2868 -0.13386 0.29351 C -0.12813 0.30601 -0.12084 0.31851 -0.11354 0.32824 C -0.11016 0.33287 -0.10664 0.33773 -0.10261 0.34074 C -0.09688 0.34467 -0.09076 0.34676 -0.08464 0.34907 C -0.07136 0.3537 -0.05326 0.35717 -0.03932 0.36018 L 0.0388 0.3574 " pathEditMode="relative" ptsTypes="AAAAAAAAAAAAAA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5FE17B7-0B29-42F7-9F5D-E9FC82F61E90}"/>
              </a:ext>
            </a:extLst>
          </p:cNvPr>
          <p:cNvSpPr/>
          <p:nvPr/>
        </p:nvSpPr>
        <p:spPr>
          <a:xfrm>
            <a:off x="3984171" y="1317171"/>
            <a:ext cx="4223657" cy="422365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8F67B-0360-4E64-A353-BF62688823B3}"/>
              </a:ext>
            </a:extLst>
          </p:cNvPr>
          <p:cNvSpPr/>
          <p:nvPr/>
        </p:nvSpPr>
        <p:spPr>
          <a:xfrm>
            <a:off x="3165020" y="1311444"/>
            <a:ext cx="5707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VIỆT NAM VÔ ĐỊCH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78" y="3316582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292" y="2305047"/>
            <a:ext cx="495300" cy="438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34" y="1914522"/>
            <a:ext cx="495300" cy="438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20" y="2743197"/>
            <a:ext cx="495300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94" y="3396794"/>
            <a:ext cx="495300" cy="438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98" y="3177719"/>
            <a:ext cx="495300" cy="438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69182" y="2518381"/>
            <a:ext cx="3656369" cy="45388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6839996" y="3648075"/>
            <a:ext cx="5406596" cy="322328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2637332" y="2439841"/>
            <a:ext cx="6917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25828" y="22135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3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09" y="762773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53" y="1311460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8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1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 x 7 =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79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45" y="55575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864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11" y="762773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492" y="1203652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8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1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40 : 5 =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9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79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945" y="13194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720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70" y="762773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53" y="1311460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8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1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Điền dấu thích hợp vào chỗ chấm: 2 x 8 ... 17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&gt;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&lt;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=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79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01" y="329919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010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91" y="829448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13" y="1261646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8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1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Bình có 2 lọ hoa, mỗi lọ Bình cắm 6 bông hoa. Hỏi Bình cắm tất cả bao nhiêu bông hoa?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13 bông 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15 bông 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14 bông 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79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bông 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794" y="122250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2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6640ECD-1A5F-33E8-CBE8-E6949DDBA018}"/>
              </a:ext>
            </a:extLst>
          </p:cNvPr>
          <p:cNvGrpSpPr/>
          <p:nvPr/>
        </p:nvGrpSpPr>
        <p:grpSpPr>
          <a:xfrm>
            <a:off x="5613179" y="4181475"/>
            <a:ext cx="3275455" cy="3281379"/>
            <a:chOff x="4489229" y="2295525"/>
            <a:chExt cx="3275455" cy="32813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02BF8C-7FA1-DA51-8E17-4456305FE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EB2A8E-7261-FCC0-5177-24CA61A27D3F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513337" cy="631052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70" y="-1036894"/>
            <a:ext cx="8935369" cy="55978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72191D-8703-CC65-1037-089C0BE8A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53994" y="482254"/>
            <a:ext cx="9242337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7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对话气泡: 圆角矩形 1">
            <a:extLst>
              <a:ext uri="{FF2B5EF4-FFF2-40B4-BE49-F238E27FC236}">
                <a16:creationId xmlns:a16="http://schemas.microsoft.com/office/drawing/2014/main" id="{AC1BC7B9-47F7-477E-8FE1-4641EDD71DE4}"/>
              </a:ext>
            </a:extLst>
          </p:cNvPr>
          <p:cNvSpPr/>
          <p:nvPr/>
        </p:nvSpPr>
        <p:spPr>
          <a:xfrm>
            <a:off x="2802753" y="2250351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26">
            <a:extLst>
              <a:ext uri="{FF2B5EF4-FFF2-40B4-BE49-F238E27FC236}">
                <a16:creationId xmlns:a16="http://schemas.microsoft.com/office/drawing/2014/main" id="{3239F5E4-9719-4C2F-B4C1-D216FB926A57}"/>
              </a:ext>
            </a:extLst>
          </p:cNvPr>
          <p:cNvSpPr/>
          <p:nvPr/>
        </p:nvSpPr>
        <p:spPr>
          <a:xfrm>
            <a:off x="2761922" y="3329920"/>
            <a:ext cx="8821973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954D0A-FF91-459D-9C28-3C46B253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48245A4-CD38-48C7-BC56-FEED4F54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3272019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43A4E7C-7801-4260-AB05-23798F97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3BC205-CC1A-9424-9FB5-B87D5B824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267" y="379525"/>
            <a:ext cx="919356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Soup of Justice" pitchFamily="2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Tạm biệt !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Ciel Soup of Justice" pitchFamily="2" charset="0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87458" y="1730374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rPr>
              <a:t>KHỞI ĐỘNG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字魂17号-萌趣果冻体" panose="02000000000000000000" pitchFamily="2" charset="-122"/>
              <a:cs typeface="Calibri" panose="020F0502020204030204" pitchFamily="34" charset="0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015E44B-2BD2-42D3-91A9-0E712AA3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9CCF7C0F-6F7C-42BF-BF76-CB4D4BA51ED6}"/>
              </a:ext>
            </a:extLst>
          </p:cNvPr>
          <p:cNvSpPr/>
          <p:nvPr/>
        </p:nvSpPr>
        <p:spPr>
          <a:xfrm rot="11223102">
            <a:off x="484276" y="255924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EF77505-2137-4EA6-9FF6-4609A59E7C66}"/>
              </a:ext>
            </a:extLst>
          </p:cNvPr>
          <p:cNvSpPr/>
          <p:nvPr/>
        </p:nvSpPr>
        <p:spPr>
          <a:xfrm rot="11223102">
            <a:off x="873060" y="505709"/>
            <a:ext cx="10591800" cy="56082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94B07212-E7E6-4544-82DD-49C40480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220" y="2773248"/>
            <a:ext cx="3415784" cy="41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0FEB11-126A-0E8B-AC84-DCA342F91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283" y="748987"/>
            <a:ext cx="9248434" cy="13595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D31EE1-0A68-DB92-6E2B-7CFCECB56D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2799" y="4331154"/>
            <a:ext cx="5944115" cy="1243692"/>
          </a:xfrm>
          <a:prstGeom prst="rect">
            <a:avLst/>
          </a:prstGeom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8A9B018C-D33F-9941-1ECC-B03B777CA7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AFA19-EFA3-6007-CFFE-64ED5E8CA5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1580" y="2730176"/>
            <a:ext cx="779746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84492161-124E-4170-AB8B-1CACA1198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390525" y="161925"/>
            <a:ext cx="11325225" cy="64865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C:\Users\TUAN\Downloads\Luyện tập 1.png">
            <a:extLst>
              <a:ext uri="{FF2B5EF4-FFF2-40B4-BE49-F238E27FC236}">
                <a16:creationId xmlns:a16="http://schemas.microsoft.com/office/drawing/2014/main" id="{C7D2F5CE-A440-F8E2-5A04-96AFDD835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289BAC3-718E-B94E-0502-3DCD31ED8372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B932D1-48E8-DDCE-392E-1C441CCD32A7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EA3CC6-5C3C-4546-E428-7BB621C7C82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5B872F32-D173-78D2-2A0D-0D321DC5F97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D367EE-0720-AEA5-6958-C657D738F12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2D6AD3F-7A72-DA21-F077-B10540946AE1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32" name="Table 17">
            <a:extLst>
              <a:ext uri="{FF2B5EF4-FFF2-40B4-BE49-F238E27FC236}">
                <a16:creationId xmlns:a16="http://schemas.microsoft.com/office/drawing/2014/main" id="{987C3D3F-5899-36F7-EC37-24420912D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74357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4FE19B04-566C-428D-35D0-57E105D56AEA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34" name="Table 17">
            <a:extLst>
              <a:ext uri="{FF2B5EF4-FFF2-40B4-BE49-F238E27FC236}">
                <a16:creationId xmlns:a16="http://schemas.microsoft.com/office/drawing/2014/main" id="{AA85D430-5084-889C-1A07-A3D27A603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094414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5D51827A-151A-2847-B9D2-A69103A61887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72845B-76FA-4A96-259F-2348F86A0EAA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50139D-B6F8-4AAC-8F79-26C691BFB9C6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6DB785-A363-4CCD-1317-584D8C6C339B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0DCA64-AD71-A194-DC31-D2FBFA3DD814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56DF6E-157F-C0EB-80AC-DBABE131ACB1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BD485C-D677-919C-5F4B-59AF7C07025D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C0B730-AD53-609B-5A08-20D6A2264B00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254324-F0CF-2CCC-0451-E712A403B006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F65E4A-25BD-4F52-BD5C-6546206B737F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94C58A-9DF0-321D-1FF7-0CC5E4DC89E9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144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3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297A1-8FE1-4B1E-846C-881173F70029}"/>
              </a:ext>
            </a:extLst>
          </p:cNvPr>
          <p:cNvSpPr/>
          <p:nvPr/>
        </p:nvSpPr>
        <p:spPr>
          <a:xfrm>
            <a:off x="180975" y="217714"/>
            <a:ext cx="11868150" cy="61386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BA467B38-48BF-1ECD-4805-6FA9FF03F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0" name="Picture 3" descr="C:\Users\HP\Desktop\21572900 (1).jpg">
            <a:extLst>
              <a:ext uri="{FF2B5EF4-FFF2-40B4-BE49-F238E27FC236}">
                <a16:creationId xmlns:a16="http://schemas.microsoft.com/office/drawing/2014/main" id="{84606730-F719-5FA2-4BB9-173031AB1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538" y="3166459"/>
            <a:ext cx="2899948" cy="41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ounded Rectangle 25">
            <a:extLst>
              <a:ext uri="{FF2B5EF4-FFF2-40B4-BE49-F238E27FC236}">
                <a16:creationId xmlns:a16="http://schemas.microsoft.com/office/drawing/2014/main" id="{D23EAADE-C993-D01A-4BA9-814794C5B781}"/>
              </a:ext>
            </a:extLst>
          </p:cNvPr>
          <p:cNvSpPr/>
          <p:nvPr/>
        </p:nvSpPr>
        <p:spPr>
          <a:xfrm>
            <a:off x="1445769" y="505809"/>
            <a:ext cx="9787049" cy="1940957"/>
          </a:xfrm>
          <a:prstGeom prst="roundRect">
            <a:avLst/>
          </a:prstGeom>
          <a:solidFill>
            <a:srgbClr val="FBD7A8">
              <a:alpha val="69804"/>
            </a:srgbClr>
          </a:solidFill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 2: Bà</a:t>
            </a:r>
            <a:r>
              <a:rPr kumimoji="0" lang="vi-VN" altLang="vi-VN" sz="3600" b="1" i="0" u="none" strike="noStrike" kern="0" cap="none" spc="0" normalizeH="0" noProof="0" dirty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có 20 quả vải, bà chia đều cho 2 cháu. Hỏi mỗi cháu được bao nhiêu quả vải?</a:t>
            </a:r>
            <a:endParaRPr kumimoji="0" lang="en-US" altLang="vi-VN" sz="3600" b="1" i="0" u="none" strike="noStrike" kern="0" cap="none" spc="0" normalizeH="0" baseline="0" noProof="0" dirty="0">
              <a:ln>
                <a:noFill/>
              </a:ln>
              <a:solidFill>
                <a:srgbClr val="EE7432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D16EF46-27B3-469B-BEA4-D227D0EEC3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637" t="34640" r="24384" b="18919"/>
          <a:stretch/>
        </p:blipFill>
        <p:spPr>
          <a:xfrm>
            <a:off x="2952814" y="2880703"/>
            <a:ext cx="7617617" cy="337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87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297A1-8FE1-4B1E-846C-881173F70029}"/>
              </a:ext>
            </a:extLst>
          </p:cNvPr>
          <p:cNvSpPr/>
          <p:nvPr/>
        </p:nvSpPr>
        <p:spPr>
          <a:xfrm>
            <a:off x="180975" y="501650"/>
            <a:ext cx="1186815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BA467B38-48BF-1ECD-4805-6FA9FF03F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F509C-69A5-3149-2395-20152AEB76B3}"/>
              </a:ext>
            </a:extLst>
          </p:cNvPr>
          <p:cNvGrpSpPr/>
          <p:nvPr/>
        </p:nvGrpSpPr>
        <p:grpSpPr>
          <a:xfrm>
            <a:off x="1931824" y="994391"/>
            <a:ext cx="8056409" cy="4486689"/>
            <a:chOff x="5539572" y="2019157"/>
            <a:chExt cx="7223310" cy="4486689"/>
          </a:xfrm>
        </p:grpSpPr>
        <p:sp>
          <p:nvSpPr>
            <p:cNvPr id="6" name="Rounded Rectangle 42">
              <a:extLst>
                <a:ext uri="{FF2B5EF4-FFF2-40B4-BE49-F238E27FC236}">
                  <a16:creationId xmlns:a16="http://schemas.microsoft.com/office/drawing/2014/main" id="{9A78CD49-A516-AC41-58A6-40F4257CBE71}"/>
                </a:ext>
              </a:extLst>
            </p:cNvPr>
            <p:cNvSpPr/>
            <p:nvPr/>
          </p:nvSpPr>
          <p:spPr>
            <a:xfrm>
              <a:off x="5539572" y="2047817"/>
              <a:ext cx="7223310" cy="4458029"/>
            </a:xfrm>
            <a:prstGeom prst="roundRect">
              <a:avLst/>
            </a:prstGeom>
            <a:solidFill>
              <a:srgbClr val="FBD7A8">
                <a:alpha val="69804"/>
              </a:srgbClr>
            </a:solidFill>
            <a:ln w="57150"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50800" h="38100" prst="riblet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alt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EE74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Bài</a:t>
              </a:r>
              <a:r>
                <a:rPr kumimoji="0" lang="vi-VN" altLang="vi-VN" sz="4400" b="1" i="0" u="none" strike="noStrike" kern="0" cap="none" spc="0" normalizeH="0" noProof="0" dirty="0">
                  <a:ln>
                    <a:noFill/>
                  </a:ln>
                  <a:solidFill>
                    <a:srgbClr val="EE74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giải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altLang="vi-VN" sz="4400" b="1" kern="0" baseline="0" dirty="0">
                  <a:solidFill>
                    <a:srgbClr val="EE743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Số</a:t>
              </a:r>
              <a:r>
                <a:rPr lang="vi-VN" altLang="vi-VN" sz="4400" b="1" kern="0" dirty="0">
                  <a:solidFill>
                    <a:srgbClr val="EE743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quả vải mỗi cháu được là: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alt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EE74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20</a:t>
              </a:r>
              <a:r>
                <a:rPr kumimoji="0" lang="vi-VN" altLang="vi-VN" sz="4400" b="1" i="0" u="none" strike="noStrike" kern="0" cap="none" spc="0" normalizeH="0" noProof="0" dirty="0">
                  <a:ln>
                    <a:noFill/>
                  </a:ln>
                  <a:solidFill>
                    <a:srgbClr val="EE74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: 2 = 10 (quả vải)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altLang="vi-VN" sz="4400" b="1" kern="0" noProof="0" dirty="0">
                  <a:solidFill>
                    <a:srgbClr val="EE743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Đáp số: 10 quả vải</a:t>
              </a:r>
              <a:endParaRPr kumimoji="0" lang="en-US" alt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" name="Line 63">
              <a:extLst>
                <a:ext uri="{FF2B5EF4-FFF2-40B4-BE49-F238E27FC236}">
                  <a16:creationId xmlns:a16="http://schemas.microsoft.com/office/drawing/2014/main" id="{2B789988-7069-179F-7D50-2C89970909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352160" y="2019157"/>
              <a:ext cx="461963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7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413657" y="501650"/>
            <a:ext cx="11571514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9993E-7DA9-EC71-2D33-E5A1B6E3EDE6}"/>
              </a:ext>
            </a:extLst>
          </p:cNvPr>
          <p:cNvSpPr/>
          <p:nvPr/>
        </p:nvSpPr>
        <p:spPr>
          <a:xfrm>
            <a:off x="1039844" y="1020110"/>
            <a:ext cx="9403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Arial"/>
                <a:sym typeface="Arial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Times New Roman" pitchFamily="18" charset="0"/>
                <a:sym typeface="Arial"/>
              </a:rPr>
              <a:t> 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Times New Roman" pitchFamily="18" charset="0"/>
                <a:sym typeface="Arial"/>
              </a:rPr>
            </a:b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Times New Roman" pitchFamily="18" charset="0"/>
                <a:sym typeface="Arial"/>
              </a:rPr>
            </a:br>
            <a:b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Arial"/>
                <a:sym typeface="Arial"/>
              </a:rPr>
            </a:b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mpleSoft Bold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33DF3-C0C7-5BB6-74B2-9D2C2AF0B2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7" t="22916" r="26588" b="36807"/>
          <a:stretch/>
        </p:blipFill>
        <p:spPr>
          <a:xfrm>
            <a:off x="875876" y="2451271"/>
            <a:ext cx="8759329" cy="3211387"/>
          </a:xfrm>
          <a:prstGeom prst="rect">
            <a:avLst/>
          </a:prstGeom>
        </p:spPr>
      </p:pic>
      <p:pic>
        <p:nvPicPr>
          <p:cNvPr id="9" name="Picture 3" descr="C:\Users\HP\Desktop\21572900 (1).jpg">
            <a:extLst>
              <a:ext uri="{FF2B5EF4-FFF2-40B4-BE49-F238E27FC236}">
                <a16:creationId xmlns:a16="http://schemas.microsoft.com/office/drawing/2014/main" id="{52A7D71A-10C6-96C2-C1B3-29488A710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950" y="2356740"/>
            <a:ext cx="2899948" cy="41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A6BEB05F-DFC6-E74C-A3C4-FE060C1A2696}"/>
              </a:ext>
            </a:extLst>
          </p:cNvPr>
          <p:cNvSpPr/>
          <p:nvPr/>
        </p:nvSpPr>
        <p:spPr>
          <a:xfrm>
            <a:off x="1583620" y="871672"/>
            <a:ext cx="2567964" cy="1021556"/>
          </a:xfrm>
          <a:prstGeom prst="roundRect">
            <a:avLst/>
          </a:prstGeom>
          <a:solidFill>
            <a:srgbClr val="FBD7A8">
              <a:alpha val="69804"/>
            </a:srgbClr>
          </a:solidFill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</a:t>
            </a:r>
            <a:r>
              <a:rPr kumimoji="0" lang="vi-VN" altLang="vi-VN" sz="3600" b="1" i="0" u="none" strike="noStrike" kern="0" cap="none" spc="0" normalizeH="0" noProof="0" dirty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3: Số?</a:t>
            </a:r>
            <a:endParaRPr kumimoji="0" lang="en-US" altLang="vi-VN" sz="3600" b="1" i="0" u="none" strike="noStrike" kern="0" cap="none" spc="0" normalizeH="0" baseline="0" noProof="0" dirty="0">
              <a:ln>
                <a:noFill/>
              </a:ln>
              <a:solidFill>
                <a:srgbClr val="EE7432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B72C45-AB01-1E35-2977-EE034C214B31}"/>
              </a:ext>
            </a:extLst>
          </p:cNvPr>
          <p:cNvGrpSpPr/>
          <p:nvPr/>
        </p:nvGrpSpPr>
        <p:grpSpPr>
          <a:xfrm>
            <a:off x="5255540" y="2775071"/>
            <a:ext cx="1210380" cy="1201892"/>
            <a:chOff x="5453180" y="3776363"/>
            <a:chExt cx="1210380" cy="1201892"/>
          </a:xfrm>
        </p:grpSpPr>
        <p:pic>
          <p:nvPicPr>
            <p:cNvPr id="15" name="Picture 3" descr="C:\Users\HP\Desktop\set-fresh-whole-half-cut-slice-leaves-orange-fruit-isolated-white-background-tangerine-organic-cartoon-style-vector-172279153-removebg-preview.png">
              <a:extLst>
                <a:ext uri="{FF2B5EF4-FFF2-40B4-BE49-F238E27FC236}">
                  <a16:creationId xmlns:a16="http://schemas.microsoft.com/office/drawing/2014/main" id="{B222DB05-201C-A32B-06A7-6024DEE013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67" r="25929" b="67913"/>
            <a:stretch/>
          </p:blipFill>
          <p:spPr bwMode="auto">
            <a:xfrm rot="7311916" flipH="1">
              <a:off x="5490973" y="3946072"/>
              <a:ext cx="994390" cy="106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4FAD34-A570-8EAB-D97F-6D2998605A9E}"/>
                </a:ext>
              </a:extLst>
            </p:cNvPr>
            <p:cNvSpPr txBox="1"/>
            <p:nvPr/>
          </p:nvSpPr>
          <p:spPr>
            <a:xfrm>
              <a:off x="5640334" y="3776363"/>
              <a:ext cx="10232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>
                  <a:solidFill>
                    <a:schemeClr val="bg2"/>
                  </a:solidFill>
                </a:rPr>
                <a:t>6</a:t>
              </a:r>
              <a:endParaRPr lang="en-US" sz="4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23E7F4-73CA-6CDE-0388-97800EC7C21A}"/>
              </a:ext>
            </a:extLst>
          </p:cNvPr>
          <p:cNvGrpSpPr/>
          <p:nvPr/>
        </p:nvGrpSpPr>
        <p:grpSpPr>
          <a:xfrm>
            <a:off x="8180306" y="2800181"/>
            <a:ext cx="1113165" cy="1201892"/>
            <a:chOff x="5409991" y="3776363"/>
            <a:chExt cx="1113165" cy="1201892"/>
          </a:xfrm>
        </p:grpSpPr>
        <p:pic>
          <p:nvPicPr>
            <p:cNvPr id="18" name="Picture 3" descr="C:\Users\HP\Desktop\set-fresh-whole-half-cut-slice-leaves-orange-fruit-isolated-white-background-tangerine-organic-cartoon-style-vector-172279153-removebg-preview.png">
              <a:extLst>
                <a:ext uri="{FF2B5EF4-FFF2-40B4-BE49-F238E27FC236}">
                  <a16:creationId xmlns:a16="http://schemas.microsoft.com/office/drawing/2014/main" id="{47284867-C495-79DE-5E21-8584ACC486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67" r="25929" b="67913"/>
            <a:stretch/>
          </p:blipFill>
          <p:spPr bwMode="auto">
            <a:xfrm rot="7311916" flipH="1">
              <a:off x="5490973" y="3946072"/>
              <a:ext cx="994390" cy="106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B6CD98-06F8-3606-D27F-68E7477893DB}"/>
                </a:ext>
              </a:extLst>
            </p:cNvPr>
            <p:cNvSpPr txBox="1"/>
            <p:nvPr/>
          </p:nvSpPr>
          <p:spPr>
            <a:xfrm>
              <a:off x="5409991" y="3776363"/>
              <a:ext cx="10232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>
                  <a:solidFill>
                    <a:schemeClr val="bg2"/>
                  </a:solidFill>
                </a:rPr>
                <a:t>13</a:t>
              </a:r>
              <a:endParaRPr lang="en-US" sz="4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1DE3FC-1909-17A8-7CFD-EC6D8C42712E}"/>
              </a:ext>
            </a:extLst>
          </p:cNvPr>
          <p:cNvGrpSpPr/>
          <p:nvPr/>
        </p:nvGrpSpPr>
        <p:grpSpPr>
          <a:xfrm>
            <a:off x="5352755" y="4862889"/>
            <a:ext cx="1113165" cy="1201892"/>
            <a:chOff x="5409991" y="3776363"/>
            <a:chExt cx="1113165" cy="1201892"/>
          </a:xfrm>
        </p:grpSpPr>
        <p:pic>
          <p:nvPicPr>
            <p:cNvPr id="21" name="Picture 3" descr="C:\Users\HP\Desktop\set-fresh-whole-half-cut-slice-leaves-orange-fruit-isolated-white-background-tangerine-organic-cartoon-style-vector-172279153-removebg-preview.png">
              <a:extLst>
                <a:ext uri="{FF2B5EF4-FFF2-40B4-BE49-F238E27FC236}">
                  <a16:creationId xmlns:a16="http://schemas.microsoft.com/office/drawing/2014/main" id="{F723040F-C49B-EF36-7C6D-B6A2CA30EB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67" r="25929" b="67913"/>
            <a:stretch/>
          </p:blipFill>
          <p:spPr bwMode="auto">
            <a:xfrm rot="7311916" flipH="1">
              <a:off x="5490973" y="3946072"/>
              <a:ext cx="994390" cy="106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04D94D-2BA0-F4DD-C2B2-255C301B09ED}"/>
                </a:ext>
              </a:extLst>
            </p:cNvPr>
            <p:cNvSpPr txBox="1"/>
            <p:nvPr/>
          </p:nvSpPr>
          <p:spPr>
            <a:xfrm>
              <a:off x="5409991" y="3776363"/>
              <a:ext cx="10232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>
                  <a:solidFill>
                    <a:schemeClr val="bg2"/>
                  </a:solidFill>
                </a:rPr>
                <a:t>25</a:t>
              </a:r>
              <a:endParaRPr lang="en-US" sz="4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AEA7EA-9289-1EC6-A3D4-AB01F19773B7}"/>
              </a:ext>
            </a:extLst>
          </p:cNvPr>
          <p:cNvGrpSpPr/>
          <p:nvPr/>
        </p:nvGrpSpPr>
        <p:grpSpPr>
          <a:xfrm>
            <a:off x="8340289" y="4925638"/>
            <a:ext cx="1113165" cy="1201892"/>
            <a:chOff x="5409991" y="3776363"/>
            <a:chExt cx="1113165" cy="1201892"/>
          </a:xfrm>
        </p:grpSpPr>
        <p:pic>
          <p:nvPicPr>
            <p:cNvPr id="24" name="Picture 3" descr="C:\Users\HP\Desktop\set-fresh-whole-half-cut-slice-leaves-orange-fruit-isolated-white-background-tangerine-organic-cartoon-style-vector-172279153-removebg-preview.png">
              <a:extLst>
                <a:ext uri="{FF2B5EF4-FFF2-40B4-BE49-F238E27FC236}">
                  <a16:creationId xmlns:a16="http://schemas.microsoft.com/office/drawing/2014/main" id="{070BCFD3-CB59-7D08-34EF-6392183CD5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67" r="25929" b="67913"/>
            <a:stretch/>
          </p:blipFill>
          <p:spPr bwMode="auto">
            <a:xfrm rot="7311916" flipH="1">
              <a:off x="5490973" y="3946072"/>
              <a:ext cx="994390" cy="106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CB0575-52D7-1CC6-891D-9566DE5D1CC4}"/>
                </a:ext>
              </a:extLst>
            </p:cNvPr>
            <p:cNvSpPr txBox="1"/>
            <p:nvPr/>
          </p:nvSpPr>
          <p:spPr>
            <a:xfrm>
              <a:off x="5409991" y="3776363"/>
              <a:ext cx="10232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chemeClr val="bg2"/>
                  </a:solidFill>
                </a:rPr>
                <a:t>19</a:t>
              </a:r>
              <a:endParaRPr lang="en-US" sz="44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8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8484F3F0-25C6-6983-2A05-E5BF01A26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B3142C-6D1D-B27C-B068-49E81B5FD881}"/>
              </a:ext>
            </a:extLst>
          </p:cNvPr>
          <p:cNvSpPr txBox="1"/>
          <p:nvPr/>
        </p:nvSpPr>
        <p:spPr>
          <a:xfrm flipH="1">
            <a:off x="3340985" y="377450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ĐƯỜNG ĐẾN KHO BÁU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2D9687-4ECB-1208-44F8-3A61754012E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pic>
        <p:nvPicPr>
          <p:cNvPr id="12" name="Picture 6" descr="Business Rules Clip Art - Royalty Free - GoGraph">
            <a:extLst>
              <a:ext uri="{FF2B5EF4-FFF2-40B4-BE49-F238E27FC236}">
                <a16:creationId xmlns:a16="http://schemas.microsoft.com/office/drawing/2014/main" id="{A8A78F58-C6B6-BB2C-9440-D9E2F3572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5040563" y="860622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C384A6-4C19-42B2-1B30-FBC6B58BEF07}"/>
              </a:ext>
            </a:extLst>
          </p:cNvPr>
          <p:cNvSpPr txBox="1"/>
          <p:nvPr/>
        </p:nvSpPr>
        <p:spPr>
          <a:xfrm>
            <a:off x="1190946" y="1910845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Chơi theo nhóm.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Người chơi bắt đầu từ vị trí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xuất phát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Nêu kết quả của phép tính tại ô đi đến, nếu nêu sai kết quả thì phải quay về ô xuất phát trước đó.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Trò chơi kết thúc khi có người đến được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kho báu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5BA002C-A766-6701-3A4E-BCDF11DDE7B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895D73-E3C7-3644-6944-04FB3049A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3238044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uiExpand="1" build="p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A352991A-E546-B4AC-25EC-7DD36D67F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EAE4FA-A7DF-A926-4405-5A97EBA7F7E5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ĐƯỜNG ĐẾN KHO BÁU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505A7-C2CF-8EFC-B7FF-38F8D45EF2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0CB5F0-0621-7658-9F43-52A61815CA5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474</Words>
  <Application>Microsoft Office PowerPoint</Application>
  <PresentationFormat>Widescreen</PresentationFormat>
  <Paragraphs>113</Paragraphs>
  <Slides>19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SimSun</vt:lpstr>
      <vt:lpstr>#9Slide03 AmpleSoft Bold</vt:lpstr>
      <vt:lpstr>Arial</vt:lpstr>
      <vt:lpstr>Calibri</vt:lpstr>
      <vt:lpstr>Calibri Light</vt:lpstr>
      <vt:lpstr>Cambria</vt:lpstr>
      <vt:lpstr>iCiel Soup of Justice</vt:lpstr>
      <vt:lpstr>Tahoma</vt:lpstr>
      <vt:lpstr>Times New Roman</vt:lpstr>
      <vt:lpstr>UTM Cookies</vt:lpstr>
      <vt:lpstr>字魂27号-布丁体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HP</cp:lastModifiedBy>
  <cp:revision>48</cp:revision>
  <dcterms:created xsi:type="dcterms:W3CDTF">2023-08-10T01:34:33Z</dcterms:created>
  <dcterms:modified xsi:type="dcterms:W3CDTF">2026-02-11T08:57:11Z</dcterms:modified>
</cp:coreProperties>
</file>